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4" r:id="rId2"/>
  </p:sldMasterIdLst>
  <p:notesMasterIdLst>
    <p:notesMasterId r:id="rId35"/>
  </p:notesMasterIdLst>
  <p:sldIdLst>
    <p:sldId id="365" r:id="rId3"/>
    <p:sldId id="258" r:id="rId4"/>
    <p:sldId id="260" r:id="rId5"/>
    <p:sldId id="309" r:id="rId6"/>
    <p:sldId id="322" r:id="rId7"/>
    <p:sldId id="310" r:id="rId8"/>
    <p:sldId id="321" r:id="rId9"/>
    <p:sldId id="330" r:id="rId10"/>
    <p:sldId id="311" r:id="rId11"/>
    <p:sldId id="353" r:id="rId12"/>
    <p:sldId id="357" r:id="rId13"/>
    <p:sldId id="356" r:id="rId14"/>
    <p:sldId id="358" r:id="rId15"/>
    <p:sldId id="312" r:id="rId16"/>
    <p:sldId id="336" r:id="rId17"/>
    <p:sldId id="346" r:id="rId18"/>
    <p:sldId id="313" r:id="rId19"/>
    <p:sldId id="339" r:id="rId20"/>
    <p:sldId id="340" r:id="rId21"/>
    <p:sldId id="341" r:id="rId22"/>
    <p:sldId id="344" r:id="rId23"/>
    <p:sldId id="342" r:id="rId24"/>
    <p:sldId id="314" r:id="rId25"/>
    <p:sldId id="332" r:id="rId26"/>
    <p:sldId id="315" r:id="rId27"/>
    <p:sldId id="359" r:id="rId28"/>
    <p:sldId id="360" r:id="rId29"/>
    <p:sldId id="361" r:id="rId30"/>
    <p:sldId id="362" r:id="rId31"/>
    <p:sldId id="363" r:id="rId32"/>
    <p:sldId id="364" r:id="rId33"/>
    <p:sldId id="352" r:id="rId34"/>
  </p:sldIdLst>
  <p:sldSz cx="9144000" cy="5143500" type="screen16x9"/>
  <p:notesSz cx="17348200" cy="9753600"/>
  <p:embeddedFontLst>
    <p:embeddedFont>
      <p:font typeface="Aharoni" panose="02010803020104030203" pitchFamily="2" charset="-79"/>
      <p:bold r:id="rId36"/>
    </p:embeddedFont>
    <p:embeddedFont>
      <p:font typeface="Amasis MT Pro Black" panose="02040A04050005020304" pitchFamily="18" charset="0"/>
      <p:bold r:id="rId37"/>
      <p:boldItalic r:id="rId38"/>
    </p:embeddedFont>
    <p:embeddedFont>
      <p:font typeface="Barlow Semi Condensed" panose="00000506000000000000" pitchFamily="2" charset="0"/>
      <p:regular r:id="rId39"/>
      <p:bold r:id="rId40"/>
      <p:italic r:id="rId41"/>
      <p:boldItalic r:id="rId42"/>
    </p:embeddedFont>
    <p:embeddedFont>
      <p:font typeface="Barlow Semi Condensed Light" panose="00000406000000000000" pitchFamily="2" charset="0"/>
      <p:regular r:id="rId43"/>
      <p:bold r:id="rId44"/>
      <p:italic r:id="rId45"/>
      <p:boldItalic r:id="rId46"/>
    </p:embeddedFont>
    <p:embeddedFont>
      <p:font typeface="Fira Sans" panose="020B0503050000020004" pitchFamily="34" charset="0"/>
      <p:regular r:id="rId47"/>
      <p:bold r:id="rId48"/>
      <p:italic r:id="rId49"/>
      <p:boldItalic r:id="rId50"/>
    </p:embeddedFont>
    <p:embeddedFont>
      <p:font typeface="Fira Sans Extra Condensed" panose="020B0503050000020004" pitchFamily="34" charset="0"/>
      <p:regular r:id="rId51"/>
      <p:bold r:id="rId52"/>
    </p:embeddedFont>
    <p:embeddedFont>
      <p:font typeface="Joti One" panose="020B0604020202020204" charset="0"/>
      <p:regular r:id="rId53"/>
    </p:embeddedFont>
    <p:embeddedFont>
      <p:font typeface="Source Sans Pro Black" panose="020B0803030403020204" pitchFamily="34" charset="0"/>
      <p:bold r:id="rId54"/>
      <p:boldItalic r:id="rId55"/>
    </p:embeddedFont>
    <p:embeddedFont>
      <p:font typeface="Sue Ellen Francisco" panose="020B0604020202020204" charset="0"/>
      <p:regular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4402"/>
    <a:srgbClr val="FF0000"/>
    <a:srgbClr val="FF71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45C89D5-7DA2-42ED-9B04-958D90B85DAA}">
  <a:tblStyle styleId="{745C89D5-7DA2-42ED-9B04-958D90B85DA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53" autoAdjust="0"/>
    <p:restoredTop sz="93447" autoAdjust="0"/>
  </p:normalViewPr>
  <p:slideViewPr>
    <p:cSldViewPr snapToGrid="0">
      <p:cViewPr varScale="1">
        <p:scale>
          <a:sx n="84" d="100"/>
          <a:sy n="84" d="100"/>
        </p:scale>
        <p:origin x="88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4.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8" Type="http://schemas.openxmlformats.org/officeDocument/2006/relationships/slide" Target="slides/slide6.xml"/><Relationship Id="rId51" Type="http://schemas.openxmlformats.org/officeDocument/2006/relationships/font" Target="fonts/font1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6.fntdata"/><Relationship Id="rId54"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894760" y="731500"/>
            <a:ext cx="11560500" cy="365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734800" y="4632950"/>
            <a:ext cx="13878551" cy="4389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6046610587_0_324:notes"/>
          <p:cNvSpPr>
            <a:spLocks noGrp="1" noRot="1" noChangeAspect="1"/>
          </p:cNvSpPr>
          <p:nvPr>
            <p:ph type="sldImg" idx="2"/>
          </p:nvPr>
        </p:nvSpPr>
        <p:spPr>
          <a:xfrm>
            <a:off x="5422900" y="731838"/>
            <a:ext cx="65039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6046610587_0_324: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4c68a97855_1_104:notes"/>
          <p:cNvSpPr>
            <a:spLocks noGrp="1" noRot="1" noChangeAspect="1"/>
          </p:cNvSpPr>
          <p:nvPr>
            <p:ph type="sldImg" idx="2"/>
          </p:nvPr>
        </p:nvSpPr>
        <p:spPr>
          <a:xfrm>
            <a:off x="5422900" y="731838"/>
            <a:ext cx="65039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4c68a97855_1_104: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06328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4c68a97855_0_54:notes"/>
          <p:cNvSpPr>
            <a:spLocks noGrp="1" noRot="1" noChangeAspect="1"/>
          </p:cNvSpPr>
          <p:nvPr>
            <p:ph type="sldImg" idx="2"/>
          </p:nvPr>
        </p:nvSpPr>
        <p:spPr>
          <a:xfrm>
            <a:off x="5422900" y="731838"/>
            <a:ext cx="65039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4c68a97855_0_54: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3444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5"/>
        <p:cNvGrpSpPr/>
        <p:nvPr/>
      </p:nvGrpSpPr>
      <p:grpSpPr>
        <a:xfrm>
          <a:off x="0" y="0"/>
          <a:ext cx="0" cy="0"/>
          <a:chOff x="0" y="0"/>
          <a:chExt cx="0" cy="0"/>
        </a:xfrm>
      </p:grpSpPr>
      <p:sp>
        <p:nvSpPr>
          <p:cNvPr id="2326" name="Google Shape;2326;g4c6f126ef7_1_202:notes"/>
          <p:cNvSpPr>
            <a:spLocks noGrp="1" noRot="1" noChangeAspect="1"/>
          </p:cNvSpPr>
          <p:nvPr>
            <p:ph type="sldImg" idx="2"/>
          </p:nvPr>
        </p:nvSpPr>
        <p:spPr>
          <a:xfrm>
            <a:off x="5422900" y="731838"/>
            <a:ext cx="65039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7" name="Google Shape;2327;g4c6f126ef7_1_202: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8629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4c68a97855_0_54:notes"/>
          <p:cNvSpPr>
            <a:spLocks noGrp="1" noRot="1" noChangeAspect="1"/>
          </p:cNvSpPr>
          <p:nvPr>
            <p:ph type="sldImg" idx="2"/>
          </p:nvPr>
        </p:nvSpPr>
        <p:spPr>
          <a:xfrm>
            <a:off x="5422900" y="731838"/>
            <a:ext cx="65039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4c68a97855_0_54: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8b0ddfe0e6_0_727:notes"/>
          <p:cNvSpPr>
            <a:spLocks noGrp="1" noRot="1" noChangeAspect="1"/>
          </p:cNvSpPr>
          <p:nvPr>
            <p:ph type="sldImg" idx="2"/>
          </p:nvPr>
        </p:nvSpPr>
        <p:spPr>
          <a:xfrm>
            <a:off x="5422900" y="731838"/>
            <a:ext cx="65039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8b0ddfe0e6_0_727: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4c68a97855_0_54:notes"/>
          <p:cNvSpPr>
            <a:spLocks noGrp="1" noRot="1" noChangeAspect="1"/>
          </p:cNvSpPr>
          <p:nvPr>
            <p:ph type="sldImg" idx="2"/>
          </p:nvPr>
        </p:nvSpPr>
        <p:spPr>
          <a:xfrm>
            <a:off x="5422900" y="731838"/>
            <a:ext cx="65039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4c68a97855_0_54: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7872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4c68a97855_0_54:notes"/>
          <p:cNvSpPr>
            <a:spLocks noGrp="1" noRot="1" noChangeAspect="1"/>
          </p:cNvSpPr>
          <p:nvPr>
            <p:ph type="sldImg" idx="2"/>
          </p:nvPr>
        </p:nvSpPr>
        <p:spPr>
          <a:xfrm>
            <a:off x="5422900" y="731838"/>
            <a:ext cx="65039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4c68a97855_0_54: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6940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4c68a97855_0_54:notes"/>
          <p:cNvSpPr>
            <a:spLocks noGrp="1" noRot="1" noChangeAspect="1"/>
          </p:cNvSpPr>
          <p:nvPr>
            <p:ph type="sldImg" idx="2"/>
          </p:nvPr>
        </p:nvSpPr>
        <p:spPr>
          <a:xfrm>
            <a:off x="5422900" y="731838"/>
            <a:ext cx="65039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4c68a97855_0_54: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0145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4c68a97855_0_54:notes"/>
          <p:cNvSpPr>
            <a:spLocks noGrp="1" noRot="1" noChangeAspect="1"/>
          </p:cNvSpPr>
          <p:nvPr>
            <p:ph type="sldImg" idx="2"/>
          </p:nvPr>
        </p:nvSpPr>
        <p:spPr>
          <a:xfrm>
            <a:off x="5422900" y="731838"/>
            <a:ext cx="65039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4c68a97855_0_54: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24936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4c68a97855_0_54:notes"/>
          <p:cNvSpPr>
            <a:spLocks noGrp="1" noRot="1" noChangeAspect="1"/>
          </p:cNvSpPr>
          <p:nvPr>
            <p:ph type="sldImg" idx="2"/>
          </p:nvPr>
        </p:nvSpPr>
        <p:spPr>
          <a:xfrm>
            <a:off x="5422900" y="731838"/>
            <a:ext cx="65039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4c68a97855_0_54: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6965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4c68a97855_0_54:notes"/>
          <p:cNvSpPr>
            <a:spLocks noGrp="1" noRot="1" noChangeAspect="1"/>
          </p:cNvSpPr>
          <p:nvPr>
            <p:ph type="sldImg" idx="2"/>
          </p:nvPr>
        </p:nvSpPr>
        <p:spPr>
          <a:xfrm>
            <a:off x="5422900" y="731838"/>
            <a:ext cx="6503988" cy="3657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4c68a97855_0_54:notes"/>
          <p:cNvSpPr txBox="1">
            <a:spLocks noGrp="1"/>
          </p:cNvSpPr>
          <p:nvPr>
            <p:ph type="body" idx="1"/>
          </p:nvPr>
        </p:nvSpPr>
        <p:spPr>
          <a:xfrm>
            <a:off x="1734800" y="4632950"/>
            <a:ext cx="13878600" cy="43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25145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type="obj">
  <p:cSld name="OBJECT">
    <p:bg>
      <p:bgPr>
        <a:blipFill>
          <a:blip r:embed="rId2">
            <a:alphaModFix/>
          </a:blip>
          <a:stretch>
            <a:fillRect/>
          </a:stretch>
        </a:blipFill>
        <a:effectLst/>
      </p:bgPr>
    </p:bg>
    <p:spTree>
      <p:nvGrpSpPr>
        <p:cNvPr id="1" name="Shape 8"/>
        <p:cNvGrpSpPr/>
        <p:nvPr/>
      </p:nvGrpSpPr>
      <p:grpSpPr>
        <a:xfrm>
          <a:off x="0" y="0"/>
          <a:ext cx="0" cy="0"/>
          <a:chOff x="0" y="0"/>
          <a:chExt cx="0" cy="0"/>
        </a:xfrm>
      </p:grpSpPr>
      <p:grpSp>
        <p:nvGrpSpPr>
          <p:cNvPr id="9" name="Google Shape;9;p2"/>
          <p:cNvGrpSpPr/>
          <p:nvPr/>
        </p:nvGrpSpPr>
        <p:grpSpPr>
          <a:xfrm>
            <a:off x="1597622" y="296259"/>
            <a:ext cx="5948856" cy="4694195"/>
            <a:chOff x="2256903" y="816487"/>
            <a:chExt cx="4630180" cy="3653639"/>
          </a:xfrm>
        </p:grpSpPr>
        <p:sp>
          <p:nvSpPr>
            <p:cNvPr id="10" name="Google Shape;10;p2"/>
            <p:cNvSpPr/>
            <p:nvPr/>
          </p:nvSpPr>
          <p:spPr>
            <a:xfrm>
              <a:off x="2256903" y="816487"/>
              <a:ext cx="4630180" cy="3653639"/>
            </a:xfrm>
            <a:custGeom>
              <a:avLst/>
              <a:gdLst/>
              <a:ahLst/>
              <a:cxnLst/>
              <a:rect l="l" t="t" r="r" b="b"/>
              <a:pathLst>
                <a:path w="90191" h="71169" extrusionOk="0">
                  <a:moveTo>
                    <a:pt x="51262" y="4765"/>
                  </a:moveTo>
                  <a:cubicBezTo>
                    <a:pt x="51543" y="4765"/>
                    <a:pt x="51822" y="4770"/>
                    <a:pt x="52107" y="4781"/>
                  </a:cubicBezTo>
                  <a:cubicBezTo>
                    <a:pt x="53975" y="4833"/>
                    <a:pt x="54987" y="5361"/>
                    <a:pt x="55432" y="6154"/>
                  </a:cubicBezTo>
                  <a:cubicBezTo>
                    <a:pt x="51794" y="7210"/>
                    <a:pt x="48217" y="9267"/>
                    <a:pt x="46121" y="10663"/>
                  </a:cubicBezTo>
                  <a:cubicBezTo>
                    <a:pt x="46025" y="10731"/>
                    <a:pt x="45925" y="10799"/>
                    <a:pt x="45825" y="10863"/>
                  </a:cubicBezTo>
                  <a:cubicBezTo>
                    <a:pt x="45553" y="10363"/>
                    <a:pt x="45052" y="9947"/>
                    <a:pt x="44389" y="9719"/>
                  </a:cubicBezTo>
                  <a:cubicBezTo>
                    <a:pt x="46153" y="8262"/>
                    <a:pt x="44493" y="6181"/>
                    <a:pt x="42360" y="6181"/>
                  </a:cubicBezTo>
                  <a:cubicBezTo>
                    <a:pt x="42252" y="6181"/>
                    <a:pt x="42140" y="6190"/>
                    <a:pt x="42032" y="6198"/>
                  </a:cubicBezTo>
                  <a:cubicBezTo>
                    <a:pt x="44973" y="5302"/>
                    <a:pt x="48058" y="4765"/>
                    <a:pt x="51262" y="4765"/>
                  </a:cubicBezTo>
                  <a:close/>
                  <a:moveTo>
                    <a:pt x="53559" y="12371"/>
                  </a:moveTo>
                  <a:lnTo>
                    <a:pt x="53559" y="12371"/>
                  </a:lnTo>
                  <a:cubicBezTo>
                    <a:pt x="53323" y="12716"/>
                    <a:pt x="53087" y="13044"/>
                    <a:pt x="52859" y="13348"/>
                  </a:cubicBezTo>
                  <a:cubicBezTo>
                    <a:pt x="52583" y="13296"/>
                    <a:pt x="52315" y="13252"/>
                    <a:pt x="52038" y="13216"/>
                  </a:cubicBezTo>
                  <a:cubicBezTo>
                    <a:pt x="52551" y="12916"/>
                    <a:pt x="53059" y="12632"/>
                    <a:pt x="53559" y="12371"/>
                  </a:cubicBezTo>
                  <a:close/>
                  <a:moveTo>
                    <a:pt x="60457" y="10499"/>
                  </a:moveTo>
                  <a:cubicBezTo>
                    <a:pt x="60693" y="10607"/>
                    <a:pt x="60869" y="10772"/>
                    <a:pt x="60978" y="10999"/>
                  </a:cubicBezTo>
                  <a:cubicBezTo>
                    <a:pt x="61593" y="12308"/>
                    <a:pt x="60645" y="13856"/>
                    <a:pt x="59453" y="15213"/>
                  </a:cubicBezTo>
                  <a:cubicBezTo>
                    <a:pt x="58601" y="15592"/>
                    <a:pt x="57772" y="16017"/>
                    <a:pt x="56965" y="16465"/>
                  </a:cubicBezTo>
                  <a:cubicBezTo>
                    <a:pt x="57004" y="16417"/>
                    <a:pt x="57044" y="16369"/>
                    <a:pt x="57080" y="16325"/>
                  </a:cubicBezTo>
                  <a:cubicBezTo>
                    <a:pt x="58365" y="14737"/>
                    <a:pt x="59685" y="12648"/>
                    <a:pt x="60457" y="10499"/>
                  </a:cubicBezTo>
                  <a:close/>
                  <a:moveTo>
                    <a:pt x="48430" y="17945"/>
                  </a:moveTo>
                  <a:lnTo>
                    <a:pt x="48430" y="17945"/>
                  </a:lnTo>
                  <a:cubicBezTo>
                    <a:pt x="47685" y="18670"/>
                    <a:pt x="46889" y="19346"/>
                    <a:pt x="46041" y="19985"/>
                  </a:cubicBezTo>
                  <a:cubicBezTo>
                    <a:pt x="45949" y="19542"/>
                    <a:pt x="45721" y="19121"/>
                    <a:pt x="45397" y="18766"/>
                  </a:cubicBezTo>
                  <a:cubicBezTo>
                    <a:pt x="46389" y="18382"/>
                    <a:pt x="47405" y="18098"/>
                    <a:pt x="48430" y="17945"/>
                  </a:cubicBezTo>
                  <a:close/>
                  <a:moveTo>
                    <a:pt x="14204" y="18897"/>
                  </a:moveTo>
                  <a:lnTo>
                    <a:pt x="14204" y="18897"/>
                  </a:lnTo>
                  <a:cubicBezTo>
                    <a:pt x="11908" y="21130"/>
                    <a:pt x="9710" y="23439"/>
                    <a:pt x="7582" y="25787"/>
                  </a:cubicBezTo>
                  <a:cubicBezTo>
                    <a:pt x="8911" y="23163"/>
                    <a:pt x="11455" y="20874"/>
                    <a:pt x="14204" y="18897"/>
                  </a:cubicBezTo>
                  <a:close/>
                  <a:moveTo>
                    <a:pt x="35198" y="24947"/>
                  </a:moveTo>
                  <a:cubicBezTo>
                    <a:pt x="35198" y="25015"/>
                    <a:pt x="35202" y="25084"/>
                    <a:pt x="35206" y="25152"/>
                  </a:cubicBezTo>
                  <a:cubicBezTo>
                    <a:pt x="34670" y="25728"/>
                    <a:pt x="34138" y="26304"/>
                    <a:pt x="33606" y="26880"/>
                  </a:cubicBezTo>
                  <a:cubicBezTo>
                    <a:pt x="32177" y="27564"/>
                    <a:pt x="30768" y="28253"/>
                    <a:pt x="29412" y="28960"/>
                  </a:cubicBezTo>
                  <a:cubicBezTo>
                    <a:pt x="31313" y="27600"/>
                    <a:pt x="33257" y="26275"/>
                    <a:pt x="35198" y="24947"/>
                  </a:cubicBezTo>
                  <a:close/>
                  <a:moveTo>
                    <a:pt x="82050" y="30753"/>
                  </a:moveTo>
                  <a:cubicBezTo>
                    <a:pt x="83182" y="32002"/>
                    <a:pt x="81618" y="35483"/>
                    <a:pt x="80535" y="37715"/>
                  </a:cubicBezTo>
                  <a:cubicBezTo>
                    <a:pt x="80363" y="37691"/>
                    <a:pt x="80191" y="37683"/>
                    <a:pt x="80015" y="37679"/>
                  </a:cubicBezTo>
                  <a:cubicBezTo>
                    <a:pt x="80631" y="36171"/>
                    <a:pt x="81051" y="34635"/>
                    <a:pt x="81103" y="33122"/>
                  </a:cubicBezTo>
                  <a:cubicBezTo>
                    <a:pt x="81243" y="32969"/>
                    <a:pt x="81383" y="32829"/>
                    <a:pt x="81519" y="32677"/>
                  </a:cubicBezTo>
                  <a:cubicBezTo>
                    <a:pt x="81984" y="32162"/>
                    <a:pt x="82100" y="31625"/>
                    <a:pt x="81995" y="31133"/>
                  </a:cubicBezTo>
                  <a:cubicBezTo>
                    <a:pt x="82113" y="30996"/>
                    <a:pt x="82150" y="30866"/>
                    <a:pt x="82050" y="30753"/>
                  </a:cubicBezTo>
                  <a:close/>
                  <a:moveTo>
                    <a:pt x="24039" y="37231"/>
                  </a:moveTo>
                  <a:lnTo>
                    <a:pt x="24039" y="37231"/>
                  </a:lnTo>
                  <a:cubicBezTo>
                    <a:pt x="21838" y="39604"/>
                    <a:pt x="19629" y="41972"/>
                    <a:pt x="17396" y="44321"/>
                  </a:cubicBezTo>
                  <a:cubicBezTo>
                    <a:pt x="17372" y="44333"/>
                    <a:pt x="17353" y="44341"/>
                    <a:pt x="17329" y="44353"/>
                  </a:cubicBezTo>
                  <a:lnTo>
                    <a:pt x="17329" y="44353"/>
                  </a:lnTo>
                  <a:cubicBezTo>
                    <a:pt x="18181" y="43385"/>
                    <a:pt x="19001" y="42448"/>
                    <a:pt x="19730" y="41552"/>
                  </a:cubicBezTo>
                  <a:cubicBezTo>
                    <a:pt x="20634" y="40444"/>
                    <a:pt x="21462" y="39287"/>
                    <a:pt x="22262" y="38116"/>
                  </a:cubicBezTo>
                  <a:cubicBezTo>
                    <a:pt x="22866" y="37823"/>
                    <a:pt x="23459" y="37527"/>
                    <a:pt x="24039" y="37231"/>
                  </a:cubicBezTo>
                  <a:close/>
                  <a:moveTo>
                    <a:pt x="47909" y="45757"/>
                  </a:moveTo>
                  <a:lnTo>
                    <a:pt x="47909" y="45757"/>
                  </a:lnTo>
                  <a:cubicBezTo>
                    <a:pt x="47757" y="46286"/>
                    <a:pt x="47613" y="46818"/>
                    <a:pt x="47486" y="47350"/>
                  </a:cubicBezTo>
                  <a:cubicBezTo>
                    <a:pt x="45705" y="49346"/>
                    <a:pt x="43813" y="51271"/>
                    <a:pt x="41816" y="53144"/>
                  </a:cubicBezTo>
                  <a:cubicBezTo>
                    <a:pt x="41844" y="52991"/>
                    <a:pt x="41868" y="52843"/>
                    <a:pt x="41896" y="52695"/>
                  </a:cubicBezTo>
                  <a:cubicBezTo>
                    <a:pt x="41988" y="52195"/>
                    <a:pt x="42108" y="51703"/>
                    <a:pt x="42228" y="51207"/>
                  </a:cubicBezTo>
                  <a:cubicBezTo>
                    <a:pt x="42801" y="50491"/>
                    <a:pt x="43377" y="49778"/>
                    <a:pt x="43961" y="49067"/>
                  </a:cubicBezTo>
                  <a:cubicBezTo>
                    <a:pt x="45292" y="47974"/>
                    <a:pt x="46609" y="46873"/>
                    <a:pt x="47909" y="45757"/>
                  </a:cubicBezTo>
                  <a:close/>
                  <a:moveTo>
                    <a:pt x="42628" y="36615"/>
                  </a:moveTo>
                  <a:lnTo>
                    <a:pt x="42628" y="36615"/>
                  </a:lnTo>
                  <a:cubicBezTo>
                    <a:pt x="42092" y="37539"/>
                    <a:pt x="41576" y="38483"/>
                    <a:pt x="41072" y="39440"/>
                  </a:cubicBezTo>
                  <a:cubicBezTo>
                    <a:pt x="38243" y="42389"/>
                    <a:pt x="35550" y="45409"/>
                    <a:pt x="33054" y="48386"/>
                  </a:cubicBezTo>
                  <a:cubicBezTo>
                    <a:pt x="32457" y="49094"/>
                    <a:pt x="31549" y="50295"/>
                    <a:pt x="30624" y="51719"/>
                  </a:cubicBezTo>
                  <a:cubicBezTo>
                    <a:pt x="29200" y="52808"/>
                    <a:pt x="27560" y="53999"/>
                    <a:pt x="25708" y="54564"/>
                  </a:cubicBezTo>
                  <a:cubicBezTo>
                    <a:pt x="25887" y="53667"/>
                    <a:pt x="26260" y="52788"/>
                    <a:pt x="26727" y="51927"/>
                  </a:cubicBezTo>
                  <a:cubicBezTo>
                    <a:pt x="30284" y="47514"/>
                    <a:pt x="34550" y="43436"/>
                    <a:pt x="38747" y="39324"/>
                  </a:cubicBezTo>
                  <a:cubicBezTo>
                    <a:pt x="40083" y="38479"/>
                    <a:pt x="41372" y="37571"/>
                    <a:pt x="42628" y="36615"/>
                  </a:cubicBezTo>
                  <a:close/>
                  <a:moveTo>
                    <a:pt x="64182" y="53560"/>
                  </a:moveTo>
                  <a:lnTo>
                    <a:pt x="64182" y="53560"/>
                  </a:lnTo>
                  <a:cubicBezTo>
                    <a:pt x="63086" y="55377"/>
                    <a:pt x="61750" y="57681"/>
                    <a:pt x="60065" y="59650"/>
                  </a:cubicBezTo>
                  <a:cubicBezTo>
                    <a:pt x="60278" y="58717"/>
                    <a:pt x="60553" y="57777"/>
                    <a:pt x="60885" y="56836"/>
                  </a:cubicBezTo>
                  <a:cubicBezTo>
                    <a:pt x="60954" y="56708"/>
                    <a:pt x="61026" y="56581"/>
                    <a:pt x="61098" y="56452"/>
                  </a:cubicBezTo>
                  <a:cubicBezTo>
                    <a:pt x="62141" y="55504"/>
                    <a:pt x="63170" y="54536"/>
                    <a:pt x="64182" y="53560"/>
                  </a:cubicBezTo>
                  <a:close/>
                  <a:moveTo>
                    <a:pt x="72865" y="51691"/>
                  </a:moveTo>
                  <a:cubicBezTo>
                    <a:pt x="71520" y="53840"/>
                    <a:pt x="70128" y="55876"/>
                    <a:pt x="68499" y="57901"/>
                  </a:cubicBezTo>
                  <a:cubicBezTo>
                    <a:pt x="67219" y="59497"/>
                    <a:pt x="65931" y="61085"/>
                    <a:pt x="64518" y="62598"/>
                  </a:cubicBezTo>
                  <a:cubicBezTo>
                    <a:pt x="65811" y="61118"/>
                    <a:pt x="66939" y="59521"/>
                    <a:pt x="67971" y="58012"/>
                  </a:cubicBezTo>
                  <a:cubicBezTo>
                    <a:pt x="69323" y="56044"/>
                    <a:pt x="70560" y="54020"/>
                    <a:pt x="71768" y="51983"/>
                  </a:cubicBezTo>
                  <a:cubicBezTo>
                    <a:pt x="72148" y="51903"/>
                    <a:pt x="72509" y="51803"/>
                    <a:pt x="72865" y="51691"/>
                  </a:cubicBezTo>
                  <a:close/>
                  <a:moveTo>
                    <a:pt x="40544" y="62790"/>
                  </a:moveTo>
                  <a:lnTo>
                    <a:pt x="40544" y="62790"/>
                  </a:lnTo>
                  <a:cubicBezTo>
                    <a:pt x="40515" y="63059"/>
                    <a:pt x="40544" y="63323"/>
                    <a:pt x="40616" y="63578"/>
                  </a:cubicBezTo>
                  <a:cubicBezTo>
                    <a:pt x="39656" y="63839"/>
                    <a:pt x="38687" y="64010"/>
                    <a:pt x="37715" y="64067"/>
                  </a:cubicBezTo>
                  <a:cubicBezTo>
                    <a:pt x="38675" y="63694"/>
                    <a:pt x="39619" y="63266"/>
                    <a:pt x="40544" y="62790"/>
                  </a:cubicBezTo>
                  <a:close/>
                  <a:moveTo>
                    <a:pt x="50186" y="0"/>
                  </a:moveTo>
                  <a:cubicBezTo>
                    <a:pt x="45685" y="0"/>
                    <a:pt x="40923" y="1348"/>
                    <a:pt x="36618" y="3181"/>
                  </a:cubicBezTo>
                  <a:cubicBezTo>
                    <a:pt x="36178" y="2361"/>
                    <a:pt x="35154" y="1729"/>
                    <a:pt x="34077" y="1729"/>
                  </a:cubicBezTo>
                  <a:cubicBezTo>
                    <a:pt x="33826" y="1729"/>
                    <a:pt x="33573" y="1764"/>
                    <a:pt x="33325" y="1836"/>
                  </a:cubicBezTo>
                  <a:cubicBezTo>
                    <a:pt x="27968" y="3409"/>
                    <a:pt x="24286" y="7651"/>
                    <a:pt x="21090" y="11575"/>
                  </a:cubicBezTo>
                  <a:cubicBezTo>
                    <a:pt x="19313" y="12495"/>
                    <a:pt x="17597" y="13472"/>
                    <a:pt x="15956" y="14456"/>
                  </a:cubicBezTo>
                  <a:cubicBezTo>
                    <a:pt x="10915" y="17477"/>
                    <a:pt x="5053" y="21594"/>
                    <a:pt x="3577" y="26860"/>
                  </a:cubicBezTo>
                  <a:cubicBezTo>
                    <a:pt x="3376" y="27580"/>
                    <a:pt x="3833" y="28441"/>
                    <a:pt x="4774" y="28609"/>
                  </a:cubicBezTo>
                  <a:cubicBezTo>
                    <a:pt x="4861" y="28624"/>
                    <a:pt x="4953" y="28628"/>
                    <a:pt x="5042" y="28640"/>
                  </a:cubicBezTo>
                  <a:cubicBezTo>
                    <a:pt x="3733" y="30133"/>
                    <a:pt x="2445" y="31629"/>
                    <a:pt x="1168" y="33126"/>
                  </a:cubicBezTo>
                  <a:cubicBezTo>
                    <a:pt x="0" y="34490"/>
                    <a:pt x="1320" y="36059"/>
                    <a:pt x="2937" y="36459"/>
                  </a:cubicBezTo>
                  <a:cubicBezTo>
                    <a:pt x="2625" y="37339"/>
                    <a:pt x="2429" y="38247"/>
                    <a:pt x="2373" y="39191"/>
                  </a:cubicBezTo>
                  <a:cubicBezTo>
                    <a:pt x="2329" y="39955"/>
                    <a:pt x="2933" y="40904"/>
                    <a:pt x="3789" y="41236"/>
                  </a:cubicBezTo>
                  <a:cubicBezTo>
                    <a:pt x="4061" y="41340"/>
                    <a:pt x="4342" y="41436"/>
                    <a:pt x="4621" y="41520"/>
                  </a:cubicBezTo>
                  <a:cubicBezTo>
                    <a:pt x="2949" y="44141"/>
                    <a:pt x="1600" y="46878"/>
                    <a:pt x="848" y="49826"/>
                  </a:cubicBezTo>
                  <a:cubicBezTo>
                    <a:pt x="484" y="51263"/>
                    <a:pt x="1876" y="52795"/>
                    <a:pt x="3544" y="52795"/>
                  </a:cubicBezTo>
                  <a:cubicBezTo>
                    <a:pt x="3813" y="52795"/>
                    <a:pt x="4089" y="52755"/>
                    <a:pt x="4366" y="52668"/>
                  </a:cubicBezTo>
                  <a:lnTo>
                    <a:pt x="4366" y="52668"/>
                  </a:lnTo>
                  <a:cubicBezTo>
                    <a:pt x="2809" y="55332"/>
                    <a:pt x="1720" y="58105"/>
                    <a:pt x="1568" y="60982"/>
                  </a:cubicBezTo>
                  <a:cubicBezTo>
                    <a:pt x="1496" y="62334"/>
                    <a:pt x="3016" y="63318"/>
                    <a:pt x="4497" y="63318"/>
                  </a:cubicBezTo>
                  <a:cubicBezTo>
                    <a:pt x="5182" y="63318"/>
                    <a:pt x="5858" y="63107"/>
                    <a:pt x="6370" y="62630"/>
                  </a:cubicBezTo>
                  <a:cubicBezTo>
                    <a:pt x="7862" y="61229"/>
                    <a:pt x="9330" y="59809"/>
                    <a:pt x="10791" y="58381"/>
                  </a:cubicBezTo>
                  <a:cubicBezTo>
                    <a:pt x="10867" y="59585"/>
                    <a:pt x="12395" y="60505"/>
                    <a:pt x="13856" y="60505"/>
                  </a:cubicBezTo>
                  <a:cubicBezTo>
                    <a:pt x="14344" y="60505"/>
                    <a:pt x="14824" y="60406"/>
                    <a:pt x="15241" y="60173"/>
                  </a:cubicBezTo>
                  <a:lnTo>
                    <a:pt x="15241" y="60173"/>
                  </a:lnTo>
                  <a:cubicBezTo>
                    <a:pt x="14912" y="60926"/>
                    <a:pt x="14604" y="61682"/>
                    <a:pt x="14332" y="62459"/>
                  </a:cubicBezTo>
                  <a:cubicBezTo>
                    <a:pt x="13856" y="63827"/>
                    <a:pt x="15272" y="65527"/>
                    <a:pt x="17001" y="65527"/>
                  </a:cubicBezTo>
                  <a:cubicBezTo>
                    <a:pt x="17281" y="65527"/>
                    <a:pt x="17573" y="65483"/>
                    <a:pt x="17861" y="65383"/>
                  </a:cubicBezTo>
                  <a:cubicBezTo>
                    <a:pt x="21290" y="64215"/>
                    <a:pt x="24371" y="62654"/>
                    <a:pt x="27228" y="60858"/>
                  </a:cubicBezTo>
                  <a:lnTo>
                    <a:pt x="27228" y="60858"/>
                  </a:lnTo>
                  <a:cubicBezTo>
                    <a:pt x="27076" y="61590"/>
                    <a:pt x="26960" y="62334"/>
                    <a:pt x="26919" y="63090"/>
                  </a:cubicBezTo>
                  <a:cubicBezTo>
                    <a:pt x="26847" y="64455"/>
                    <a:pt x="28296" y="65427"/>
                    <a:pt x="29820" y="65495"/>
                  </a:cubicBezTo>
                  <a:lnTo>
                    <a:pt x="29893" y="65495"/>
                  </a:lnTo>
                  <a:cubicBezTo>
                    <a:pt x="30513" y="66884"/>
                    <a:pt x="31729" y="68028"/>
                    <a:pt x="33778" y="68612"/>
                  </a:cubicBezTo>
                  <a:cubicBezTo>
                    <a:pt x="34958" y="68948"/>
                    <a:pt x="36158" y="69096"/>
                    <a:pt x="37355" y="69096"/>
                  </a:cubicBezTo>
                  <a:cubicBezTo>
                    <a:pt x="41888" y="69096"/>
                    <a:pt x="46441" y="66952"/>
                    <a:pt x="50262" y="64627"/>
                  </a:cubicBezTo>
                  <a:cubicBezTo>
                    <a:pt x="51059" y="64315"/>
                    <a:pt x="51822" y="63938"/>
                    <a:pt x="52543" y="63506"/>
                  </a:cubicBezTo>
                  <a:lnTo>
                    <a:pt x="52543" y="63506"/>
                  </a:lnTo>
                  <a:cubicBezTo>
                    <a:pt x="52419" y="64287"/>
                    <a:pt x="52339" y="65087"/>
                    <a:pt x="52311" y="65903"/>
                  </a:cubicBezTo>
                  <a:cubicBezTo>
                    <a:pt x="52271" y="67120"/>
                    <a:pt x="53479" y="68160"/>
                    <a:pt x="54871" y="68328"/>
                  </a:cubicBezTo>
                  <a:cubicBezTo>
                    <a:pt x="55900" y="69912"/>
                    <a:pt x="57833" y="71168"/>
                    <a:pt x="59977" y="71168"/>
                  </a:cubicBezTo>
                  <a:cubicBezTo>
                    <a:pt x="60169" y="71168"/>
                    <a:pt x="60365" y="71157"/>
                    <a:pt x="60561" y="71137"/>
                  </a:cubicBezTo>
                  <a:cubicBezTo>
                    <a:pt x="64062" y="70760"/>
                    <a:pt x="66615" y="68263"/>
                    <a:pt x="68712" y="66123"/>
                  </a:cubicBezTo>
                  <a:cubicBezTo>
                    <a:pt x="72237" y="62526"/>
                    <a:pt x="75282" y="58629"/>
                    <a:pt x="77870" y="54536"/>
                  </a:cubicBezTo>
                  <a:cubicBezTo>
                    <a:pt x="81003" y="49582"/>
                    <a:pt x="83964" y="44525"/>
                    <a:pt x="86285" y="39268"/>
                  </a:cubicBezTo>
                  <a:cubicBezTo>
                    <a:pt x="87789" y="35867"/>
                    <a:pt x="90190" y="30217"/>
                    <a:pt x="86388" y="27232"/>
                  </a:cubicBezTo>
                  <a:cubicBezTo>
                    <a:pt x="85184" y="26288"/>
                    <a:pt x="83904" y="25900"/>
                    <a:pt x="82615" y="25900"/>
                  </a:cubicBezTo>
                  <a:cubicBezTo>
                    <a:pt x="81579" y="25900"/>
                    <a:pt x="80539" y="26151"/>
                    <a:pt x="79539" y="26568"/>
                  </a:cubicBezTo>
                  <a:cubicBezTo>
                    <a:pt x="80971" y="24576"/>
                    <a:pt x="82451" y="22611"/>
                    <a:pt x="84048" y="20722"/>
                  </a:cubicBezTo>
                  <a:cubicBezTo>
                    <a:pt x="85533" y="18962"/>
                    <a:pt x="83504" y="17185"/>
                    <a:pt x="81419" y="17185"/>
                  </a:cubicBezTo>
                  <a:cubicBezTo>
                    <a:pt x="80743" y="17185"/>
                    <a:pt x="80063" y="17374"/>
                    <a:pt x="79495" y="17806"/>
                  </a:cubicBezTo>
                  <a:cubicBezTo>
                    <a:pt x="78102" y="18870"/>
                    <a:pt x="76818" y="19990"/>
                    <a:pt x="75602" y="21150"/>
                  </a:cubicBezTo>
                  <a:cubicBezTo>
                    <a:pt x="75057" y="20338"/>
                    <a:pt x="74061" y="19946"/>
                    <a:pt x="72948" y="19946"/>
                  </a:cubicBezTo>
                  <a:cubicBezTo>
                    <a:pt x="72732" y="19946"/>
                    <a:pt x="72512" y="19961"/>
                    <a:pt x="72292" y="19990"/>
                  </a:cubicBezTo>
                  <a:cubicBezTo>
                    <a:pt x="72213" y="20002"/>
                    <a:pt x="72132" y="20018"/>
                    <a:pt x="72052" y="20030"/>
                  </a:cubicBezTo>
                  <a:cubicBezTo>
                    <a:pt x="72252" y="19346"/>
                    <a:pt x="72364" y="18654"/>
                    <a:pt x="72348" y="17957"/>
                  </a:cubicBezTo>
                  <a:cubicBezTo>
                    <a:pt x="72292" y="15797"/>
                    <a:pt x="70576" y="14421"/>
                    <a:pt x="68416" y="13852"/>
                  </a:cubicBezTo>
                  <a:cubicBezTo>
                    <a:pt x="68023" y="13400"/>
                    <a:pt x="67447" y="13080"/>
                    <a:pt x="66735" y="13008"/>
                  </a:cubicBezTo>
                  <a:cubicBezTo>
                    <a:pt x="67147" y="11043"/>
                    <a:pt x="66675" y="9079"/>
                    <a:pt x="64738" y="7267"/>
                  </a:cubicBezTo>
                  <a:cubicBezTo>
                    <a:pt x="63678" y="6270"/>
                    <a:pt x="62385" y="5742"/>
                    <a:pt x="60974" y="5553"/>
                  </a:cubicBezTo>
                  <a:cubicBezTo>
                    <a:pt x="60561" y="3749"/>
                    <a:pt x="59312" y="2177"/>
                    <a:pt x="56773" y="1169"/>
                  </a:cubicBezTo>
                  <a:cubicBezTo>
                    <a:pt x="54708" y="353"/>
                    <a:pt x="52479" y="0"/>
                    <a:pt x="50186" y="0"/>
                  </a:cubicBezTo>
                  <a:close/>
                </a:path>
              </a:pathLst>
            </a:custGeom>
            <a:solidFill>
              <a:srgbClr val="FFFFFF">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748611" y="1192720"/>
              <a:ext cx="3311049" cy="2747418"/>
            </a:xfrm>
            <a:custGeom>
              <a:avLst/>
              <a:gdLst/>
              <a:ahLst/>
              <a:cxnLst/>
              <a:rect l="l" t="t" r="r" b="b"/>
              <a:pathLst>
                <a:path w="110793" h="91933" extrusionOk="0">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2;p2"/>
          <p:cNvSpPr txBox="1">
            <a:spLocks noGrp="1"/>
          </p:cNvSpPr>
          <p:nvPr>
            <p:ph type="title"/>
          </p:nvPr>
        </p:nvSpPr>
        <p:spPr>
          <a:xfrm>
            <a:off x="2215050" y="1748638"/>
            <a:ext cx="4713900" cy="1224900"/>
          </a:xfrm>
          <a:prstGeom prst="rect">
            <a:avLst/>
          </a:prstGeom>
          <a:noFill/>
          <a:ln>
            <a:noFill/>
          </a:ln>
        </p:spPr>
        <p:txBody>
          <a:bodyPr spcFirstLastPara="1" wrap="square" lIns="0" tIns="0" rIns="0" bIns="0" anchor="b" anchorCtr="0">
            <a:noAutofit/>
          </a:bodyPr>
          <a:lstStyle>
            <a:lvl1pPr lvl="0" algn="ctr">
              <a:spcBef>
                <a:spcPts val="0"/>
              </a:spcBef>
              <a:spcAft>
                <a:spcPts val="0"/>
              </a:spcAft>
              <a:buClr>
                <a:schemeClr val="accent1"/>
              </a:buClr>
              <a:buSzPts val="6000"/>
              <a:buFont typeface="Joti One"/>
              <a:buNone/>
              <a:defRPr sz="6300" i="0">
                <a:solidFill>
                  <a:schemeClr val="accent1"/>
                </a:solidFill>
              </a:defRPr>
            </a:lvl1pPr>
            <a:lvl2pPr lvl="1">
              <a:spcBef>
                <a:spcPts val="0"/>
              </a:spcBef>
              <a:spcAft>
                <a:spcPts val="0"/>
              </a:spcAft>
              <a:buSzPts val="3300"/>
              <a:buNone/>
              <a:defRPr sz="3300"/>
            </a:lvl2pPr>
            <a:lvl3pPr lvl="2">
              <a:spcBef>
                <a:spcPts val="0"/>
              </a:spcBef>
              <a:spcAft>
                <a:spcPts val="0"/>
              </a:spcAft>
              <a:buSzPts val="3300"/>
              <a:buNone/>
              <a:defRPr sz="3300"/>
            </a:lvl3pPr>
            <a:lvl4pPr lvl="3">
              <a:spcBef>
                <a:spcPts val="0"/>
              </a:spcBef>
              <a:spcAft>
                <a:spcPts val="0"/>
              </a:spcAft>
              <a:buSzPts val="3300"/>
              <a:buNone/>
              <a:defRPr sz="3300"/>
            </a:lvl4pPr>
            <a:lvl5pPr lvl="4">
              <a:spcBef>
                <a:spcPts val="0"/>
              </a:spcBef>
              <a:spcAft>
                <a:spcPts val="0"/>
              </a:spcAft>
              <a:buSzPts val="3300"/>
              <a:buNone/>
              <a:defRPr sz="3300"/>
            </a:lvl5pPr>
            <a:lvl6pPr lvl="5">
              <a:spcBef>
                <a:spcPts val="0"/>
              </a:spcBef>
              <a:spcAft>
                <a:spcPts val="0"/>
              </a:spcAft>
              <a:buSzPts val="3300"/>
              <a:buNone/>
              <a:defRPr sz="3300"/>
            </a:lvl6pPr>
            <a:lvl7pPr lvl="6">
              <a:spcBef>
                <a:spcPts val="0"/>
              </a:spcBef>
              <a:spcAft>
                <a:spcPts val="0"/>
              </a:spcAft>
              <a:buSzPts val="3300"/>
              <a:buNone/>
              <a:defRPr sz="3300"/>
            </a:lvl7pPr>
            <a:lvl8pPr lvl="7">
              <a:spcBef>
                <a:spcPts val="0"/>
              </a:spcBef>
              <a:spcAft>
                <a:spcPts val="0"/>
              </a:spcAft>
              <a:buSzPts val="3300"/>
              <a:buNone/>
              <a:defRPr sz="3300"/>
            </a:lvl8pPr>
            <a:lvl9pPr lvl="8">
              <a:spcBef>
                <a:spcPts val="0"/>
              </a:spcBef>
              <a:spcAft>
                <a:spcPts val="0"/>
              </a:spcAft>
              <a:buSzPts val="3300"/>
              <a:buNone/>
              <a:defRPr sz="3300"/>
            </a:lvl9pPr>
          </a:lstStyle>
          <a:p>
            <a:endParaRPr/>
          </a:p>
        </p:txBody>
      </p:sp>
      <p:sp>
        <p:nvSpPr>
          <p:cNvPr id="13" name="Google Shape;13;p2"/>
          <p:cNvSpPr txBox="1">
            <a:spLocks noGrp="1"/>
          </p:cNvSpPr>
          <p:nvPr>
            <p:ph type="subTitle" idx="1"/>
          </p:nvPr>
        </p:nvSpPr>
        <p:spPr>
          <a:xfrm>
            <a:off x="2754750" y="3028763"/>
            <a:ext cx="3634500" cy="289200"/>
          </a:xfrm>
          <a:prstGeom prst="rect">
            <a:avLst/>
          </a:prstGeom>
        </p:spPr>
        <p:txBody>
          <a:bodyPr spcFirstLastPara="1" wrap="square" lIns="0" tIns="0" rIns="0" bIns="0"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grpSp>
        <p:nvGrpSpPr>
          <p:cNvPr id="14" name="Google Shape;14;p2"/>
          <p:cNvGrpSpPr/>
          <p:nvPr/>
        </p:nvGrpSpPr>
        <p:grpSpPr>
          <a:xfrm>
            <a:off x="307855" y="202772"/>
            <a:ext cx="8584689" cy="4754552"/>
            <a:chOff x="307855" y="202772"/>
            <a:chExt cx="8584689" cy="4754552"/>
          </a:xfrm>
        </p:grpSpPr>
        <p:sp>
          <p:nvSpPr>
            <p:cNvPr id="15" name="Google Shape;15;p2"/>
            <p:cNvSpPr/>
            <p:nvPr/>
          </p:nvSpPr>
          <p:spPr>
            <a:xfrm>
              <a:off x="373196" y="2250346"/>
              <a:ext cx="103324" cy="98651"/>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413390" y="1748645"/>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07855" y="4796305"/>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860191" y="4677797"/>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058200" y="202772"/>
              <a:ext cx="97897" cy="93470"/>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789221" y="702534"/>
              <a:ext cx="103324" cy="98651"/>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789221" y="3664971"/>
            <a:ext cx="103324" cy="98651"/>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697346" y="256159"/>
            <a:ext cx="103324" cy="98651"/>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1775610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73015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8051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그림 개체 틀 2">
            <a:extLst>
              <a:ext uri="{FF2B5EF4-FFF2-40B4-BE49-F238E27FC236}">
                <a16:creationId xmlns:a16="http://schemas.microsoft.com/office/drawing/2014/main" id="{7A93F2A8-E9B4-4FBC-B414-DC9803D923D9}"/>
              </a:ext>
            </a:extLst>
          </p:cNvPr>
          <p:cNvSpPr>
            <a:spLocks noGrp="1"/>
          </p:cNvSpPr>
          <p:nvPr>
            <p:ph type="pic" sz="quarter" idx="11" hasCustomPrompt="1"/>
          </p:nvPr>
        </p:nvSpPr>
        <p:spPr>
          <a:xfrm>
            <a:off x="746376" y="1920392"/>
            <a:ext cx="1620000" cy="1620000"/>
          </a:xfrm>
          <a:prstGeom prst="ellipse">
            <a:avLst/>
          </a:prstGeom>
          <a:solidFill>
            <a:schemeClr val="bg1">
              <a:lumMod val="95000"/>
            </a:schemeClr>
          </a:solidFill>
          <a:ln w="22225">
            <a:solidFill>
              <a:schemeClr val="accent3"/>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9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5" name="그림 개체 틀 2">
            <a:extLst>
              <a:ext uri="{FF2B5EF4-FFF2-40B4-BE49-F238E27FC236}">
                <a16:creationId xmlns:a16="http://schemas.microsoft.com/office/drawing/2014/main" id="{EC3D2488-3F58-407E-9BB0-8EE204A58A8A}"/>
              </a:ext>
            </a:extLst>
          </p:cNvPr>
          <p:cNvSpPr>
            <a:spLocks noGrp="1"/>
          </p:cNvSpPr>
          <p:nvPr>
            <p:ph type="pic" sz="quarter" idx="57" hasCustomPrompt="1"/>
          </p:nvPr>
        </p:nvSpPr>
        <p:spPr>
          <a:xfrm>
            <a:off x="3371484" y="1920392"/>
            <a:ext cx="1620000" cy="1620000"/>
          </a:xfrm>
          <a:prstGeom prst="ellipse">
            <a:avLst/>
          </a:prstGeom>
          <a:solidFill>
            <a:schemeClr val="bg1">
              <a:lumMod val="95000"/>
            </a:schemeClr>
          </a:solidFill>
          <a:ln w="22225">
            <a:solidFill>
              <a:schemeClr val="accent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9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6" name="그림 개체 틀 2">
            <a:extLst>
              <a:ext uri="{FF2B5EF4-FFF2-40B4-BE49-F238E27FC236}">
                <a16:creationId xmlns:a16="http://schemas.microsoft.com/office/drawing/2014/main" id="{86B69C6D-9647-4A3E-9A66-A73EE3F4286F}"/>
              </a:ext>
            </a:extLst>
          </p:cNvPr>
          <p:cNvSpPr>
            <a:spLocks noGrp="1"/>
          </p:cNvSpPr>
          <p:nvPr>
            <p:ph type="pic" sz="quarter" idx="60" hasCustomPrompt="1"/>
          </p:nvPr>
        </p:nvSpPr>
        <p:spPr>
          <a:xfrm>
            <a:off x="5996591" y="1920392"/>
            <a:ext cx="1620000" cy="1620000"/>
          </a:xfrm>
          <a:prstGeom prst="ellipse">
            <a:avLst/>
          </a:prstGeom>
          <a:solidFill>
            <a:schemeClr val="bg1">
              <a:lumMod val="95000"/>
            </a:schemeClr>
          </a:solidFill>
          <a:ln w="22225">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9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2458523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E117BCC-3032-4F8C-AA88-4892223066D6}"/>
              </a:ext>
            </a:extLst>
          </p:cNvPr>
          <p:cNvGrpSpPr/>
          <p:nvPr userDrawn="1"/>
        </p:nvGrpSpPr>
        <p:grpSpPr>
          <a:xfrm>
            <a:off x="7210237" y="1502435"/>
            <a:ext cx="1933763" cy="3039240"/>
            <a:chOff x="9508727" y="2147107"/>
            <a:chExt cx="2683273" cy="4217224"/>
          </a:xfrm>
        </p:grpSpPr>
        <p:sp>
          <p:nvSpPr>
            <p:cNvPr id="3" name="Freeform: Shape 2">
              <a:extLst>
                <a:ext uri="{FF2B5EF4-FFF2-40B4-BE49-F238E27FC236}">
                  <a16:creationId xmlns:a16="http://schemas.microsoft.com/office/drawing/2014/main" id="{D9E0B0B1-4B11-4180-BADE-DB071FCDEC5D}"/>
                </a:ext>
              </a:extLst>
            </p:cNvPr>
            <p:cNvSpPr/>
            <p:nvPr/>
          </p:nvSpPr>
          <p:spPr>
            <a:xfrm>
              <a:off x="11381596" y="5780548"/>
              <a:ext cx="810404" cy="583783"/>
            </a:xfrm>
            <a:custGeom>
              <a:avLst/>
              <a:gdLst>
                <a:gd name="connsiteX0" fmla="*/ 267669 w 810404"/>
                <a:gd name="connsiteY0" fmla="*/ 0 h 583783"/>
                <a:gd name="connsiteX1" fmla="*/ 769357 w 810404"/>
                <a:gd name="connsiteY1" fmla="*/ 0 h 583783"/>
                <a:gd name="connsiteX2" fmla="*/ 805844 w 810404"/>
                <a:gd name="connsiteY2" fmla="*/ 0 h 583783"/>
                <a:gd name="connsiteX3" fmla="*/ 810404 w 810404"/>
                <a:gd name="connsiteY3" fmla="*/ 0 h 583783"/>
                <a:gd name="connsiteX4" fmla="*/ 810404 w 810404"/>
                <a:gd name="connsiteY4" fmla="*/ 583783 h 583783"/>
                <a:gd name="connsiteX5" fmla="*/ 805844 w 810404"/>
                <a:gd name="connsiteY5" fmla="*/ 583783 h 583783"/>
                <a:gd name="connsiteX6" fmla="*/ 769357 w 810404"/>
                <a:gd name="connsiteY6" fmla="*/ 583783 h 583783"/>
                <a:gd name="connsiteX7" fmla="*/ 170371 w 810404"/>
                <a:gd name="connsiteY7" fmla="*/ 583783 h 583783"/>
                <a:gd name="connsiteX8" fmla="*/ 152128 w 810404"/>
                <a:gd name="connsiteY8" fmla="*/ 367906 h 583783"/>
                <a:gd name="connsiteX9" fmla="*/ 267669 w 810404"/>
                <a:gd name="connsiteY9" fmla="*/ 0 h 583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0404" h="583783">
                  <a:moveTo>
                    <a:pt x="267669" y="0"/>
                  </a:moveTo>
                  <a:lnTo>
                    <a:pt x="769357" y="0"/>
                  </a:lnTo>
                  <a:lnTo>
                    <a:pt x="805844" y="0"/>
                  </a:lnTo>
                  <a:lnTo>
                    <a:pt x="810404" y="0"/>
                  </a:lnTo>
                  <a:lnTo>
                    <a:pt x="810404" y="583783"/>
                  </a:lnTo>
                  <a:lnTo>
                    <a:pt x="805844" y="583783"/>
                  </a:lnTo>
                  <a:cubicBezTo>
                    <a:pt x="805844" y="583783"/>
                    <a:pt x="793682" y="583783"/>
                    <a:pt x="769357" y="583783"/>
                  </a:cubicBezTo>
                  <a:cubicBezTo>
                    <a:pt x="675101" y="583783"/>
                    <a:pt x="413614" y="583783"/>
                    <a:pt x="170371" y="583783"/>
                  </a:cubicBezTo>
                  <a:cubicBezTo>
                    <a:pt x="-133682" y="583783"/>
                    <a:pt x="39629" y="483446"/>
                    <a:pt x="152128" y="367906"/>
                  </a:cubicBezTo>
                  <a:cubicBezTo>
                    <a:pt x="264629" y="249324"/>
                    <a:pt x="267669" y="0"/>
                    <a:pt x="267669" y="0"/>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wrap="square" rtlCol="0" anchor="ctr">
              <a:noAutofit/>
            </a:bodyPr>
            <a:lstStyle/>
            <a:p>
              <a:endParaRPr lang="en-US" sz="1050"/>
            </a:p>
          </p:txBody>
        </p:sp>
        <p:sp>
          <p:nvSpPr>
            <p:cNvPr id="4" name="Freeform: Shape 3">
              <a:extLst>
                <a:ext uri="{FF2B5EF4-FFF2-40B4-BE49-F238E27FC236}">
                  <a16:creationId xmlns:a16="http://schemas.microsoft.com/office/drawing/2014/main" id="{1EDE72EE-879B-4FEA-A6CD-BCF46F39E4C4}"/>
                </a:ext>
              </a:extLst>
            </p:cNvPr>
            <p:cNvSpPr/>
            <p:nvPr/>
          </p:nvSpPr>
          <p:spPr>
            <a:xfrm>
              <a:off x="9508727" y="2147107"/>
              <a:ext cx="2683273" cy="3642562"/>
            </a:xfrm>
            <a:custGeom>
              <a:avLst/>
              <a:gdLst>
                <a:gd name="connsiteX0" fmla="*/ 170270 w 2683273"/>
                <a:gd name="connsiteY0" fmla="*/ 0 h 3642562"/>
                <a:gd name="connsiteX1" fmla="*/ 2645266 w 2683273"/>
                <a:gd name="connsiteY1" fmla="*/ 0 h 3642562"/>
                <a:gd name="connsiteX2" fmla="*/ 2683273 w 2683273"/>
                <a:gd name="connsiteY2" fmla="*/ 0 h 3642562"/>
                <a:gd name="connsiteX3" fmla="*/ 2683273 w 2683273"/>
                <a:gd name="connsiteY3" fmla="*/ 3642562 h 3642562"/>
                <a:gd name="connsiteX4" fmla="*/ 155068 w 2683273"/>
                <a:gd name="connsiteY4" fmla="*/ 3642562 h 3642562"/>
                <a:gd name="connsiteX5" fmla="*/ 0 w 2683273"/>
                <a:gd name="connsiteY5" fmla="*/ 3469251 h 3642562"/>
                <a:gd name="connsiteX6" fmla="*/ 0 w 2683273"/>
                <a:gd name="connsiteY6" fmla="*/ 170270 h 3642562"/>
                <a:gd name="connsiteX7" fmla="*/ 170270 w 2683273"/>
                <a:gd name="connsiteY7" fmla="*/ 0 h 364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3273" h="3642562">
                  <a:moveTo>
                    <a:pt x="170270" y="0"/>
                  </a:moveTo>
                  <a:lnTo>
                    <a:pt x="2645266" y="0"/>
                  </a:lnTo>
                  <a:lnTo>
                    <a:pt x="2683273" y="0"/>
                  </a:lnTo>
                  <a:lnTo>
                    <a:pt x="2683273" y="3642562"/>
                  </a:lnTo>
                  <a:lnTo>
                    <a:pt x="155068" y="3642562"/>
                  </a:lnTo>
                  <a:cubicBezTo>
                    <a:pt x="69933" y="3642562"/>
                    <a:pt x="0" y="3566549"/>
                    <a:pt x="0" y="3469251"/>
                  </a:cubicBezTo>
                  <a:lnTo>
                    <a:pt x="0" y="170270"/>
                  </a:lnTo>
                  <a:cubicBezTo>
                    <a:pt x="0" y="72973"/>
                    <a:pt x="82095" y="0"/>
                    <a:pt x="170270" y="0"/>
                  </a:cubicBezTo>
                  <a:close/>
                </a:path>
              </a:pathLst>
            </a:custGeom>
            <a:solidFill>
              <a:srgbClr val="999999"/>
            </a:solidFill>
            <a:ln w="9525" cap="flat">
              <a:noFill/>
              <a:prstDash val="solid"/>
              <a:miter/>
            </a:ln>
          </p:spPr>
          <p:txBody>
            <a:bodyPr wrap="square" rtlCol="0" anchor="ctr">
              <a:noAutofit/>
            </a:bodyPr>
            <a:lstStyle/>
            <a:p>
              <a:endParaRPr lang="en-US" sz="1050" dirty="0"/>
            </a:p>
          </p:txBody>
        </p:sp>
        <p:sp>
          <p:nvSpPr>
            <p:cNvPr id="5" name="Freeform: Shape 4">
              <a:extLst>
                <a:ext uri="{FF2B5EF4-FFF2-40B4-BE49-F238E27FC236}">
                  <a16:creationId xmlns:a16="http://schemas.microsoft.com/office/drawing/2014/main" id="{2CCB3843-05FA-4D36-8253-9E8F3AB1921C}"/>
                </a:ext>
              </a:extLst>
            </p:cNvPr>
            <p:cNvSpPr/>
            <p:nvPr/>
          </p:nvSpPr>
          <p:spPr>
            <a:xfrm>
              <a:off x="9536092" y="2177513"/>
              <a:ext cx="2655908" cy="3195604"/>
            </a:xfrm>
            <a:custGeom>
              <a:avLst/>
              <a:gdLst>
                <a:gd name="connsiteX0" fmla="*/ 170270 w 2655908"/>
                <a:gd name="connsiteY0" fmla="*/ 0 h 3195604"/>
                <a:gd name="connsiteX1" fmla="*/ 2623983 w 2655908"/>
                <a:gd name="connsiteY1" fmla="*/ 0 h 3195604"/>
                <a:gd name="connsiteX2" fmla="*/ 2655908 w 2655908"/>
                <a:gd name="connsiteY2" fmla="*/ 0 h 3195604"/>
                <a:gd name="connsiteX3" fmla="*/ 2655908 w 2655908"/>
                <a:gd name="connsiteY3" fmla="*/ 3195604 h 3195604"/>
                <a:gd name="connsiteX4" fmla="*/ 0 w 2655908"/>
                <a:gd name="connsiteY4" fmla="*/ 3195604 h 3195604"/>
                <a:gd name="connsiteX5" fmla="*/ 0 w 2655908"/>
                <a:gd name="connsiteY5" fmla="*/ 148987 h 3195604"/>
                <a:gd name="connsiteX6" fmla="*/ 170270 w 2655908"/>
                <a:gd name="connsiteY6" fmla="*/ 0 h 3195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5908" h="3195604">
                  <a:moveTo>
                    <a:pt x="170270" y="0"/>
                  </a:moveTo>
                  <a:lnTo>
                    <a:pt x="2623983" y="0"/>
                  </a:lnTo>
                  <a:lnTo>
                    <a:pt x="2655908" y="0"/>
                  </a:lnTo>
                  <a:lnTo>
                    <a:pt x="2655908" y="3195604"/>
                  </a:lnTo>
                  <a:lnTo>
                    <a:pt x="0" y="3195604"/>
                  </a:lnTo>
                  <a:lnTo>
                    <a:pt x="0" y="148987"/>
                  </a:lnTo>
                  <a:cubicBezTo>
                    <a:pt x="0" y="60811"/>
                    <a:pt x="82095" y="0"/>
                    <a:pt x="170270" y="0"/>
                  </a:cubicBezTo>
                  <a:close/>
                </a:path>
              </a:pathLst>
            </a:custGeom>
            <a:solidFill>
              <a:srgbClr val="231F20"/>
            </a:solidFill>
            <a:ln w="9525" cap="flat">
              <a:noFill/>
              <a:prstDash val="solid"/>
              <a:miter/>
            </a:ln>
          </p:spPr>
          <p:txBody>
            <a:bodyPr wrap="square" rtlCol="0" anchor="ctr">
              <a:noAutofit/>
            </a:bodyPr>
            <a:lstStyle/>
            <a:p>
              <a:endParaRPr lang="en-US" sz="1050" dirty="0"/>
            </a:p>
          </p:txBody>
        </p:sp>
        <p:sp>
          <p:nvSpPr>
            <p:cNvPr id="6" name="Freeform: Shape 5">
              <a:extLst>
                <a:ext uri="{FF2B5EF4-FFF2-40B4-BE49-F238E27FC236}">
                  <a16:creationId xmlns:a16="http://schemas.microsoft.com/office/drawing/2014/main" id="{AB7AF8A9-20F4-42A9-9ACC-52EA430548E1}"/>
                </a:ext>
              </a:extLst>
            </p:cNvPr>
            <p:cNvSpPr/>
            <p:nvPr/>
          </p:nvSpPr>
          <p:spPr>
            <a:xfrm>
              <a:off x="11384738" y="6312642"/>
              <a:ext cx="807262" cy="48649"/>
            </a:xfrm>
            <a:custGeom>
              <a:avLst/>
              <a:gdLst>
                <a:gd name="connsiteX0" fmla="*/ 0 w 807262"/>
                <a:gd name="connsiteY0" fmla="*/ 0 h 48649"/>
                <a:gd name="connsiteX1" fmla="*/ 807262 w 807262"/>
                <a:gd name="connsiteY1" fmla="*/ 0 h 48649"/>
                <a:gd name="connsiteX2" fmla="*/ 807262 w 807262"/>
                <a:gd name="connsiteY2" fmla="*/ 48649 h 48649"/>
                <a:gd name="connsiteX3" fmla="*/ 799662 w 807262"/>
                <a:gd name="connsiteY3" fmla="*/ 48649 h 48649"/>
                <a:gd name="connsiteX4" fmla="*/ 772297 w 807262"/>
                <a:gd name="connsiteY4" fmla="*/ 48649 h 48649"/>
                <a:gd name="connsiteX5" fmla="*/ 173311 w 807262"/>
                <a:gd name="connsiteY5" fmla="*/ 48649 h 48649"/>
                <a:gd name="connsiteX6" fmla="*/ 0 w 807262"/>
                <a:gd name="connsiteY6" fmla="*/ 6081 h 48649"/>
                <a:gd name="connsiteX7" fmla="*/ 0 w 807262"/>
                <a:gd name="connsiteY7" fmla="*/ 3041 h 48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262" h="48649">
                  <a:moveTo>
                    <a:pt x="0" y="0"/>
                  </a:moveTo>
                  <a:lnTo>
                    <a:pt x="807262" y="0"/>
                  </a:lnTo>
                  <a:lnTo>
                    <a:pt x="807262" y="48649"/>
                  </a:lnTo>
                  <a:lnTo>
                    <a:pt x="799662" y="48649"/>
                  </a:lnTo>
                  <a:cubicBezTo>
                    <a:pt x="793581" y="48649"/>
                    <a:pt x="784459" y="48649"/>
                    <a:pt x="772297" y="48649"/>
                  </a:cubicBezTo>
                  <a:cubicBezTo>
                    <a:pt x="678039" y="48649"/>
                    <a:pt x="416553" y="48649"/>
                    <a:pt x="173311" y="48649"/>
                  </a:cubicBezTo>
                  <a:cubicBezTo>
                    <a:pt x="48648" y="48649"/>
                    <a:pt x="0" y="36487"/>
                    <a:pt x="0" y="6081"/>
                  </a:cubicBezTo>
                  <a:cubicBezTo>
                    <a:pt x="0" y="6081"/>
                    <a:pt x="0" y="6081"/>
                    <a:pt x="0" y="3041"/>
                  </a:cubicBezTo>
                  <a:close/>
                </a:path>
              </a:pathLst>
            </a:custGeom>
            <a:solidFill>
              <a:schemeClr val="tx1">
                <a:lumMod val="50000"/>
                <a:lumOff val="50000"/>
              </a:schemeClr>
            </a:solidFill>
            <a:ln w="9525" cap="flat">
              <a:noFill/>
              <a:prstDash val="solid"/>
              <a:miter/>
            </a:ln>
          </p:spPr>
          <p:txBody>
            <a:bodyPr wrap="square" rtlCol="0" anchor="ctr">
              <a:noAutofit/>
            </a:bodyPr>
            <a:lstStyle/>
            <a:p>
              <a:endParaRPr lang="en-US" sz="1050" dirty="0"/>
            </a:p>
          </p:txBody>
        </p:sp>
        <p:sp>
          <p:nvSpPr>
            <p:cNvPr id="7" name="Freeform: Shape 6">
              <a:extLst>
                <a:ext uri="{FF2B5EF4-FFF2-40B4-BE49-F238E27FC236}">
                  <a16:creationId xmlns:a16="http://schemas.microsoft.com/office/drawing/2014/main" id="{A3B04ADD-D9A0-4779-9DE8-7B053FC465FF}"/>
                </a:ext>
              </a:extLst>
            </p:cNvPr>
            <p:cNvSpPr/>
            <p:nvPr/>
          </p:nvSpPr>
          <p:spPr>
            <a:xfrm>
              <a:off x="9536092" y="5379197"/>
              <a:ext cx="2655908" cy="395270"/>
            </a:xfrm>
            <a:custGeom>
              <a:avLst/>
              <a:gdLst>
                <a:gd name="connsiteX0" fmla="*/ 0 w 2655908"/>
                <a:gd name="connsiteY0" fmla="*/ 0 h 395270"/>
                <a:gd name="connsiteX1" fmla="*/ 2655908 w 2655908"/>
                <a:gd name="connsiteY1" fmla="*/ 0 h 395270"/>
                <a:gd name="connsiteX2" fmla="*/ 2655908 w 2655908"/>
                <a:gd name="connsiteY2" fmla="*/ 395270 h 395270"/>
                <a:gd name="connsiteX3" fmla="*/ 2623983 w 2655908"/>
                <a:gd name="connsiteY3" fmla="*/ 395270 h 395270"/>
                <a:gd name="connsiteX4" fmla="*/ 170270 w 2655908"/>
                <a:gd name="connsiteY4" fmla="*/ 395270 h 395270"/>
                <a:gd name="connsiteX5" fmla="*/ 0 w 2655908"/>
                <a:gd name="connsiteY5" fmla="*/ 246284 h 395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5908" h="395270">
                  <a:moveTo>
                    <a:pt x="0" y="0"/>
                  </a:moveTo>
                  <a:lnTo>
                    <a:pt x="2655908" y="0"/>
                  </a:lnTo>
                  <a:lnTo>
                    <a:pt x="2655908" y="395270"/>
                  </a:lnTo>
                  <a:lnTo>
                    <a:pt x="2623983" y="395270"/>
                  </a:lnTo>
                  <a:lnTo>
                    <a:pt x="170270" y="395270"/>
                  </a:lnTo>
                  <a:cubicBezTo>
                    <a:pt x="82095" y="395270"/>
                    <a:pt x="0" y="322297"/>
                    <a:pt x="0" y="246284"/>
                  </a:cubicBezTo>
                  <a:close/>
                </a:path>
              </a:pathLst>
            </a:custGeom>
            <a:solidFill>
              <a:schemeClr val="bg1">
                <a:lumMod val="75000"/>
              </a:schemeClr>
            </a:solidFill>
            <a:ln w="9525" cap="flat">
              <a:noFill/>
              <a:prstDash val="solid"/>
              <a:miter/>
            </a:ln>
          </p:spPr>
          <p:txBody>
            <a:bodyPr wrap="square" rtlCol="0" anchor="ctr">
              <a:noAutofit/>
            </a:bodyPr>
            <a:lstStyle/>
            <a:p>
              <a:endParaRPr lang="en-US" sz="1050"/>
            </a:p>
          </p:txBody>
        </p:sp>
        <p:sp>
          <p:nvSpPr>
            <p:cNvPr id="8" name="Freeform: Shape 7">
              <a:extLst>
                <a:ext uri="{FF2B5EF4-FFF2-40B4-BE49-F238E27FC236}">
                  <a16:creationId xmlns:a16="http://schemas.microsoft.com/office/drawing/2014/main" id="{F98221A9-6AC7-4184-B404-4D26AC76772E}"/>
                </a:ext>
              </a:extLst>
            </p:cNvPr>
            <p:cNvSpPr/>
            <p:nvPr/>
          </p:nvSpPr>
          <p:spPr>
            <a:xfrm>
              <a:off x="9711093" y="2388830"/>
              <a:ext cx="2480907" cy="2797293"/>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sz="1050"/>
            </a:p>
          </p:txBody>
        </p:sp>
        <p:sp>
          <p:nvSpPr>
            <p:cNvPr id="9" name="Freeform: Shape 8">
              <a:extLst>
                <a:ext uri="{FF2B5EF4-FFF2-40B4-BE49-F238E27FC236}">
                  <a16:creationId xmlns:a16="http://schemas.microsoft.com/office/drawing/2014/main" id="{E24C79AC-939D-4B2C-8A93-F1F58E8EDBA8}"/>
                </a:ext>
              </a:extLst>
            </p:cNvPr>
            <p:cNvSpPr/>
            <p:nvPr/>
          </p:nvSpPr>
          <p:spPr>
            <a:xfrm>
              <a:off x="10791316" y="2439610"/>
              <a:ext cx="1400684" cy="2776919"/>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sz="1050" dirty="0"/>
            </a:p>
          </p:txBody>
        </p:sp>
      </p:grpSp>
      <p:sp>
        <p:nvSpPr>
          <p:cNvPr id="10" name="Rectangle 9">
            <a:extLst>
              <a:ext uri="{FF2B5EF4-FFF2-40B4-BE49-F238E27FC236}">
                <a16:creationId xmlns:a16="http://schemas.microsoft.com/office/drawing/2014/main" id="{079717CE-5FF1-456C-B564-55798E060E3B}"/>
              </a:ext>
            </a:extLst>
          </p:cNvPr>
          <p:cNvSpPr/>
          <p:nvPr userDrawn="1"/>
        </p:nvSpPr>
        <p:spPr>
          <a:xfrm>
            <a:off x="0" y="2"/>
            <a:ext cx="9144000" cy="141033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bg1"/>
              </a:solidFill>
            </a:endParaRPr>
          </a:p>
        </p:txBody>
      </p:sp>
      <p:sp>
        <p:nvSpPr>
          <p:cNvPr id="11" name="Oval 10">
            <a:extLst>
              <a:ext uri="{FF2B5EF4-FFF2-40B4-BE49-F238E27FC236}">
                <a16:creationId xmlns:a16="http://schemas.microsoft.com/office/drawing/2014/main" id="{F51B4AAB-F0BC-4BA8-8711-B6E764DC67C4}"/>
              </a:ext>
            </a:extLst>
          </p:cNvPr>
          <p:cNvSpPr/>
          <p:nvPr userDrawn="1"/>
        </p:nvSpPr>
        <p:spPr>
          <a:xfrm>
            <a:off x="4099500" y="924774"/>
            <a:ext cx="945000" cy="945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2" name="Oval 9">
            <a:extLst>
              <a:ext uri="{FF2B5EF4-FFF2-40B4-BE49-F238E27FC236}">
                <a16:creationId xmlns:a16="http://schemas.microsoft.com/office/drawing/2014/main" id="{13FCA882-D6A7-47A0-8F53-222F73770C2C}"/>
              </a:ext>
            </a:extLst>
          </p:cNvPr>
          <p:cNvSpPr/>
          <p:nvPr userDrawn="1"/>
        </p:nvSpPr>
        <p:spPr>
          <a:xfrm>
            <a:off x="5036063" y="2807910"/>
            <a:ext cx="1890000" cy="189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13" name="Picture Placeholder 2">
            <a:extLst>
              <a:ext uri="{FF2B5EF4-FFF2-40B4-BE49-F238E27FC236}">
                <a16:creationId xmlns:a16="http://schemas.microsoft.com/office/drawing/2014/main" id="{9DB5361C-4E28-430F-9AB8-82C47DA59C59}"/>
              </a:ext>
            </a:extLst>
          </p:cNvPr>
          <p:cNvSpPr>
            <a:spLocks noGrp="1"/>
          </p:cNvSpPr>
          <p:nvPr>
            <p:ph type="pic" idx="10" hasCustomPrompt="1"/>
          </p:nvPr>
        </p:nvSpPr>
        <p:spPr>
          <a:xfrm>
            <a:off x="7309360" y="1665929"/>
            <a:ext cx="1834641" cy="2052611"/>
          </a:xfrm>
          <a:prstGeom prst="rect">
            <a:avLst/>
          </a:prstGeom>
          <a:solidFill>
            <a:schemeClr val="bg1">
              <a:lumMod val="95000"/>
            </a:schemeClr>
          </a:solidFill>
          <a:ln w="12700">
            <a:noFill/>
          </a:ln>
        </p:spPr>
        <p:txBody>
          <a:bodyPr anchor="ctr"/>
          <a:lstStyle>
            <a:lvl1pPr marL="0" indent="0" algn="ctr">
              <a:buNone/>
              <a:defRPr sz="900">
                <a:latin typeface="+mn-lt"/>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r>
              <a:rPr lang="en-US" altLang="ko-KR" dirty="0"/>
              <a:t>Your Picture Here </a:t>
            </a:r>
            <a:endParaRPr lang="ko-KR" altLang="en-US" dirty="0"/>
          </a:p>
        </p:txBody>
      </p:sp>
      <p:grpSp>
        <p:nvGrpSpPr>
          <p:cNvPr id="14" name="Group 20">
            <a:extLst>
              <a:ext uri="{FF2B5EF4-FFF2-40B4-BE49-F238E27FC236}">
                <a16:creationId xmlns:a16="http://schemas.microsoft.com/office/drawing/2014/main" id="{354EA4D5-D4EB-4CB5-9857-49FA2B15841F}"/>
              </a:ext>
            </a:extLst>
          </p:cNvPr>
          <p:cNvGrpSpPr/>
          <p:nvPr userDrawn="1"/>
        </p:nvGrpSpPr>
        <p:grpSpPr>
          <a:xfrm>
            <a:off x="5264334" y="1756462"/>
            <a:ext cx="1418069" cy="2492891"/>
            <a:chOff x="445712" y="1449040"/>
            <a:chExt cx="2113018" cy="3924176"/>
          </a:xfrm>
        </p:grpSpPr>
        <p:sp>
          <p:nvSpPr>
            <p:cNvPr id="15" name="Rounded Rectangle 21">
              <a:extLst>
                <a:ext uri="{FF2B5EF4-FFF2-40B4-BE49-F238E27FC236}">
                  <a16:creationId xmlns:a16="http://schemas.microsoft.com/office/drawing/2014/main" id="{FBFC0138-3DDC-4D23-9F01-896D4915E925}"/>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p>
          </p:txBody>
        </p:sp>
        <p:sp>
          <p:nvSpPr>
            <p:cNvPr id="16" name="Rectangle 22">
              <a:extLst>
                <a:ext uri="{FF2B5EF4-FFF2-40B4-BE49-F238E27FC236}">
                  <a16:creationId xmlns:a16="http://schemas.microsoft.com/office/drawing/2014/main" id="{118890BA-E4FD-42D6-8AC7-1AC8FAC00592}"/>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grpSp>
          <p:nvGrpSpPr>
            <p:cNvPr id="17" name="Group 23">
              <a:extLst>
                <a:ext uri="{FF2B5EF4-FFF2-40B4-BE49-F238E27FC236}">
                  <a16:creationId xmlns:a16="http://schemas.microsoft.com/office/drawing/2014/main" id="{2E10FAE0-0A16-4D44-B561-8BFCCF53C81B}"/>
                </a:ext>
              </a:extLst>
            </p:cNvPr>
            <p:cNvGrpSpPr/>
            <p:nvPr userDrawn="1"/>
          </p:nvGrpSpPr>
          <p:grpSpPr>
            <a:xfrm>
              <a:off x="1407705" y="5045834"/>
              <a:ext cx="211967" cy="211967"/>
              <a:chOff x="1549420" y="5712364"/>
              <a:chExt cx="312583" cy="312583"/>
            </a:xfrm>
          </p:grpSpPr>
          <p:sp>
            <p:nvSpPr>
              <p:cNvPr id="18" name="Oval 24">
                <a:extLst>
                  <a:ext uri="{FF2B5EF4-FFF2-40B4-BE49-F238E27FC236}">
                    <a16:creationId xmlns:a16="http://schemas.microsoft.com/office/drawing/2014/main" id="{9AE4CF47-5EF3-4EA4-A009-ABF2A05D1F14}"/>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9" name="Rounded Rectangle 25">
                <a:extLst>
                  <a:ext uri="{FF2B5EF4-FFF2-40B4-BE49-F238E27FC236}">
                    <a16:creationId xmlns:a16="http://schemas.microsoft.com/office/drawing/2014/main" id="{6C8A489D-2846-49A9-B94F-3D588B4AB95C}"/>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grpSp>
      </p:grpSp>
      <p:sp>
        <p:nvSpPr>
          <p:cNvPr id="20" name="Picture Placeholder 2">
            <a:extLst>
              <a:ext uri="{FF2B5EF4-FFF2-40B4-BE49-F238E27FC236}">
                <a16:creationId xmlns:a16="http://schemas.microsoft.com/office/drawing/2014/main" id="{35D9DFBD-E320-498F-B6AB-EDE7A3C3E4A3}"/>
              </a:ext>
            </a:extLst>
          </p:cNvPr>
          <p:cNvSpPr>
            <a:spLocks noGrp="1"/>
          </p:cNvSpPr>
          <p:nvPr>
            <p:ph type="pic" idx="11" hasCustomPrompt="1"/>
          </p:nvPr>
        </p:nvSpPr>
        <p:spPr>
          <a:xfrm>
            <a:off x="5359112" y="2001678"/>
            <a:ext cx="1218031" cy="1997571"/>
          </a:xfrm>
          <a:prstGeom prst="rect">
            <a:avLst/>
          </a:prstGeom>
          <a:solidFill>
            <a:schemeClr val="bg1">
              <a:lumMod val="95000"/>
            </a:schemeClr>
          </a:solidFill>
          <a:ln w="12700">
            <a:noFill/>
          </a:ln>
        </p:spPr>
        <p:txBody>
          <a:bodyPr anchor="ctr"/>
          <a:lstStyle>
            <a:lvl1pPr marL="0" indent="0" algn="ctr">
              <a:buNone/>
              <a:defRPr sz="900">
                <a:latin typeface="+mn-lt"/>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r>
              <a:rPr lang="en-US" altLang="ko-KR" dirty="0"/>
              <a:t>Your Picture Here </a:t>
            </a:r>
            <a:endParaRPr lang="ko-KR" altLang="en-US" dirty="0"/>
          </a:p>
        </p:txBody>
      </p:sp>
      <p:sp>
        <p:nvSpPr>
          <p:cNvPr id="21" name="Text Placeholder 9">
            <a:extLst>
              <a:ext uri="{FF2B5EF4-FFF2-40B4-BE49-F238E27FC236}">
                <a16:creationId xmlns:a16="http://schemas.microsoft.com/office/drawing/2014/main" id="{4E77E7AC-8C78-442E-888C-75CA5F39664A}"/>
              </a:ext>
            </a:extLst>
          </p:cNvPr>
          <p:cNvSpPr>
            <a:spLocks noGrp="1"/>
          </p:cNvSpPr>
          <p:nvPr>
            <p:ph type="body" sz="quarter" idx="12" hasCustomPrompt="1"/>
          </p:nvPr>
        </p:nvSpPr>
        <p:spPr>
          <a:xfrm>
            <a:off x="242647" y="254632"/>
            <a:ext cx="8679898" cy="543185"/>
          </a:xfrm>
          <a:prstGeom prst="rect">
            <a:avLst/>
          </a:prstGeom>
        </p:spPr>
        <p:txBody>
          <a:bodyPr anchor="ctr"/>
          <a:lstStyle>
            <a:lvl1pPr marL="0" indent="0" algn="ctr">
              <a:buNone/>
              <a:defRPr sz="405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3566456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89658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642695E7-0C1B-46BA-A458-9D37FBA5911A}"/>
              </a:ext>
            </a:extLst>
          </p:cNvPr>
          <p:cNvSpPr>
            <a:spLocks noGrp="1"/>
          </p:cNvSpPr>
          <p:nvPr>
            <p:ph type="pic" idx="10" hasCustomPrompt="1"/>
          </p:nvPr>
        </p:nvSpPr>
        <p:spPr>
          <a:xfrm>
            <a:off x="0" y="0"/>
            <a:ext cx="3024000" cy="5143500"/>
          </a:xfrm>
          <a:prstGeom prst="rect">
            <a:avLst/>
          </a:prstGeom>
          <a:solidFill>
            <a:schemeClr val="bg1">
              <a:lumMod val="95000"/>
            </a:schemeClr>
          </a:solidFill>
        </p:spPr>
        <p:txBody>
          <a:bodyPr anchor="ctr"/>
          <a:lstStyle>
            <a:lvl1pPr marL="0" indent="0" algn="ctr">
              <a:buNone/>
              <a:defRPr sz="900">
                <a:solidFill>
                  <a:schemeClr val="tx1">
                    <a:lumMod val="75000"/>
                    <a:lumOff val="25000"/>
                  </a:schemeClr>
                </a:solidFill>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 </a:t>
            </a:r>
            <a:endParaRPr lang="ko-KR" altLang="en-US" dirty="0"/>
          </a:p>
        </p:txBody>
      </p:sp>
      <p:sp>
        <p:nvSpPr>
          <p:cNvPr id="3" name="Picture Placeholder 2">
            <a:extLst>
              <a:ext uri="{FF2B5EF4-FFF2-40B4-BE49-F238E27FC236}">
                <a16:creationId xmlns:a16="http://schemas.microsoft.com/office/drawing/2014/main" id="{2A4CA258-6152-46AF-8FC9-428779C9219B}"/>
              </a:ext>
            </a:extLst>
          </p:cNvPr>
          <p:cNvSpPr>
            <a:spLocks noGrp="1"/>
          </p:cNvSpPr>
          <p:nvPr>
            <p:ph type="pic" idx="11" hasCustomPrompt="1"/>
          </p:nvPr>
        </p:nvSpPr>
        <p:spPr>
          <a:xfrm>
            <a:off x="6120000" y="0"/>
            <a:ext cx="3024000" cy="5143500"/>
          </a:xfrm>
          <a:prstGeom prst="rect">
            <a:avLst/>
          </a:prstGeom>
          <a:solidFill>
            <a:schemeClr val="bg1">
              <a:lumMod val="95000"/>
            </a:schemeClr>
          </a:solidFill>
        </p:spPr>
        <p:txBody>
          <a:bodyPr anchor="ctr"/>
          <a:lstStyle>
            <a:lvl1pPr marL="0" indent="0" algn="ctr">
              <a:buNone/>
              <a:defRPr sz="900">
                <a:solidFill>
                  <a:schemeClr val="tx1">
                    <a:lumMod val="75000"/>
                    <a:lumOff val="25000"/>
                  </a:schemeClr>
                </a:solidFill>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 </a:t>
            </a:r>
            <a:endParaRPr lang="ko-KR" altLang="en-US" dirty="0"/>
          </a:p>
        </p:txBody>
      </p:sp>
    </p:spTree>
    <p:extLst>
      <p:ext uri="{BB962C8B-B14F-4D97-AF65-F5344CB8AC3E}">
        <p14:creationId xmlns:p14="http://schemas.microsoft.com/office/powerpoint/2010/main" val="34747964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62035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6D7AFB-15B6-4481-A6C1-90C4E03582BF}"/>
              </a:ext>
            </a:extLst>
          </p:cNvPr>
          <p:cNvSpPr/>
          <p:nvPr userDrawn="1"/>
        </p:nvSpPr>
        <p:spPr>
          <a:xfrm>
            <a:off x="4335786" y="195486"/>
            <a:ext cx="4464496" cy="47525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3" name="Picture Placeholder 2">
            <a:extLst>
              <a:ext uri="{FF2B5EF4-FFF2-40B4-BE49-F238E27FC236}">
                <a16:creationId xmlns:a16="http://schemas.microsoft.com/office/drawing/2014/main" id="{A2D93165-E73B-49E2-8635-02E21C046FC9}"/>
              </a:ext>
            </a:extLst>
          </p:cNvPr>
          <p:cNvSpPr>
            <a:spLocks noGrp="1"/>
          </p:cNvSpPr>
          <p:nvPr>
            <p:ph type="pic" idx="14" hasCustomPrompt="1"/>
          </p:nvPr>
        </p:nvSpPr>
        <p:spPr>
          <a:xfrm>
            <a:off x="551077" y="897564"/>
            <a:ext cx="8136904" cy="2592288"/>
          </a:xfrm>
          <a:prstGeom prst="rect">
            <a:avLst/>
          </a:prstGeom>
          <a:solidFill>
            <a:schemeClr val="bg1">
              <a:lumMod val="95000"/>
            </a:schemeClr>
          </a:solidFill>
          <a:ln w="19050">
            <a:solidFill>
              <a:schemeClr val="bg1">
                <a:lumMod val="65000"/>
              </a:schemeClr>
            </a:solidFill>
          </a:ln>
        </p:spPr>
        <p:txBody>
          <a:bodyPr anchor="ctr"/>
          <a:lstStyle>
            <a:lvl1pPr marL="0" indent="0" algn="ctr">
              <a:buNone/>
              <a:defRPr sz="900">
                <a:latin typeface="Arial" pitchFamily="34" charset="0"/>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4" name="제목 1">
            <a:extLst>
              <a:ext uri="{FF2B5EF4-FFF2-40B4-BE49-F238E27FC236}">
                <a16:creationId xmlns:a16="http://schemas.microsoft.com/office/drawing/2014/main" id="{8F51187F-8B7D-4CCE-8CAB-89F352270EAC}"/>
              </a:ext>
            </a:extLst>
          </p:cNvPr>
          <p:cNvSpPr>
            <a:spLocks noGrp="1"/>
          </p:cNvSpPr>
          <p:nvPr>
            <p:ph type="title" hasCustomPrompt="1"/>
          </p:nvPr>
        </p:nvSpPr>
        <p:spPr>
          <a:xfrm>
            <a:off x="0" y="202389"/>
            <a:ext cx="9144000" cy="533158"/>
          </a:xfrm>
          <a:prstGeom prst="rect">
            <a:avLst/>
          </a:prstGeom>
        </p:spPr>
        <p:txBody>
          <a:bodyPr anchor="ctr">
            <a:noAutofit/>
          </a:bodyPr>
          <a:lstStyle>
            <a:lvl1pPr algn="ctr">
              <a:defRPr sz="3600" b="0" baseline="0">
                <a:solidFill>
                  <a:schemeClr val="tx1">
                    <a:lumMod val="75000"/>
                    <a:lumOff val="25000"/>
                  </a:schemeClr>
                </a:solidFill>
                <a:latin typeface="Arial" pitchFamily="34" charset="0"/>
                <a:cs typeface="Arial" pitchFamily="34" charset="0"/>
              </a:defRPr>
            </a:lvl1pPr>
          </a:lstStyle>
          <a:p>
            <a:r>
              <a:rPr lang="en-US" altLang="ko-KR" dirty="0"/>
              <a:t>IMAGES AND CONTENTS</a:t>
            </a:r>
            <a:endParaRPr lang="ko-KR" altLang="en-US" dirty="0"/>
          </a:p>
        </p:txBody>
      </p:sp>
    </p:spTree>
    <p:extLst>
      <p:ext uri="{BB962C8B-B14F-4D97-AF65-F5344CB8AC3E}">
        <p14:creationId xmlns:p14="http://schemas.microsoft.com/office/powerpoint/2010/main" val="18688783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2400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mp; TEXT ">
  <p:cSld name="OBJECT_1_1">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4"/>
          <p:cNvSpPr txBox="1">
            <a:spLocks noGrp="1"/>
          </p:cNvSpPr>
          <p:nvPr>
            <p:ph type="title"/>
          </p:nvPr>
        </p:nvSpPr>
        <p:spPr>
          <a:xfrm>
            <a:off x="3137700" y="1475025"/>
            <a:ext cx="2868600" cy="11739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6000"/>
              <a:buNone/>
              <a:defRPr sz="7200" i="0">
                <a:solidFill>
                  <a:schemeClr val="accent4"/>
                </a:solidFill>
              </a:defRPr>
            </a:lvl1pPr>
            <a:lvl2pPr lvl="1" algn="ctr" rtl="0">
              <a:spcBef>
                <a:spcPts val="0"/>
              </a:spcBef>
              <a:spcAft>
                <a:spcPts val="0"/>
              </a:spcAft>
              <a:buSzPts val="3300"/>
              <a:buNone/>
              <a:defRPr sz="3300"/>
            </a:lvl2pPr>
            <a:lvl3pPr lvl="2" algn="ctr" rtl="0">
              <a:spcBef>
                <a:spcPts val="0"/>
              </a:spcBef>
              <a:spcAft>
                <a:spcPts val="0"/>
              </a:spcAft>
              <a:buSzPts val="3300"/>
              <a:buNone/>
              <a:defRPr sz="3300"/>
            </a:lvl3pPr>
            <a:lvl4pPr lvl="3" algn="ctr" rtl="0">
              <a:spcBef>
                <a:spcPts val="0"/>
              </a:spcBef>
              <a:spcAft>
                <a:spcPts val="0"/>
              </a:spcAft>
              <a:buSzPts val="3300"/>
              <a:buNone/>
              <a:defRPr sz="3300"/>
            </a:lvl4pPr>
            <a:lvl5pPr lvl="4" algn="ctr" rtl="0">
              <a:spcBef>
                <a:spcPts val="0"/>
              </a:spcBef>
              <a:spcAft>
                <a:spcPts val="0"/>
              </a:spcAft>
              <a:buSzPts val="3300"/>
              <a:buNone/>
              <a:defRPr sz="3300"/>
            </a:lvl5pPr>
            <a:lvl6pPr lvl="5" algn="ctr" rtl="0">
              <a:spcBef>
                <a:spcPts val="0"/>
              </a:spcBef>
              <a:spcAft>
                <a:spcPts val="0"/>
              </a:spcAft>
              <a:buSzPts val="3300"/>
              <a:buNone/>
              <a:defRPr sz="3300"/>
            </a:lvl6pPr>
            <a:lvl7pPr lvl="6" algn="ctr" rtl="0">
              <a:spcBef>
                <a:spcPts val="0"/>
              </a:spcBef>
              <a:spcAft>
                <a:spcPts val="0"/>
              </a:spcAft>
              <a:buSzPts val="3300"/>
              <a:buNone/>
              <a:defRPr sz="3300"/>
            </a:lvl7pPr>
            <a:lvl8pPr lvl="7" algn="ctr" rtl="0">
              <a:spcBef>
                <a:spcPts val="0"/>
              </a:spcBef>
              <a:spcAft>
                <a:spcPts val="0"/>
              </a:spcAft>
              <a:buSzPts val="3300"/>
              <a:buNone/>
              <a:defRPr sz="3300"/>
            </a:lvl8pPr>
            <a:lvl9pPr lvl="8" algn="ctr" rtl="0">
              <a:spcBef>
                <a:spcPts val="0"/>
              </a:spcBef>
              <a:spcAft>
                <a:spcPts val="0"/>
              </a:spcAft>
              <a:buSzPts val="3300"/>
              <a:buNone/>
              <a:defRPr sz="3300"/>
            </a:lvl9pPr>
          </a:lstStyle>
          <a:p>
            <a:endParaRPr/>
          </a:p>
        </p:txBody>
      </p:sp>
      <p:sp>
        <p:nvSpPr>
          <p:cNvPr id="35" name="Google Shape;35;p4"/>
          <p:cNvSpPr txBox="1">
            <a:spLocks noGrp="1"/>
          </p:cNvSpPr>
          <p:nvPr>
            <p:ph type="subTitle" idx="1"/>
          </p:nvPr>
        </p:nvSpPr>
        <p:spPr>
          <a:xfrm>
            <a:off x="2601950" y="2945225"/>
            <a:ext cx="3940200" cy="967800"/>
          </a:xfrm>
          <a:prstGeom prst="rect">
            <a:avLst/>
          </a:prstGeom>
        </p:spPr>
        <p:txBody>
          <a:bodyPr spcFirstLastPara="1" wrap="square" lIns="0" tIns="0" rIns="0" bIns="0" anchor="t"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grpSp>
        <p:nvGrpSpPr>
          <p:cNvPr id="36" name="Google Shape;36;p4"/>
          <p:cNvGrpSpPr/>
          <p:nvPr/>
        </p:nvGrpSpPr>
        <p:grpSpPr>
          <a:xfrm rot="10800000" flipH="1">
            <a:off x="2103787" y="695732"/>
            <a:ext cx="4936235" cy="3895144"/>
            <a:chOff x="2256903" y="816487"/>
            <a:chExt cx="4630180" cy="3653639"/>
          </a:xfrm>
        </p:grpSpPr>
        <p:sp>
          <p:nvSpPr>
            <p:cNvPr id="37" name="Google Shape;37;p4"/>
            <p:cNvSpPr/>
            <p:nvPr/>
          </p:nvSpPr>
          <p:spPr>
            <a:xfrm>
              <a:off x="2256903" y="816487"/>
              <a:ext cx="4630180" cy="3653639"/>
            </a:xfrm>
            <a:custGeom>
              <a:avLst/>
              <a:gdLst/>
              <a:ahLst/>
              <a:cxnLst/>
              <a:rect l="l" t="t" r="r" b="b"/>
              <a:pathLst>
                <a:path w="90191" h="71169" extrusionOk="0">
                  <a:moveTo>
                    <a:pt x="51262" y="4765"/>
                  </a:moveTo>
                  <a:cubicBezTo>
                    <a:pt x="51543" y="4765"/>
                    <a:pt x="51822" y="4770"/>
                    <a:pt x="52107" y="4781"/>
                  </a:cubicBezTo>
                  <a:cubicBezTo>
                    <a:pt x="53975" y="4833"/>
                    <a:pt x="54987" y="5361"/>
                    <a:pt x="55432" y="6154"/>
                  </a:cubicBezTo>
                  <a:cubicBezTo>
                    <a:pt x="51794" y="7210"/>
                    <a:pt x="48217" y="9267"/>
                    <a:pt x="46121" y="10663"/>
                  </a:cubicBezTo>
                  <a:cubicBezTo>
                    <a:pt x="46025" y="10731"/>
                    <a:pt x="45925" y="10799"/>
                    <a:pt x="45825" y="10863"/>
                  </a:cubicBezTo>
                  <a:cubicBezTo>
                    <a:pt x="45553" y="10363"/>
                    <a:pt x="45052" y="9947"/>
                    <a:pt x="44389" y="9719"/>
                  </a:cubicBezTo>
                  <a:cubicBezTo>
                    <a:pt x="46153" y="8262"/>
                    <a:pt x="44493" y="6181"/>
                    <a:pt x="42360" y="6181"/>
                  </a:cubicBezTo>
                  <a:cubicBezTo>
                    <a:pt x="42252" y="6181"/>
                    <a:pt x="42140" y="6190"/>
                    <a:pt x="42032" y="6198"/>
                  </a:cubicBezTo>
                  <a:cubicBezTo>
                    <a:pt x="44973" y="5302"/>
                    <a:pt x="48058" y="4765"/>
                    <a:pt x="51262" y="4765"/>
                  </a:cubicBezTo>
                  <a:close/>
                  <a:moveTo>
                    <a:pt x="53559" y="12371"/>
                  </a:moveTo>
                  <a:lnTo>
                    <a:pt x="53559" y="12371"/>
                  </a:lnTo>
                  <a:cubicBezTo>
                    <a:pt x="53323" y="12716"/>
                    <a:pt x="53087" y="13044"/>
                    <a:pt x="52859" y="13348"/>
                  </a:cubicBezTo>
                  <a:cubicBezTo>
                    <a:pt x="52583" y="13296"/>
                    <a:pt x="52315" y="13252"/>
                    <a:pt x="52038" y="13216"/>
                  </a:cubicBezTo>
                  <a:cubicBezTo>
                    <a:pt x="52551" y="12916"/>
                    <a:pt x="53059" y="12632"/>
                    <a:pt x="53559" y="12371"/>
                  </a:cubicBezTo>
                  <a:close/>
                  <a:moveTo>
                    <a:pt x="60457" y="10499"/>
                  </a:moveTo>
                  <a:cubicBezTo>
                    <a:pt x="60693" y="10607"/>
                    <a:pt x="60869" y="10772"/>
                    <a:pt x="60978" y="10999"/>
                  </a:cubicBezTo>
                  <a:cubicBezTo>
                    <a:pt x="61593" y="12308"/>
                    <a:pt x="60645" y="13856"/>
                    <a:pt x="59453" y="15213"/>
                  </a:cubicBezTo>
                  <a:cubicBezTo>
                    <a:pt x="58601" y="15592"/>
                    <a:pt x="57772" y="16017"/>
                    <a:pt x="56965" y="16465"/>
                  </a:cubicBezTo>
                  <a:cubicBezTo>
                    <a:pt x="57004" y="16417"/>
                    <a:pt x="57044" y="16369"/>
                    <a:pt x="57080" y="16325"/>
                  </a:cubicBezTo>
                  <a:cubicBezTo>
                    <a:pt x="58365" y="14737"/>
                    <a:pt x="59685" y="12648"/>
                    <a:pt x="60457" y="10499"/>
                  </a:cubicBezTo>
                  <a:close/>
                  <a:moveTo>
                    <a:pt x="48430" y="17945"/>
                  </a:moveTo>
                  <a:lnTo>
                    <a:pt x="48430" y="17945"/>
                  </a:lnTo>
                  <a:cubicBezTo>
                    <a:pt x="47685" y="18670"/>
                    <a:pt x="46889" y="19346"/>
                    <a:pt x="46041" y="19985"/>
                  </a:cubicBezTo>
                  <a:cubicBezTo>
                    <a:pt x="45949" y="19542"/>
                    <a:pt x="45721" y="19121"/>
                    <a:pt x="45397" y="18766"/>
                  </a:cubicBezTo>
                  <a:cubicBezTo>
                    <a:pt x="46389" y="18382"/>
                    <a:pt x="47405" y="18098"/>
                    <a:pt x="48430" y="17945"/>
                  </a:cubicBezTo>
                  <a:close/>
                  <a:moveTo>
                    <a:pt x="14204" y="18897"/>
                  </a:moveTo>
                  <a:lnTo>
                    <a:pt x="14204" y="18897"/>
                  </a:lnTo>
                  <a:cubicBezTo>
                    <a:pt x="11908" y="21130"/>
                    <a:pt x="9710" y="23439"/>
                    <a:pt x="7582" y="25787"/>
                  </a:cubicBezTo>
                  <a:cubicBezTo>
                    <a:pt x="8911" y="23163"/>
                    <a:pt x="11455" y="20874"/>
                    <a:pt x="14204" y="18897"/>
                  </a:cubicBezTo>
                  <a:close/>
                  <a:moveTo>
                    <a:pt x="35198" y="24947"/>
                  </a:moveTo>
                  <a:cubicBezTo>
                    <a:pt x="35198" y="25015"/>
                    <a:pt x="35202" y="25084"/>
                    <a:pt x="35206" y="25152"/>
                  </a:cubicBezTo>
                  <a:cubicBezTo>
                    <a:pt x="34670" y="25728"/>
                    <a:pt x="34138" y="26304"/>
                    <a:pt x="33606" y="26880"/>
                  </a:cubicBezTo>
                  <a:cubicBezTo>
                    <a:pt x="32177" y="27564"/>
                    <a:pt x="30768" y="28253"/>
                    <a:pt x="29412" y="28960"/>
                  </a:cubicBezTo>
                  <a:cubicBezTo>
                    <a:pt x="31313" y="27600"/>
                    <a:pt x="33257" y="26275"/>
                    <a:pt x="35198" y="24947"/>
                  </a:cubicBezTo>
                  <a:close/>
                  <a:moveTo>
                    <a:pt x="82050" y="30753"/>
                  </a:moveTo>
                  <a:cubicBezTo>
                    <a:pt x="83182" y="32002"/>
                    <a:pt x="81618" y="35483"/>
                    <a:pt x="80535" y="37715"/>
                  </a:cubicBezTo>
                  <a:cubicBezTo>
                    <a:pt x="80363" y="37691"/>
                    <a:pt x="80191" y="37683"/>
                    <a:pt x="80015" y="37679"/>
                  </a:cubicBezTo>
                  <a:cubicBezTo>
                    <a:pt x="80631" y="36171"/>
                    <a:pt x="81051" y="34635"/>
                    <a:pt x="81103" y="33122"/>
                  </a:cubicBezTo>
                  <a:cubicBezTo>
                    <a:pt x="81243" y="32969"/>
                    <a:pt x="81383" y="32829"/>
                    <a:pt x="81519" y="32677"/>
                  </a:cubicBezTo>
                  <a:cubicBezTo>
                    <a:pt x="81984" y="32162"/>
                    <a:pt x="82100" y="31625"/>
                    <a:pt x="81995" y="31133"/>
                  </a:cubicBezTo>
                  <a:cubicBezTo>
                    <a:pt x="82113" y="30996"/>
                    <a:pt x="82150" y="30866"/>
                    <a:pt x="82050" y="30753"/>
                  </a:cubicBezTo>
                  <a:close/>
                  <a:moveTo>
                    <a:pt x="24039" y="37231"/>
                  </a:moveTo>
                  <a:lnTo>
                    <a:pt x="24039" y="37231"/>
                  </a:lnTo>
                  <a:cubicBezTo>
                    <a:pt x="21838" y="39604"/>
                    <a:pt x="19629" y="41972"/>
                    <a:pt x="17396" y="44321"/>
                  </a:cubicBezTo>
                  <a:cubicBezTo>
                    <a:pt x="17372" y="44333"/>
                    <a:pt x="17353" y="44341"/>
                    <a:pt x="17329" y="44353"/>
                  </a:cubicBezTo>
                  <a:lnTo>
                    <a:pt x="17329" y="44353"/>
                  </a:lnTo>
                  <a:cubicBezTo>
                    <a:pt x="18181" y="43385"/>
                    <a:pt x="19001" y="42448"/>
                    <a:pt x="19730" y="41552"/>
                  </a:cubicBezTo>
                  <a:cubicBezTo>
                    <a:pt x="20634" y="40444"/>
                    <a:pt x="21462" y="39287"/>
                    <a:pt x="22262" y="38116"/>
                  </a:cubicBezTo>
                  <a:cubicBezTo>
                    <a:pt x="22866" y="37823"/>
                    <a:pt x="23459" y="37527"/>
                    <a:pt x="24039" y="37231"/>
                  </a:cubicBezTo>
                  <a:close/>
                  <a:moveTo>
                    <a:pt x="47909" y="45757"/>
                  </a:moveTo>
                  <a:lnTo>
                    <a:pt x="47909" y="45757"/>
                  </a:lnTo>
                  <a:cubicBezTo>
                    <a:pt x="47757" y="46286"/>
                    <a:pt x="47613" y="46818"/>
                    <a:pt x="47486" y="47350"/>
                  </a:cubicBezTo>
                  <a:cubicBezTo>
                    <a:pt x="45705" y="49346"/>
                    <a:pt x="43813" y="51271"/>
                    <a:pt x="41816" y="53144"/>
                  </a:cubicBezTo>
                  <a:cubicBezTo>
                    <a:pt x="41844" y="52991"/>
                    <a:pt x="41868" y="52843"/>
                    <a:pt x="41896" y="52695"/>
                  </a:cubicBezTo>
                  <a:cubicBezTo>
                    <a:pt x="41988" y="52195"/>
                    <a:pt x="42108" y="51703"/>
                    <a:pt x="42228" y="51207"/>
                  </a:cubicBezTo>
                  <a:cubicBezTo>
                    <a:pt x="42801" y="50491"/>
                    <a:pt x="43377" y="49778"/>
                    <a:pt x="43961" y="49067"/>
                  </a:cubicBezTo>
                  <a:cubicBezTo>
                    <a:pt x="45292" y="47974"/>
                    <a:pt x="46609" y="46873"/>
                    <a:pt x="47909" y="45757"/>
                  </a:cubicBezTo>
                  <a:close/>
                  <a:moveTo>
                    <a:pt x="42628" y="36615"/>
                  </a:moveTo>
                  <a:lnTo>
                    <a:pt x="42628" y="36615"/>
                  </a:lnTo>
                  <a:cubicBezTo>
                    <a:pt x="42092" y="37539"/>
                    <a:pt x="41576" y="38483"/>
                    <a:pt x="41072" y="39440"/>
                  </a:cubicBezTo>
                  <a:cubicBezTo>
                    <a:pt x="38243" y="42389"/>
                    <a:pt x="35550" y="45409"/>
                    <a:pt x="33054" y="48386"/>
                  </a:cubicBezTo>
                  <a:cubicBezTo>
                    <a:pt x="32457" y="49094"/>
                    <a:pt x="31549" y="50295"/>
                    <a:pt x="30624" y="51719"/>
                  </a:cubicBezTo>
                  <a:cubicBezTo>
                    <a:pt x="29200" y="52808"/>
                    <a:pt x="27560" y="53999"/>
                    <a:pt x="25708" y="54564"/>
                  </a:cubicBezTo>
                  <a:cubicBezTo>
                    <a:pt x="25887" y="53667"/>
                    <a:pt x="26260" y="52788"/>
                    <a:pt x="26727" y="51927"/>
                  </a:cubicBezTo>
                  <a:cubicBezTo>
                    <a:pt x="30284" y="47514"/>
                    <a:pt x="34550" y="43436"/>
                    <a:pt x="38747" y="39324"/>
                  </a:cubicBezTo>
                  <a:cubicBezTo>
                    <a:pt x="40083" y="38479"/>
                    <a:pt x="41372" y="37571"/>
                    <a:pt x="42628" y="36615"/>
                  </a:cubicBezTo>
                  <a:close/>
                  <a:moveTo>
                    <a:pt x="64182" y="53560"/>
                  </a:moveTo>
                  <a:lnTo>
                    <a:pt x="64182" y="53560"/>
                  </a:lnTo>
                  <a:cubicBezTo>
                    <a:pt x="63086" y="55377"/>
                    <a:pt x="61750" y="57681"/>
                    <a:pt x="60065" y="59650"/>
                  </a:cubicBezTo>
                  <a:cubicBezTo>
                    <a:pt x="60278" y="58717"/>
                    <a:pt x="60553" y="57777"/>
                    <a:pt x="60885" y="56836"/>
                  </a:cubicBezTo>
                  <a:cubicBezTo>
                    <a:pt x="60954" y="56708"/>
                    <a:pt x="61026" y="56581"/>
                    <a:pt x="61098" y="56452"/>
                  </a:cubicBezTo>
                  <a:cubicBezTo>
                    <a:pt x="62141" y="55504"/>
                    <a:pt x="63170" y="54536"/>
                    <a:pt x="64182" y="53560"/>
                  </a:cubicBezTo>
                  <a:close/>
                  <a:moveTo>
                    <a:pt x="72865" y="51691"/>
                  </a:moveTo>
                  <a:cubicBezTo>
                    <a:pt x="71520" y="53840"/>
                    <a:pt x="70128" y="55876"/>
                    <a:pt x="68499" y="57901"/>
                  </a:cubicBezTo>
                  <a:cubicBezTo>
                    <a:pt x="67219" y="59497"/>
                    <a:pt x="65931" y="61085"/>
                    <a:pt x="64518" y="62598"/>
                  </a:cubicBezTo>
                  <a:cubicBezTo>
                    <a:pt x="65811" y="61118"/>
                    <a:pt x="66939" y="59521"/>
                    <a:pt x="67971" y="58012"/>
                  </a:cubicBezTo>
                  <a:cubicBezTo>
                    <a:pt x="69323" y="56044"/>
                    <a:pt x="70560" y="54020"/>
                    <a:pt x="71768" y="51983"/>
                  </a:cubicBezTo>
                  <a:cubicBezTo>
                    <a:pt x="72148" y="51903"/>
                    <a:pt x="72509" y="51803"/>
                    <a:pt x="72865" y="51691"/>
                  </a:cubicBezTo>
                  <a:close/>
                  <a:moveTo>
                    <a:pt x="40544" y="62790"/>
                  </a:moveTo>
                  <a:lnTo>
                    <a:pt x="40544" y="62790"/>
                  </a:lnTo>
                  <a:cubicBezTo>
                    <a:pt x="40515" y="63059"/>
                    <a:pt x="40544" y="63323"/>
                    <a:pt x="40616" y="63578"/>
                  </a:cubicBezTo>
                  <a:cubicBezTo>
                    <a:pt x="39656" y="63839"/>
                    <a:pt x="38687" y="64010"/>
                    <a:pt x="37715" y="64067"/>
                  </a:cubicBezTo>
                  <a:cubicBezTo>
                    <a:pt x="38675" y="63694"/>
                    <a:pt x="39619" y="63266"/>
                    <a:pt x="40544" y="62790"/>
                  </a:cubicBezTo>
                  <a:close/>
                  <a:moveTo>
                    <a:pt x="50186" y="0"/>
                  </a:moveTo>
                  <a:cubicBezTo>
                    <a:pt x="45685" y="0"/>
                    <a:pt x="40923" y="1348"/>
                    <a:pt x="36618" y="3181"/>
                  </a:cubicBezTo>
                  <a:cubicBezTo>
                    <a:pt x="36178" y="2361"/>
                    <a:pt x="35154" y="1729"/>
                    <a:pt x="34077" y="1729"/>
                  </a:cubicBezTo>
                  <a:cubicBezTo>
                    <a:pt x="33826" y="1729"/>
                    <a:pt x="33573" y="1764"/>
                    <a:pt x="33325" y="1836"/>
                  </a:cubicBezTo>
                  <a:cubicBezTo>
                    <a:pt x="27968" y="3409"/>
                    <a:pt x="24286" y="7651"/>
                    <a:pt x="21090" y="11575"/>
                  </a:cubicBezTo>
                  <a:cubicBezTo>
                    <a:pt x="19313" y="12495"/>
                    <a:pt x="17597" y="13472"/>
                    <a:pt x="15956" y="14456"/>
                  </a:cubicBezTo>
                  <a:cubicBezTo>
                    <a:pt x="10915" y="17477"/>
                    <a:pt x="5053" y="21594"/>
                    <a:pt x="3577" y="26860"/>
                  </a:cubicBezTo>
                  <a:cubicBezTo>
                    <a:pt x="3376" y="27580"/>
                    <a:pt x="3833" y="28441"/>
                    <a:pt x="4774" y="28609"/>
                  </a:cubicBezTo>
                  <a:cubicBezTo>
                    <a:pt x="4861" y="28624"/>
                    <a:pt x="4953" y="28628"/>
                    <a:pt x="5042" y="28640"/>
                  </a:cubicBezTo>
                  <a:cubicBezTo>
                    <a:pt x="3733" y="30133"/>
                    <a:pt x="2445" y="31629"/>
                    <a:pt x="1168" y="33126"/>
                  </a:cubicBezTo>
                  <a:cubicBezTo>
                    <a:pt x="0" y="34490"/>
                    <a:pt x="1320" y="36059"/>
                    <a:pt x="2937" y="36459"/>
                  </a:cubicBezTo>
                  <a:cubicBezTo>
                    <a:pt x="2625" y="37339"/>
                    <a:pt x="2429" y="38247"/>
                    <a:pt x="2373" y="39191"/>
                  </a:cubicBezTo>
                  <a:cubicBezTo>
                    <a:pt x="2329" y="39955"/>
                    <a:pt x="2933" y="40904"/>
                    <a:pt x="3789" y="41236"/>
                  </a:cubicBezTo>
                  <a:cubicBezTo>
                    <a:pt x="4061" y="41340"/>
                    <a:pt x="4342" y="41436"/>
                    <a:pt x="4621" y="41520"/>
                  </a:cubicBezTo>
                  <a:cubicBezTo>
                    <a:pt x="2949" y="44141"/>
                    <a:pt x="1600" y="46878"/>
                    <a:pt x="848" y="49826"/>
                  </a:cubicBezTo>
                  <a:cubicBezTo>
                    <a:pt x="484" y="51263"/>
                    <a:pt x="1876" y="52795"/>
                    <a:pt x="3544" y="52795"/>
                  </a:cubicBezTo>
                  <a:cubicBezTo>
                    <a:pt x="3813" y="52795"/>
                    <a:pt x="4089" y="52755"/>
                    <a:pt x="4366" y="52668"/>
                  </a:cubicBezTo>
                  <a:lnTo>
                    <a:pt x="4366" y="52668"/>
                  </a:lnTo>
                  <a:cubicBezTo>
                    <a:pt x="2809" y="55332"/>
                    <a:pt x="1720" y="58105"/>
                    <a:pt x="1568" y="60982"/>
                  </a:cubicBezTo>
                  <a:cubicBezTo>
                    <a:pt x="1496" y="62334"/>
                    <a:pt x="3016" y="63318"/>
                    <a:pt x="4497" y="63318"/>
                  </a:cubicBezTo>
                  <a:cubicBezTo>
                    <a:pt x="5182" y="63318"/>
                    <a:pt x="5858" y="63107"/>
                    <a:pt x="6370" y="62630"/>
                  </a:cubicBezTo>
                  <a:cubicBezTo>
                    <a:pt x="7862" y="61229"/>
                    <a:pt x="9330" y="59809"/>
                    <a:pt x="10791" y="58381"/>
                  </a:cubicBezTo>
                  <a:cubicBezTo>
                    <a:pt x="10867" y="59585"/>
                    <a:pt x="12395" y="60505"/>
                    <a:pt x="13856" y="60505"/>
                  </a:cubicBezTo>
                  <a:cubicBezTo>
                    <a:pt x="14344" y="60505"/>
                    <a:pt x="14824" y="60406"/>
                    <a:pt x="15241" y="60173"/>
                  </a:cubicBezTo>
                  <a:lnTo>
                    <a:pt x="15241" y="60173"/>
                  </a:lnTo>
                  <a:cubicBezTo>
                    <a:pt x="14912" y="60926"/>
                    <a:pt x="14604" y="61682"/>
                    <a:pt x="14332" y="62459"/>
                  </a:cubicBezTo>
                  <a:cubicBezTo>
                    <a:pt x="13856" y="63827"/>
                    <a:pt x="15272" y="65527"/>
                    <a:pt x="17001" y="65527"/>
                  </a:cubicBezTo>
                  <a:cubicBezTo>
                    <a:pt x="17281" y="65527"/>
                    <a:pt x="17573" y="65483"/>
                    <a:pt x="17861" y="65383"/>
                  </a:cubicBezTo>
                  <a:cubicBezTo>
                    <a:pt x="21290" y="64215"/>
                    <a:pt x="24371" y="62654"/>
                    <a:pt x="27228" y="60858"/>
                  </a:cubicBezTo>
                  <a:lnTo>
                    <a:pt x="27228" y="60858"/>
                  </a:lnTo>
                  <a:cubicBezTo>
                    <a:pt x="27076" y="61590"/>
                    <a:pt x="26960" y="62334"/>
                    <a:pt x="26919" y="63090"/>
                  </a:cubicBezTo>
                  <a:cubicBezTo>
                    <a:pt x="26847" y="64455"/>
                    <a:pt x="28296" y="65427"/>
                    <a:pt x="29820" y="65495"/>
                  </a:cubicBezTo>
                  <a:lnTo>
                    <a:pt x="29893" y="65495"/>
                  </a:lnTo>
                  <a:cubicBezTo>
                    <a:pt x="30513" y="66884"/>
                    <a:pt x="31729" y="68028"/>
                    <a:pt x="33778" y="68612"/>
                  </a:cubicBezTo>
                  <a:cubicBezTo>
                    <a:pt x="34958" y="68948"/>
                    <a:pt x="36158" y="69096"/>
                    <a:pt x="37355" y="69096"/>
                  </a:cubicBezTo>
                  <a:cubicBezTo>
                    <a:pt x="41888" y="69096"/>
                    <a:pt x="46441" y="66952"/>
                    <a:pt x="50262" y="64627"/>
                  </a:cubicBezTo>
                  <a:cubicBezTo>
                    <a:pt x="51059" y="64315"/>
                    <a:pt x="51822" y="63938"/>
                    <a:pt x="52543" y="63506"/>
                  </a:cubicBezTo>
                  <a:lnTo>
                    <a:pt x="52543" y="63506"/>
                  </a:lnTo>
                  <a:cubicBezTo>
                    <a:pt x="52419" y="64287"/>
                    <a:pt x="52339" y="65087"/>
                    <a:pt x="52311" y="65903"/>
                  </a:cubicBezTo>
                  <a:cubicBezTo>
                    <a:pt x="52271" y="67120"/>
                    <a:pt x="53479" y="68160"/>
                    <a:pt x="54871" y="68328"/>
                  </a:cubicBezTo>
                  <a:cubicBezTo>
                    <a:pt x="55900" y="69912"/>
                    <a:pt x="57833" y="71168"/>
                    <a:pt x="59977" y="71168"/>
                  </a:cubicBezTo>
                  <a:cubicBezTo>
                    <a:pt x="60169" y="71168"/>
                    <a:pt x="60365" y="71157"/>
                    <a:pt x="60561" y="71137"/>
                  </a:cubicBezTo>
                  <a:cubicBezTo>
                    <a:pt x="64062" y="70760"/>
                    <a:pt x="66615" y="68263"/>
                    <a:pt x="68712" y="66123"/>
                  </a:cubicBezTo>
                  <a:cubicBezTo>
                    <a:pt x="72237" y="62526"/>
                    <a:pt x="75282" y="58629"/>
                    <a:pt x="77870" y="54536"/>
                  </a:cubicBezTo>
                  <a:cubicBezTo>
                    <a:pt x="81003" y="49582"/>
                    <a:pt x="83964" y="44525"/>
                    <a:pt x="86285" y="39268"/>
                  </a:cubicBezTo>
                  <a:cubicBezTo>
                    <a:pt x="87789" y="35867"/>
                    <a:pt x="90190" y="30217"/>
                    <a:pt x="86388" y="27232"/>
                  </a:cubicBezTo>
                  <a:cubicBezTo>
                    <a:pt x="85184" y="26288"/>
                    <a:pt x="83904" y="25900"/>
                    <a:pt x="82615" y="25900"/>
                  </a:cubicBezTo>
                  <a:cubicBezTo>
                    <a:pt x="81579" y="25900"/>
                    <a:pt x="80539" y="26151"/>
                    <a:pt x="79539" y="26568"/>
                  </a:cubicBezTo>
                  <a:cubicBezTo>
                    <a:pt x="80971" y="24576"/>
                    <a:pt x="82451" y="22611"/>
                    <a:pt x="84048" y="20722"/>
                  </a:cubicBezTo>
                  <a:cubicBezTo>
                    <a:pt x="85533" y="18962"/>
                    <a:pt x="83504" y="17185"/>
                    <a:pt x="81419" y="17185"/>
                  </a:cubicBezTo>
                  <a:cubicBezTo>
                    <a:pt x="80743" y="17185"/>
                    <a:pt x="80063" y="17374"/>
                    <a:pt x="79495" y="17806"/>
                  </a:cubicBezTo>
                  <a:cubicBezTo>
                    <a:pt x="78102" y="18870"/>
                    <a:pt x="76818" y="19990"/>
                    <a:pt x="75602" y="21150"/>
                  </a:cubicBezTo>
                  <a:cubicBezTo>
                    <a:pt x="75057" y="20338"/>
                    <a:pt x="74061" y="19946"/>
                    <a:pt x="72948" y="19946"/>
                  </a:cubicBezTo>
                  <a:cubicBezTo>
                    <a:pt x="72732" y="19946"/>
                    <a:pt x="72512" y="19961"/>
                    <a:pt x="72292" y="19990"/>
                  </a:cubicBezTo>
                  <a:cubicBezTo>
                    <a:pt x="72213" y="20002"/>
                    <a:pt x="72132" y="20018"/>
                    <a:pt x="72052" y="20030"/>
                  </a:cubicBezTo>
                  <a:cubicBezTo>
                    <a:pt x="72252" y="19346"/>
                    <a:pt x="72364" y="18654"/>
                    <a:pt x="72348" y="17957"/>
                  </a:cubicBezTo>
                  <a:cubicBezTo>
                    <a:pt x="72292" y="15797"/>
                    <a:pt x="70576" y="14421"/>
                    <a:pt x="68416" y="13852"/>
                  </a:cubicBezTo>
                  <a:cubicBezTo>
                    <a:pt x="68023" y="13400"/>
                    <a:pt x="67447" y="13080"/>
                    <a:pt x="66735" y="13008"/>
                  </a:cubicBezTo>
                  <a:cubicBezTo>
                    <a:pt x="67147" y="11043"/>
                    <a:pt x="66675" y="9079"/>
                    <a:pt x="64738" y="7267"/>
                  </a:cubicBezTo>
                  <a:cubicBezTo>
                    <a:pt x="63678" y="6270"/>
                    <a:pt x="62385" y="5742"/>
                    <a:pt x="60974" y="5553"/>
                  </a:cubicBezTo>
                  <a:cubicBezTo>
                    <a:pt x="60561" y="3749"/>
                    <a:pt x="59312" y="2177"/>
                    <a:pt x="56773" y="1169"/>
                  </a:cubicBezTo>
                  <a:cubicBezTo>
                    <a:pt x="54708" y="353"/>
                    <a:pt x="52479" y="0"/>
                    <a:pt x="50186" y="0"/>
                  </a:cubicBezTo>
                  <a:close/>
                </a:path>
              </a:pathLst>
            </a:custGeom>
            <a:solidFill>
              <a:srgbClr val="FFFFFF">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a:off x="2748611" y="1192720"/>
              <a:ext cx="3311049" cy="2747418"/>
            </a:xfrm>
            <a:custGeom>
              <a:avLst/>
              <a:gdLst/>
              <a:ahLst/>
              <a:cxnLst/>
              <a:rect l="l" t="t" r="r" b="b"/>
              <a:pathLst>
                <a:path w="110793" h="91933" extrusionOk="0">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4"/>
          <p:cNvGrpSpPr/>
          <p:nvPr/>
        </p:nvGrpSpPr>
        <p:grpSpPr>
          <a:xfrm>
            <a:off x="307855" y="496497"/>
            <a:ext cx="8584689" cy="4460827"/>
            <a:chOff x="307855" y="496497"/>
            <a:chExt cx="8584689" cy="4460827"/>
          </a:xfrm>
        </p:grpSpPr>
        <p:sp>
          <p:nvSpPr>
            <p:cNvPr id="40" name="Google Shape;40;p4"/>
            <p:cNvSpPr/>
            <p:nvPr/>
          </p:nvSpPr>
          <p:spPr>
            <a:xfrm>
              <a:off x="2037446" y="4413496"/>
              <a:ext cx="103324" cy="98651"/>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4636440" y="671345"/>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a:off x="307855" y="4796305"/>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a:off x="7860191" y="4677797"/>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646175" y="496497"/>
              <a:ext cx="97897" cy="93470"/>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a:off x="8789221" y="702534"/>
              <a:ext cx="103324" cy="98651"/>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233BDCAA-2A7E-41A1-9D44-649A2432BF22}"/>
              </a:ext>
            </a:extLst>
          </p:cNvPr>
          <p:cNvSpPr>
            <a:spLocks noGrp="1"/>
          </p:cNvSpPr>
          <p:nvPr>
            <p:ph type="pic" idx="10" hasCustomPrompt="1"/>
          </p:nvPr>
        </p:nvSpPr>
        <p:spPr>
          <a:xfrm>
            <a:off x="3069000" y="409368"/>
            <a:ext cx="6075000" cy="2052000"/>
          </a:xfrm>
          <a:prstGeom prst="rect">
            <a:avLst/>
          </a:prstGeom>
          <a:solidFill>
            <a:schemeClr val="bg1">
              <a:lumMod val="95000"/>
            </a:schemeClr>
          </a:solidFill>
        </p:spPr>
        <p:txBody>
          <a:bodyPr anchor="ctr"/>
          <a:lstStyle>
            <a:lvl1pPr marL="0" indent="0" algn="ctr">
              <a:buNone/>
              <a:defRPr sz="900" baseline="0">
                <a:effectLst/>
                <a:latin typeface="+mn-lt"/>
                <a:ea typeface="+mj-ea"/>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3" name="Picture Placeholder 2">
            <a:extLst>
              <a:ext uri="{FF2B5EF4-FFF2-40B4-BE49-F238E27FC236}">
                <a16:creationId xmlns:a16="http://schemas.microsoft.com/office/drawing/2014/main" id="{A9C2840B-D2DF-4F8C-B40B-85D0E23CC558}"/>
              </a:ext>
            </a:extLst>
          </p:cNvPr>
          <p:cNvSpPr>
            <a:spLocks noGrp="1"/>
          </p:cNvSpPr>
          <p:nvPr>
            <p:ph type="pic" idx="11" hasCustomPrompt="1"/>
          </p:nvPr>
        </p:nvSpPr>
        <p:spPr>
          <a:xfrm>
            <a:off x="0" y="2681553"/>
            <a:ext cx="6075000" cy="2052000"/>
          </a:xfrm>
          <a:prstGeom prst="rect">
            <a:avLst/>
          </a:prstGeom>
          <a:solidFill>
            <a:schemeClr val="bg1">
              <a:lumMod val="95000"/>
            </a:schemeClr>
          </a:solidFill>
        </p:spPr>
        <p:txBody>
          <a:bodyPr anchor="ctr"/>
          <a:lstStyle>
            <a:lvl1pPr marL="0" indent="0" algn="ctr">
              <a:buNone/>
              <a:defRPr sz="900" baseline="0">
                <a:effectLst/>
                <a:latin typeface="+mn-lt"/>
                <a:ea typeface="+mj-ea"/>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Tree>
    <p:extLst>
      <p:ext uri="{BB962C8B-B14F-4D97-AF65-F5344CB8AC3E}">
        <p14:creationId xmlns:p14="http://schemas.microsoft.com/office/powerpoint/2010/main" val="31270798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93145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grpSp>
        <p:nvGrpSpPr>
          <p:cNvPr id="2" name="Graphic 14">
            <a:extLst>
              <a:ext uri="{FF2B5EF4-FFF2-40B4-BE49-F238E27FC236}">
                <a16:creationId xmlns:a16="http://schemas.microsoft.com/office/drawing/2014/main" id="{E0178A45-E1F2-4219-82A5-06E071535503}"/>
              </a:ext>
            </a:extLst>
          </p:cNvPr>
          <p:cNvGrpSpPr/>
          <p:nvPr userDrawn="1"/>
        </p:nvGrpSpPr>
        <p:grpSpPr>
          <a:xfrm>
            <a:off x="478293" y="2294291"/>
            <a:ext cx="3117133" cy="2451678"/>
            <a:chOff x="2444748" y="555045"/>
            <a:chExt cx="7282048" cy="5727454"/>
          </a:xfrm>
        </p:grpSpPr>
        <p:sp>
          <p:nvSpPr>
            <p:cNvPr id="3" name="Freeform: Shape 2">
              <a:extLst>
                <a:ext uri="{FF2B5EF4-FFF2-40B4-BE49-F238E27FC236}">
                  <a16:creationId xmlns:a16="http://schemas.microsoft.com/office/drawing/2014/main" id="{85E309B5-D35D-4C95-A09A-4E2C8B12E33E}"/>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sz="1050"/>
            </a:p>
          </p:txBody>
        </p:sp>
        <p:sp>
          <p:nvSpPr>
            <p:cNvPr id="4" name="Freeform: Shape 3">
              <a:extLst>
                <a:ext uri="{FF2B5EF4-FFF2-40B4-BE49-F238E27FC236}">
                  <a16:creationId xmlns:a16="http://schemas.microsoft.com/office/drawing/2014/main" id="{3A4C29C0-CEE1-45B8-A0C3-402E9D4A7CCC}"/>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sz="1050" dirty="0"/>
            </a:p>
          </p:txBody>
        </p:sp>
        <p:sp>
          <p:nvSpPr>
            <p:cNvPr id="5" name="Freeform: Shape 4">
              <a:extLst>
                <a:ext uri="{FF2B5EF4-FFF2-40B4-BE49-F238E27FC236}">
                  <a16:creationId xmlns:a16="http://schemas.microsoft.com/office/drawing/2014/main" id="{3DAF51F6-CAE6-497C-8F0E-AC4008FDE669}"/>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sz="1050"/>
            </a:p>
          </p:txBody>
        </p:sp>
        <p:sp>
          <p:nvSpPr>
            <p:cNvPr id="6" name="Freeform: Shape 5">
              <a:extLst>
                <a:ext uri="{FF2B5EF4-FFF2-40B4-BE49-F238E27FC236}">
                  <a16:creationId xmlns:a16="http://schemas.microsoft.com/office/drawing/2014/main" id="{ADE4362C-E294-4C51-947C-C72C712BDF94}"/>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sz="1050" dirty="0"/>
            </a:p>
          </p:txBody>
        </p:sp>
        <p:sp>
          <p:nvSpPr>
            <p:cNvPr id="7" name="Freeform: Shape 6">
              <a:extLst>
                <a:ext uri="{FF2B5EF4-FFF2-40B4-BE49-F238E27FC236}">
                  <a16:creationId xmlns:a16="http://schemas.microsoft.com/office/drawing/2014/main" id="{7848B4B1-766D-4432-9FDC-F940B1A061D7}"/>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sz="1050" dirty="0"/>
            </a:p>
          </p:txBody>
        </p:sp>
        <p:sp>
          <p:nvSpPr>
            <p:cNvPr id="8" name="Freeform: Shape 7">
              <a:extLst>
                <a:ext uri="{FF2B5EF4-FFF2-40B4-BE49-F238E27FC236}">
                  <a16:creationId xmlns:a16="http://schemas.microsoft.com/office/drawing/2014/main" id="{B5855D06-FC93-4234-A8B0-C678B458F671}"/>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sz="1050"/>
            </a:p>
          </p:txBody>
        </p:sp>
        <p:sp>
          <p:nvSpPr>
            <p:cNvPr id="9" name="Freeform: Shape 8">
              <a:extLst>
                <a:ext uri="{FF2B5EF4-FFF2-40B4-BE49-F238E27FC236}">
                  <a16:creationId xmlns:a16="http://schemas.microsoft.com/office/drawing/2014/main" id="{704C8F15-E1BE-4C55-9E32-90AE37C36470}"/>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sz="1050"/>
            </a:p>
          </p:txBody>
        </p:sp>
        <p:sp>
          <p:nvSpPr>
            <p:cNvPr id="10" name="Freeform: Shape 9">
              <a:extLst>
                <a:ext uri="{FF2B5EF4-FFF2-40B4-BE49-F238E27FC236}">
                  <a16:creationId xmlns:a16="http://schemas.microsoft.com/office/drawing/2014/main" id="{ABF5B835-A302-44A2-A60F-1F12E64F4EE3}"/>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sz="1050" dirty="0"/>
            </a:p>
          </p:txBody>
        </p:sp>
      </p:grpSp>
      <p:sp>
        <p:nvSpPr>
          <p:cNvPr id="11" name="그림 개체 틀 2">
            <a:extLst>
              <a:ext uri="{FF2B5EF4-FFF2-40B4-BE49-F238E27FC236}">
                <a16:creationId xmlns:a16="http://schemas.microsoft.com/office/drawing/2014/main" id="{E32D52F7-8EF1-4FD1-9F8E-0108B46380D2}"/>
              </a:ext>
            </a:extLst>
          </p:cNvPr>
          <p:cNvSpPr>
            <a:spLocks noGrp="1"/>
          </p:cNvSpPr>
          <p:nvPr>
            <p:ph type="pic" sz="quarter" idx="14" hasCustomPrompt="1"/>
          </p:nvPr>
        </p:nvSpPr>
        <p:spPr>
          <a:xfrm>
            <a:off x="0" y="1"/>
            <a:ext cx="9144000" cy="2913017"/>
          </a:xfrm>
          <a:custGeom>
            <a:avLst/>
            <a:gdLst>
              <a:gd name="connsiteX0" fmla="*/ 0 w 9144000"/>
              <a:gd name="connsiteY0" fmla="*/ 0 h 1556792"/>
              <a:gd name="connsiteX1" fmla="*/ 9144000 w 9144000"/>
              <a:gd name="connsiteY1" fmla="*/ 0 h 1556792"/>
              <a:gd name="connsiteX2" fmla="*/ 9144000 w 9144000"/>
              <a:gd name="connsiteY2" fmla="*/ 1556792 h 1556792"/>
              <a:gd name="connsiteX3" fmla="*/ 0 w 9144000"/>
              <a:gd name="connsiteY3" fmla="*/ 1556792 h 1556792"/>
              <a:gd name="connsiteX4" fmla="*/ 0 w 9144000"/>
              <a:gd name="connsiteY4" fmla="*/ 0 h 1556792"/>
              <a:gd name="connsiteX0" fmla="*/ 0 w 9144000"/>
              <a:gd name="connsiteY0" fmla="*/ 0 h 3176042"/>
              <a:gd name="connsiteX1" fmla="*/ 9144000 w 9144000"/>
              <a:gd name="connsiteY1" fmla="*/ 0 h 3176042"/>
              <a:gd name="connsiteX2" fmla="*/ 9144000 w 9144000"/>
              <a:gd name="connsiteY2" fmla="*/ 3176042 h 3176042"/>
              <a:gd name="connsiteX3" fmla="*/ 0 w 9144000"/>
              <a:gd name="connsiteY3" fmla="*/ 1556792 h 3176042"/>
              <a:gd name="connsiteX4" fmla="*/ 0 w 9144000"/>
              <a:gd name="connsiteY4" fmla="*/ 0 h 3176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3176042">
                <a:moveTo>
                  <a:pt x="0" y="0"/>
                </a:moveTo>
                <a:lnTo>
                  <a:pt x="9144000" y="0"/>
                </a:lnTo>
                <a:lnTo>
                  <a:pt x="9144000" y="3176042"/>
                </a:lnTo>
                <a:lnTo>
                  <a:pt x="0" y="1556792"/>
                </a:lnTo>
                <a:lnTo>
                  <a:pt x="0" y="0"/>
                </a:lnTo>
                <a:close/>
              </a:path>
            </a:pathLst>
          </a:custGeom>
          <a:solidFill>
            <a:schemeClr val="bg1">
              <a:lumMod val="95000"/>
            </a:schemeClr>
          </a:solidFill>
        </p:spPr>
        <p:txBody>
          <a:bodyPr anchor="ctr"/>
          <a:lstStyle>
            <a:lvl1pPr marL="0" indent="0" algn="ctr">
              <a:buNone/>
              <a:defRPr sz="900">
                <a:solidFill>
                  <a:schemeClr val="tx1">
                    <a:lumMod val="75000"/>
                    <a:lumOff val="25000"/>
                  </a:schemeClr>
                </a:solidFill>
              </a:defRPr>
            </a:lvl1pPr>
          </a:lstStyle>
          <a:p>
            <a:r>
              <a:rPr lang="en-US" altLang="ko-KR" dirty="0"/>
              <a:t>Place Your Picture Here</a:t>
            </a:r>
            <a:endParaRPr lang="ko-KR" altLang="en-US" dirty="0"/>
          </a:p>
        </p:txBody>
      </p:sp>
      <p:sp>
        <p:nvSpPr>
          <p:cNvPr id="12" name="그림 개체 틀 2">
            <a:extLst>
              <a:ext uri="{FF2B5EF4-FFF2-40B4-BE49-F238E27FC236}">
                <a16:creationId xmlns:a16="http://schemas.microsoft.com/office/drawing/2014/main" id="{5CF05A6B-CDF0-4EC5-9C70-296EED51DE50}"/>
              </a:ext>
            </a:extLst>
          </p:cNvPr>
          <p:cNvSpPr>
            <a:spLocks noGrp="1"/>
          </p:cNvSpPr>
          <p:nvPr>
            <p:ph type="pic" sz="quarter" idx="42" hasCustomPrompt="1"/>
          </p:nvPr>
        </p:nvSpPr>
        <p:spPr>
          <a:xfrm>
            <a:off x="575654" y="2401623"/>
            <a:ext cx="2938255" cy="1688594"/>
          </a:xfrm>
          <a:prstGeom prst="rect">
            <a:avLst/>
          </a:prstGeom>
          <a:solidFill>
            <a:schemeClr val="bg1">
              <a:lumMod val="95000"/>
            </a:schemeClr>
          </a:solidFill>
        </p:spPr>
        <p:txBody>
          <a:bodyPr anchor="ctr"/>
          <a:lstStyle>
            <a:lvl1pPr marL="0" indent="0" algn="ctr">
              <a:buNone/>
              <a:defRPr sz="9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9334750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939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23B867E3-38AB-4476-8632-34EDFC59DB87}"/>
              </a:ext>
            </a:extLst>
          </p:cNvPr>
          <p:cNvSpPr>
            <a:spLocks noGrp="1"/>
          </p:cNvSpPr>
          <p:nvPr>
            <p:ph type="pic" sz="quarter" idx="43" hasCustomPrompt="1"/>
          </p:nvPr>
        </p:nvSpPr>
        <p:spPr>
          <a:xfrm>
            <a:off x="4950467" y="979494"/>
            <a:ext cx="3250956" cy="3251318"/>
          </a:xfrm>
          <a:prstGeom prst="ellipse">
            <a:avLst/>
          </a:prstGeom>
          <a:solidFill>
            <a:schemeClr val="bg1">
              <a:lumMod val="95000"/>
            </a:schemeClr>
          </a:solidFill>
        </p:spPr>
        <p:txBody>
          <a:bodyPr anchor="ctr"/>
          <a:lstStyle>
            <a:lvl1pPr marL="0" marR="0" indent="0" algn="ctr" defTabSz="685835" rtl="0" eaLnBrk="1" fontAlgn="auto" latinLnBrk="0" hangingPunct="1">
              <a:lnSpc>
                <a:spcPct val="100000"/>
              </a:lnSpc>
              <a:spcBef>
                <a:spcPct val="20000"/>
              </a:spcBef>
              <a:spcAft>
                <a:spcPts val="0"/>
              </a:spcAft>
              <a:buClrTx/>
              <a:buSzTx/>
              <a:buFont typeface="Arial" pitchFamily="34" charset="0"/>
              <a:buNone/>
              <a:tabLst/>
              <a:defRPr sz="9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3" name="Arc 2">
            <a:extLst>
              <a:ext uri="{FF2B5EF4-FFF2-40B4-BE49-F238E27FC236}">
                <a16:creationId xmlns:a16="http://schemas.microsoft.com/office/drawing/2014/main" id="{94A74E82-B34D-4C4B-B00A-63C2E0C1481F}"/>
              </a:ext>
            </a:extLst>
          </p:cNvPr>
          <p:cNvSpPr/>
          <p:nvPr userDrawn="1"/>
        </p:nvSpPr>
        <p:spPr>
          <a:xfrm>
            <a:off x="4740471" y="769680"/>
            <a:ext cx="3670948" cy="3670948"/>
          </a:xfrm>
          <a:prstGeom prst="arc">
            <a:avLst>
              <a:gd name="adj1" fmla="val 12493243"/>
              <a:gd name="adj2" fmla="val 8891088"/>
            </a:avLst>
          </a:prstGeom>
          <a:ln w="25400">
            <a:solidFill>
              <a:schemeClr val="accent1"/>
            </a:solidFill>
            <a:headEnd type="none" w="lg" len="lg"/>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Tree>
    <p:extLst>
      <p:ext uri="{BB962C8B-B14F-4D97-AF65-F5344CB8AC3E}">
        <p14:creationId xmlns:p14="http://schemas.microsoft.com/office/powerpoint/2010/main" val="33548830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70564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73970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7" y="249362"/>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16786664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7"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265508" y="848694"/>
            <a:ext cx="2670575" cy="405192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p>
        </p:txBody>
      </p:sp>
      <p:sp>
        <p:nvSpPr>
          <p:cNvPr id="4" name="Rounded Rectangle 3"/>
          <p:cNvSpPr/>
          <p:nvPr userDrawn="1"/>
        </p:nvSpPr>
        <p:spPr>
          <a:xfrm>
            <a:off x="398950" y="1010625"/>
            <a:ext cx="115401" cy="37614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solidFill>
                <a:schemeClr val="bg1"/>
              </a:solidFill>
            </a:endParaRPr>
          </a:p>
        </p:txBody>
      </p:sp>
      <p:sp>
        <p:nvSpPr>
          <p:cNvPr id="5" name="Half Frame 4"/>
          <p:cNvSpPr/>
          <p:nvPr userDrawn="1"/>
        </p:nvSpPr>
        <p:spPr>
          <a:xfrm rot="5400000">
            <a:off x="2292883" y="957490"/>
            <a:ext cx="514387" cy="51386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533778" y="1216369"/>
            <a:ext cx="1674186" cy="415498"/>
          </a:xfrm>
          <a:prstGeom prst="rect">
            <a:avLst/>
          </a:prstGeom>
          <a:noFill/>
        </p:spPr>
        <p:txBody>
          <a:bodyPr wrap="square" rtlCol="0" anchor="ctr">
            <a:spAutoFit/>
          </a:bodyPr>
          <a:lstStyle/>
          <a:p>
            <a:r>
              <a:rPr lang="en-US" altLang="ko-KR" sz="1050" b="1" dirty="0">
                <a:solidFill>
                  <a:schemeClr val="bg1"/>
                </a:solidFill>
                <a:latin typeface="Arial" pitchFamily="34" charset="0"/>
                <a:cs typeface="Arial" pitchFamily="34" charset="0"/>
              </a:rPr>
              <a:t>You can Resize without losing quality</a:t>
            </a:r>
            <a:endParaRPr lang="ko-KR" altLang="en-US" sz="105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533778" y="1584056"/>
            <a:ext cx="1674186" cy="577081"/>
          </a:xfrm>
          <a:prstGeom prst="rect">
            <a:avLst/>
          </a:prstGeom>
          <a:noFill/>
        </p:spPr>
        <p:txBody>
          <a:bodyPr wrap="square" rtlCol="0" anchor="ctr">
            <a:spAutoFit/>
          </a:bodyPr>
          <a:lstStyle/>
          <a:p>
            <a:r>
              <a:rPr lang="en-US" altLang="ko-KR" sz="1050" b="1" dirty="0">
                <a:solidFill>
                  <a:schemeClr val="bg1"/>
                </a:solidFill>
                <a:latin typeface="Arial" pitchFamily="34" charset="0"/>
                <a:cs typeface="Arial" pitchFamily="34" charset="0"/>
              </a:rPr>
              <a:t>You can Change Fill Color &amp;</a:t>
            </a:r>
          </a:p>
          <a:p>
            <a:r>
              <a:rPr lang="en-US" altLang="ko-KR" sz="1050" b="1" dirty="0">
                <a:solidFill>
                  <a:schemeClr val="bg1"/>
                </a:solidFill>
                <a:latin typeface="Arial" pitchFamily="34" charset="0"/>
                <a:cs typeface="Arial" pitchFamily="34" charset="0"/>
              </a:rPr>
              <a:t>Line Color</a:t>
            </a:r>
            <a:endParaRPr lang="ko-KR" altLang="en-US" sz="105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540922" y="4344787"/>
            <a:ext cx="1674000" cy="253916"/>
          </a:xfrm>
          <a:prstGeom prst="rect">
            <a:avLst/>
          </a:prstGeom>
          <a:noFill/>
        </p:spPr>
        <p:txBody>
          <a:bodyPr wrap="square" rtlCol="0" anchor="ctr">
            <a:spAutoFit/>
          </a:bodyPr>
          <a:lstStyle/>
          <a:p>
            <a:r>
              <a:rPr lang="en-US" altLang="ko-KR" sz="1050" dirty="0">
                <a:solidFill>
                  <a:schemeClr val="bg1"/>
                </a:solidFill>
                <a:latin typeface="Arial" pitchFamily="34" charset="0"/>
                <a:cs typeface="Arial" pitchFamily="34" charset="0"/>
              </a:rPr>
              <a:t>www.allppt.com</a:t>
            </a:r>
            <a:endParaRPr lang="ko-KR" altLang="en-US" sz="105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540922" y="3326202"/>
            <a:ext cx="2037972" cy="1061829"/>
          </a:xfrm>
          <a:prstGeom prst="rect">
            <a:avLst/>
          </a:prstGeom>
          <a:noFill/>
        </p:spPr>
        <p:txBody>
          <a:bodyPr wrap="square" rtlCol="0" anchor="ctr">
            <a:spAutoFit/>
          </a:bodyPr>
          <a:lstStyle/>
          <a:p>
            <a:r>
              <a:rPr lang="en-US" altLang="ko-KR" sz="2100" b="1" dirty="0">
                <a:solidFill>
                  <a:schemeClr val="bg1"/>
                </a:solidFill>
                <a:latin typeface="+mn-lt"/>
                <a:ea typeface="+mn-ea"/>
                <a:cs typeface="Arial" pitchFamily="34" charset="0"/>
              </a:rPr>
              <a:t>FREE </a:t>
            </a:r>
          </a:p>
          <a:p>
            <a:r>
              <a:rPr lang="en-US" altLang="ko-KR" sz="21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218638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p:cSld name="Title and Content">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6"/>
          <p:cNvSpPr txBox="1">
            <a:spLocks noGrp="1"/>
          </p:cNvSpPr>
          <p:nvPr>
            <p:ph type="title"/>
          </p:nvPr>
        </p:nvSpPr>
        <p:spPr>
          <a:xfrm>
            <a:off x="1762475" y="1271090"/>
            <a:ext cx="2512500" cy="421500"/>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400"/>
              <a:buNone/>
              <a:defRPr sz="2400" i="0">
                <a:solidFill>
                  <a:schemeClr val="accent1"/>
                </a:solidFill>
              </a:defRPr>
            </a:lvl1pPr>
            <a:lvl2pPr lvl="1" algn="r">
              <a:spcBef>
                <a:spcPts val="0"/>
              </a:spcBef>
              <a:spcAft>
                <a:spcPts val="0"/>
              </a:spcAft>
              <a:buSzPts val="1400"/>
              <a:buNone/>
              <a:defRPr sz="1400"/>
            </a:lvl2pPr>
            <a:lvl3pPr lvl="2" algn="r">
              <a:spcBef>
                <a:spcPts val="0"/>
              </a:spcBef>
              <a:spcAft>
                <a:spcPts val="0"/>
              </a:spcAft>
              <a:buSzPts val="1400"/>
              <a:buNone/>
              <a:defRPr sz="1400"/>
            </a:lvl3pPr>
            <a:lvl4pPr lvl="3" algn="r">
              <a:spcBef>
                <a:spcPts val="0"/>
              </a:spcBef>
              <a:spcAft>
                <a:spcPts val="0"/>
              </a:spcAft>
              <a:buSzPts val="1400"/>
              <a:buNone/>
              <a:defRPr sz="1400"/>
            </a:lvl4pPr>
            <a:lvl5pPr lvl="4" algn="r">
              <a:spcBef>
                <a:spcPts val="0"/>
              </a:spcBef>
              <a:spcAft>
                <a:spcPts val="0"/>
              </a:spcAft>
              <a:buSzPts val="1400"/>
              <a:buNone/>
              <a:defRPr sz="1400"/>
            </a:lvl5pPr>
            <a:lvl6pPr lvl="5" algn="r">
              <a:spcBef>
                <a:spcPts val="0"/>
              </a:spcBef>
              <a:spcAft>
                <a:spcPts val="0"/>
              </a:spcAft>
              <a:buSzPts val="1400"/>
              <a:buNone/>
              <a:defRPr sz="1400"/>
            </a:lvl6pPr>
            <a:lvl7pPr lvl="6" algn="r">
              <a:spcBef>
                <a:spcPts val="0"/>
              </a:spcBef>
              <a:spcAft>
                <a:spcPts val="0"/>
              </a:spcAft>
              <a:buSzPts val="1400"/>
              <a:buNone/>
              <a:defRPr sz="1400"/>
            </a:lvl7pPr>
            <a:lvl8pPr lvl="7" algn="r">
              <a:spcBef>
                <a:spcPts val="0"/>
              </a:spcBef>
              <a:spcAft>
                <a:spcPts val="0"/>
              </a:spcAft>
              <a:buSzPts val="1400"/>
              <a:buNone/>
              <a:defRPr sz="1400"/>
            </a:lvl8pPr>
            <a:lvl9pPr lvl="8" algn="r">
              <a:spcBef>
                <a:spcPts val="0"/>
              </a:spcBef>
              <a:spcAft>
                <a:spcPts val="0"/>
              </a:spcAft>
              <a:buSzPts val="1400"/>
              <a:buNone/>
              <a:defRPr sz="1400"/>
            </a:lvl9pPr>
          </a:lstStyle>
          <a:p>
            <a:endParaRPr/>
          </a:p>
        </p:txBody>
      </p:sp>
      <p:sp>
        <p:nvSpPr>
          <p:cNvPr id="58" name="Google Shape;58;p6"/>
          <p:cNvSpPr txBox="1">
            <a:spLocks noGrp="1"/>
          </p:cNvSpPr>
          <p:nvPr>
            <p:ph type="subTitle" idx="1"/>
          </p:nvPr>
        </p:nvSpPr>
        <p:spPr>
          <a:xfrm>
            <a:off x="1762475" y="1730900"/>
            <a:ext cx="2512500" cy="495600"/>
          </a:xfrm>
          <a:prstGeom prst="rect">
            <a:avLst/>
          </a:prstGeom>
        </p:spPr>
        <p:txBody>
          <a:bodyPr spcFirstLastPara="1" wrap="square" lIns="0" tIns="0" rIns="0" bIns="0" anchor="t"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59" name="Google Shape;59;p6"/>
          <p:cNvSpPr txBox="1">
            <a:spLocks noGrp="1"/>
          </p:cNvSpPr>
          <p:nvPr>
            <p:ph type="title" idx="2" hasCustomPrompt="1"/>
          </p:nvPr>
        </p:nvSpPr>
        <p:spPr>
          <a:xfrm>
            <a:off x="1762475" y="534975"/>
            <a:ext cx="2512500" cy="6978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1"/>
              </a:buClr>
              <a:buSzPts val="7200"/>
              <a:buNone/>
              <a:defRPr sz="5800">
                <a:solidFill>
                  <a:schemeClr val="accent1"/>
                </a:solidFill>
              </a:defRPr>
            </a:lvl1pPr>
            <a:lvl2pPr lvl="1" algn="r" rtl="0">
              <a:spcBef>
                <a:spcPts val="0"/>
              </a:spcBef>
              <a:spcAft>
                <a:spcPts val="0"/>
              </a:spcAft>
              <a:buSzPts val="7200"/>
              <a:buNone/>
              <a:defRPr sz="7200"/>
            </a:lvl2pPr>
            <a:lvl3pPr lvl="2" algn="r" rtl="0">
              <a:spcBef>
                <a:spcPts val="0"/>
              </a:spcBef>
              <a:spcAft>
                <a:spcPts val="0"/>
              </a:spcAft>
              <a:buSzPts val="7200"/>
              <a:buNone/>
              <a:defRPr sz="7200"/>
            </a:lvl3pPr>
            <a:lvl4pPr lvl="3" algn="r" rtl="0">
              <a:spcBef>
                <a:spcPts val="0"/>
              </a:spcBef>
              <a:spcAft>
                <a:spcPts val="0"/>
              </a:spcAft>
              <a:buSzPts val="7200"/>
              <a:buNone/>
              <a:defRPr sz="7200"/>
            </a:lvl4pPr>
            <a:lvl5pPr lvl="4" algn="r" rtl="0">
              <a:spcBef>
                <a:spcPts val="0"/>
              </a:spcBef>
              <a:spcAft>
                <a:spcPts val="0"/>
              </a:spcAft>
              <a:buSzPts val="7200"/>
              <a:buNone/>
              <a:defRPr sz="7200"/>
            </a:lvl5pPr>
            <a:lvl6pPr lvl="5" algn="r" rtl="0">
              <a:spcBef>
                <a:spcPts val="0"/>
              </a:spcBef>
              <a:spcAft>
                <a:spcPts val="0"/>
              </a:spcAft>
              <a:buSzPts val="7200"/>
              <a:buNone/>
              <a:defRPr sz="7200"/>
            </a:lvl6pPr>
            <a:lvl7pPr lvl="6" algn="r" rtl="0">
              <a:spcBef>
                <a:spcPts val="0"/>
              </a:spcBef>
              <a:spcAft>
                <a:spcPts val="0"/>
              </a:spcAft>
              <a:buSzPts val="7200"/>
              <a:buNone/>
              <a:defRPr sz="7200"/>
            </a:lvl7pPr>
            <a:lvl8pPr lvl="7" algn="r" rtl="0">
              <a:spcBef>
                <a:spcPts val="0"/>
              </a:spcBef>
              <a:spcAft>
                <a:spcPts val="0"/>
              </a:spcAft>
              <a:buSzPts val="7200"/>
              <a:buNone/>
              <a:defRPr sz="7200"/>
            </a:lvl8pPr>
            <a:lvl9pPr lvl="8" algn="r" rtl="0">
              <a:spcBef>
                <a:spcPts val="0"/>
              </a:spcBef>
              <a:spcAft>
                <a:spcPts val="0"/>
              </a:spcAft>
              <a:buSzPts val="7200"/>
              <a:buNone/>
              <a:defRPr sz="7200"/>
            </a:lvl9pPr>
          </a:lstStyle>
          <a:p>
            <a:r>
              <a:t>xx%</a:t>
            </a:r>
          </a:p>
        </p:txBody>
      </p:sp>
      <p:sp>
        <p:nvSpPr>
          <p:cNvPr id="60" name="Google Shape;60;p6"/>
          <p:cNvSpPr txBox="1">
            <a:spLocks noGrp="1"/>
          </p:cNvSpPr>
          <p:nvPr>
            <p:ph type="title" idx="3"/>
          </p:nvPr>
        </p:nvSpPr>
        <p:spPr>
          <a:xfrm>
            <a:off x="1762475" y="3590474"/>
            <a:ext cx="2512500" cy="4215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SzPts val="1400"/>
              <a:buNone/>
              <a:defRPr sz="2400" i="0">
                <a:solidFill>
                  <a:schemeClr val="accent1"/>
                </a:solidFill>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61" name="Google Shape;61;p6"/>
          <p:cNvSpPr txBox="1">
            <a:spLocks noGrp="1"/>
          </p:cNvSpPr>
          <p:nvPr>
            <p:ph type="subTitle" idx="4"/>
          </p:nvPr>
        </p:nvSpPr>
        <p:spPr>
          <a:xfrm>
            <a:off x="1762475" y="4050275"/>
            <a:ext cx="2512500" cy="495600"/>
          </a:xfrm>
          <a:prstGeom prst="rect">
            <a:avLst/>
          </a:prstGeom>
        </p:spPr>
        <p:txBody>
          <a:bodyPr spcFirstLastPara="1" wrap="square" lIns="0" tIns="0" rIns="0" bIns="0" anchor="t"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62" name="Google Shape;62;p6"/>
          <p:cNvSpPr txBox="1">
            <a:spLocks noGrp="1"/>
          </p:cNvSpPr>
          <p:nvPr>
            <p:ph type="title" idx="5" hasCustomPrompt="1"/>
          </p:nvPr>
        </p:nvSpPr>
        <p:spPr>
          <a:xfrm>
            <a:off x="1762475" y="2854359"/>
            <a:ext cx="2512500" cy="6978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1"/>
              </a:buClr>
              <a:buSzPts val="7200"/>
              <a:buNone/>
              <a:defRPr sz="5800">
                <a:solidFill>
                  <a:schemeClr val="accent1"/>
                </a:solidFill>
              </a:defRPr>
            </a:lvl1pPr>
            <a:lvl2pPr lvl="1" algn="r" rtl="0">
              <a:spcBef>
                <a:spcPts val="0"/>
              </a:spcBef>
              <a:spcAft>
                <a:spcPts val="0"/>
              </a:spcAft>
              <a:buSzPts val="7200"/>
              <a:buNone/>
              <a:defRPr sz="7200"/>
            </a:lvl2pPr>
            <a:lvl3pPr lvl="2" algn="r" rtl="0">
              <a:spcBef>
                <a:spcPts val="0"/>
              </a:spcBef>
              <a:spcAft>
                <a:spcPts val="0"/>
              </a:spcAft>
              <a:buSzPts val="7200"/>
              <a:buNone/>
              <a:defRPr sz="7200"/>
            </a:lvl3pPr>
            <a:lvl4pPr lvl="3" algn="r" rtl="0">
              <a:spcBef>
                <a:spcPts val="0"/>
              </a:spcBef>
              <a:spcAft>
                <a:spcPts val="0"/>
              </a:spcAft>
              <a:buSzPts val="7200"/>
              <a:buNone/>
              <a:defRPr sz="7200"/>
            </a:lvl4pPr>
            <a:lvl5pPr lvl="4" algn="r" rtl="0">
              <a:spcBef>
                <a:spcPts val="0"/>
              </a:spcBef>
              <a:spcAft>
                <a:spcPts val="0"/>
              </a:spcAft>
              <a:buSzPts val="7200"/>
              <a:buNone/>
              <a:defRPr sz="7200"/>
            </a:lvl5pPr>
            <a:lvl6pPr lvl="5" algn="r" rtl="0">
              <a:spcBef>
                <a:spcPts val="0"/>
              </a:spcBef>
              <a:spcAft>
                <a:spcPts val="0"/>
              </a:spcAft>
              <a:buSzPts val="7200"/>
              <a:buNone/>
              <a:defRPr sz="7200"/>
            </a:lvl6pPr>
            <a:lvl7pPr lvl="6" algn="r" rtl="0">
              <a:spcBef>
                <a:spcPts val="0"/>
              </a:spcBef>
              <a:spcAft>
                <a:spcPts val="0"/>
              </a:spcAft>
              <a:buSzPts val="7200"/>
              <a:buNone/>
              <a:defRPr sz="7200"/>
            </a:lvl7pPr>
            <a:lvl8pPr lvl="7" algn="r" rtl="0">
              <a:spcBef>
                <a:spcPts val="0"/>
              </a:spcBef>
              <a:spcAft>
                <a:spcPts val="0"/>
              </a:spcAft>
              <a:buSzPts val="7200"/>
              <a:buNone/>
              <a:defRPr sz="7200"/>
            </a:lvl8pPr>
            <a:lvl9pPr lvl="8" algn="r" rtl="0">
              <a:spcBef>
                <a:spcPts val="0"/>
              </a:spcBef>
              <a:spcAft>
                <a:spcPts val="0"/>
              </a:spcAft>
              <a:buSzPts val="7200"/>
              <a:buNone/>
              <a:defRPr sz="7200"/>
            </a:lvl9pPr>
          </a:lstStyle>
          <a:p>
            <a:r>
              <a:t>xx%</a:t>
            </a:r>
          </a:p>
        </p:txBody>
      </p:sp>
      <p:sp>
        <p:nvSpPr>
          <p:cNvPr id="63" name="Google Shape;63;p6"/>
          <p:cNvSpPr txBox="1">
            <a:spLocks noGrp="1"/>
          </p:cNvSpPr>
          <p:nvPr>
            <p:ph type="title" idx="6"/>
          </p:nvPr>
        </p:nvSpPr>
        <p:spPr>
          <a:xfrm>
            <a:off x="4869047" y="1271090"/>
            <a:ext cx="2512500" cy="4215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SzPts val="1400"/>
              <a:buNone/>
              <a:defRPr sz="2400" i="0">
                <a:solidFill>
                  <a:schemeClr val="accent1"/>
                </a:solidFill>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64" name="Google Shape;64;p6"/>
          <p:cNvSpPr txBox="1">
            <a:spLocks noGrp="1"/>
          </p:cNvSpPr>
          <p:nvPr>
            <p:ph type="subTitle" idx="7"/>
          </p:nvPr>
        </p:nvSpPr>
        <p:spPr>
          <a:xfrm>
            <a:off x="4869049" y="1730900"/>
            <a:ext cx="2512500" cy="495600"/>
          </a:xfrm>
          <a:prstGeom prst="rect">
            <a:avLst/>
          </a:prstGeom>
        </p:spPr>
        <p:txBody>
          <a:bodyPr spcFirstLastPara="1" wrap="square" lIns="0" tIns="0" rIns="0" bIns="0" anchor="t"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65" name="Google Shape;65;p6"/>
          <p:cNvSpPr txBox="1">
            <a:spLocks noGrp="1"/>
          </p:cNvSpPr>
          <p:nvPr>
            <p:ph type="title" idx="8" hasCustomPrompt="1"/>
          </p:nvPr>
        </p:nvSpPr>
        <p:spPr>
          <a:xfrm>
            <a:off x="4869047" y="534975"/>
            <a:ext cx="2512500" cy="6978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1"/>
              </a:buClr>
              <a:buSzPts val="7200"/>
              <a:buNone/>
              <a:defRPr sz="5800">
                <a:solidFill>
                  <a:schemeClr val="accent1"/>
                </a:solidFill>
              </a:defRPr>
            </a:lvl1pPr>
            <a:lvl2pPr lvl="1" algn="r" rtl="0">
              <a:spcBef>
                <a:spcPts val="0"/>
              </a:spcBef>
              <a:spcAft>
                <a:spcPts val="0"/>
              </a:spcAft>
              <a:buSzPts val="7200"/>
              <a:buNone/>
              <a:defRPr sz="7200"/>
            </a:lvl2pPr>
            <a:lvl3pPr lvl="2" algn="r" rtl="0">
              <a:spcBef>
                <a:spcPts val="0"/>
              </a:spcBef>
              <a:spcAft>
                <a:spcPts val="0"/>
              </a:spcAft>
              <a:buSzPts val="7200"/>
              <a:buNone/>
              <a:defRPr sz="7200"/>
            </a:lvl3pPr>
            <a:lvl4pPr lvl="3" algn="r" rtl="0">
              <a:spcBef>
                <a:spcPts val="0"/>
              </a:spcBef>
              <a:spcAft>
                <a:spcPts val="0"/>
              </a:spcAft>
              <a:buSzPts val="7200"/>
              <a:buNone/>
              <a:defRPr sz="7200"/>
            </a:lvl4pPr>
            <a:lvl5pPr lvl="4" algn="r" rtl="0">
              <a:spcBef>
                <a:spcPts val="0"/>
              </a:spcBef>
              <a:spcAft>
                <a:spcPts val="0"/>
              </a:spcAft>
              <a:buSzPts val="7200"/>
              <a:buNone/>
              <a:defRPr sz="7200"/>
            </a:lvl5pPr>
            <a:lvl6pPr lvl="5" algn="r" rtl="0">
              <a:spcBef>
                <a:spcPts val="0"/>
              </a:spcBef>
              <a:spcAft>
                <a:spcPts val="0"/>
              </a:spcAft>
              <a:buSzPts val="7200"/>
              <a:buNone/>
              <a:defRPr sz="7200"/>
            </a:lvl6pPr>
            <a:lvl7pPr lvl="6" algn="r" rtl="0">
              <a:spcBef>
                <a:spcPts val="0"/>
              </a:spcBef>
              <a:spcAft>
                <a:spcPts val="0"/>
              </a:spcAft>
              <a:buSzPts val="7200"/>
              <a:buNone/>
              <a:defRPr sz="7200"/>
            </a:lvl7pPr>
            <a:lvl8pPr lvl="7" algn="r" rtl="0">
              <a:spcBef>
                <a:spcPts val="0"/>
              </a:spcBef>
              <a:spcAft>
                <a:spcPts val="0"/>
              </a:spcAft>
              <a:buSzPts val="7200"/>
              <a:buNone/>
              <a:defRPr sz="7200"/>
            </a:lvl8pPr>
            <a:lvl9pPr lvl="8" algn="r" rtl="0">
              <a:spcBef>
                <a:spcPts val="0"/>
              </a:spcBef>
              <a:spcAft>
                <a:spcPts val="0"/>
              </a:spcAft>
              <a:buSzPts val="7200"/>
              <a:buNone/>
              <a:defRPr sz="7200"/>
            </a:lvl9pPr>
          </a:lstStyle>
          <a:p>
            <a:r>
              <a:t>xx%</a:t>
            </a:r>
          </a:p>
        </p:txBody>
      </p:sp>
      <p:sp>
        <p:nvSpPr>
          <p:cNvPr id="66" name="Google Shape;66;p6"/>
          <p:cNvSpPr txBox="1">
            <a:spLocks noGrp="1"/>
          </p:cNvSpPr>
          <p:nvPr>
            <p:ph type="title" idx="9"/>
          </p:nvPr>
        </p:nvSpPr>
        <p:spPr>
          <a:xfrm>
            <a:off x="4869047" y="3590474"/>
            <a:ext cx="2512500" cy="4215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SzPts val="1400"/>
              <a:buNone/>
              <a:defRPr sz="2400" i="0">
                <a:solidFill>
                  <a:schemeClr val="accent1"/>
                </a:solidFill>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67" name="Google Shape;67;p6"/>
          <p:cNvSpPr txBox="1">
            <a:spLocks noGrp="1"/>
          </p:cNvSpPr>
          <p:nvPr>
            <p:ph type="subTitle" idx="13"/>
          </p:nvPr>
        </p:nvSpPr>
        <p:spPr>
          <a:xfrm>
            <a:off x="4869049" y="4050275"/>
            <a:ext cx="2512500" cy="495600"/>
          </a:xfrm>
          <a:prstGeom prst="rect">
            <a:avLst/>
          </a:prstGeom>
        </p:spPr>
        <p:txBody>
          <a:bodyPr spcFirstLastPara="1" wrap="square" lIns="0" tIns="0" rIns="0" bIns="0" anchor="t"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68" name="Google Shape;68;p6"/>
          <p:cNvSpPr txBox="1">
            <a:spLocks noGrp="1"/>
          </p:cNvSpPr>
          <p:nvPr>
            <p:ph type="title" idx="14" hasCustomPrompt="1"/>
          </p:nvPr>
        </p:nvSpPr>
        <p:spPr>
          <a:xfrm>
            <a:off x="4869047" y="2854359"/>
            <a:ext cx="2512500" cy="6978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1"/>
              </a:buClr>
              <a:buSzPts val="7200"/>
              <a:buNone/>
              <a:defRPr sz="5800">
                <a:solidFill>
                  <a:schemeClr val="accent1"/>
                </a:solidFill>
              </a:defRPr>
            </a:lvl1pPr>
            <a:lvl2pPr lvl="1" algn="r" rtl="0">
              <a:spcBef>
                <a:spcPts val="0"/>
              </a:spcBef>
              <a:spcAft>
                <a:spcPts val="0"/>
              </a:spcAft>
              <a:buSzPts val="7200"/>
              <a:buNone/>
              <a:defRPr sz="7200"/>
            </a:lvl2pPr>
            <a:lvl3pPr lvl="2" algn="r" rtl="0">
              <a:spcBef>
                <a:spcPts val="0"/>
              </a:spcBef>
              <a:spcAft>
                <a:spcPts val="0"/>
              </a:spcAft>
              <a:buSzPts val="7200"/>
              <a:buNone/>
              <a:defRPr sz="7200"/>
            </a:lvl3pPr>
            <a:lvl4pPr lvl="3" algn="r" rtl="0">
              <a:spcBef>
                <a:spcPts val="0"/>
              </a:spcBef>
              <a:spcAft>
                <a:spcPts val="0"/>
              </a:spcAft>
              <a:buSzPts val="7200"/>
              <a:buNone/>
              <a:defRPr sz="7200"/>
            </a:lvl4pPr>
            <a:lvl5pPr lvl="4" algn="r" rtl="0">
              <a:spcBef>
                <a:spcPts val="0"/>
              </a:spcBef>
              <a:spcAft>
                <a:spcPts val="0"/>
              </a:spcAft>
              <a:buSzPts val="7200"/>
              <a:buNone/>
              <a:defRPr sz="7200"/>
            </a:lvl5pPr>
            <a:lvl6pPr lvl="5" algn="r" rtl="0">
              <a:spcBef>
                <a:spcPts val="0"/>
              </a:spcBef>
              <a:spcAft>
                <a:spcPts val="0"/>
              </a:spcAft>
              <a:buSzPts val="7200"/>
              <a:buNone/>
              <a:defRPr sz="7200"/>
            </a:lvl6pPr>
            <a:lvl7pPr lvl="6" algn="r" rtl="0">
              <a:spcBef>
                <a:spcPts val="0"/>
              </a:spcBef>
              <a:spcAft>
                <a:spcPts val="0"/>
              </a:spcAft>
              <a:buSzPts val="7200"/>
              <a:buNone/>
              <a:defRPr sz="7200"/>
            </a:lvl7pPr>
            <a:lvl8pPr lvl="7" algn="r" rtl="0">
              <a:spcBef>
                <a:spcPts val="0"/>
              </a:spcBef>
              <a:spcAft>
                <a:spcPts val="0"/>
              </a:spcAft>
              <a:buSzPts val="7200"/>
              <a:buNone/>
              <a:defRPr sz="7200"/>
            </a:lvl8pPr>
            <a:lvl9pPr lvl="8" algn="r" rtl="0">
              <a:spcBef>
                <a:spcPts val="0"/>
              </a:spcBef>
              <a:spcAft>
                <a:spcPts val="0"/>
              </a:spcAft>
              <a:buSzPts val="7200"/>
              <a:buNone/>
              <a:defRPr sz="7200"/>
            </a:lvl9pPr>
          </a:lstStyle>
          <a:p>
            <a:r>
              <a:t>xx%</a:t>
            </a:r>
          </a:p>
        </p:txBody>
      </p:sp>
      <p:grpSp>
        <p:nvGrpSpPr>
          <p:cNvPr id="69" name="Google Shape;69;p6"/>
          <p:cNvGrpSpPr/>
          <p:nvPr/>
        </p:nvGrpSpPr>
        <p:grpSpPr>
          <a:xfrm>
            <a:off x="646175" y="496497"/>
            <a:ext cx="8246369" cy="4435550"/>
            <a:chOff x="646175" y="496497"/>
            <a:chExt cx="8246369" cy="4435550"/>
          </a:xfrm>
        </p:grpSpPr>
        <p:sp>
          <p:nvSpPr>
            <p:cNvPr id="70" name="Google Shape;70;p6"/>
            <p:cNvSpPr/>
            <p:nvPr/>
          </p:nvSpPr>
          <p:spPr>
            <a:xfrm>
              <a:off x="1739846" y="4833396"/>
              <a:ext cx="103324" cy="98651"/>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p:nvPr/>
          </p:nvSpPr>
          <p:spPr>
            <a:xfrm>
              <a:off x="7061966" y="866622"/>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a:off x="8428966" y="4708397"/>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6"/>
            <p:cNvSpPr/>
            <p:nvPr/>
          </p:nvSpPr>
          <p:spPr>
            <a:xfrm>
              <a:off x="646175" y="496497"/>
              <a:ext cx="97897" cy="93470"/>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6"/>
            <p:cNvSpPr/>
            <p:nvPr/>
          </p:nvSpPr>
          <p:spPr>
            <a:xfrm>
              <a:off x="8789221" y="702534"/>
              <a:ext cx="103324" cy="98651"/>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extLst>
    <p:ext uri="{DCECCB84-F9BA-43D5-87BE-67443E8EF086}">
      <p15:sldGuideLst xmlns:p15="http://schemas.microsoft.com/office/powerpoint/2012/main">
        <p15:guide id="1" pos="5507">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DESIGN">
  <p:cSld name="CUSTOM_8">
    <p:bg>
      <p:bgPr>
        <a:blipFill>
          <a:blip r:embed="rId2">
            <a:alphaModFix/>
          </a:blip>
          <a:stretch>
            <a:fillRect/>
          </a:stretch>
        </a:blipFill>
        <a:effectLst/>
      </p:bgPr>
    </p:bg>
    <p:spTree>
      <p:nvGrpSpPr>
        <p:cNvPr id="1" name="Shape 171"/>
        <p:cNvGrpSpPr/>
        <p:nvPr/>
      </p:nvGrpSpPr>
      <p:grpSpPr>
        <a:xfrm>
          <a:off x="0" y="0"/>
          <a:ext cx="0" cy="0"/>
          <a:chOff x="0" y="0"/>
          <a:chExt cx="0" cy="0"/>
        </a:xfrm>
      </p:grpSpPr>
      <p:sp>
        <p:nvSpPr>
          <p:cNvPr id="172" name="Google Shape;172;p15"/>
          <p:cNvSpPr txBox="1">
            <a:spLocks noGrp="1"/>
          </p:cNvSpPr>
          <p:nvPr>
            <p:ph type="title"/>
          </p:nvPr>
        </p:nvSpPr>
        <p:spPr>
          <a:xfrm>
            <a:off x="1739850" y="534975"/>
            <a:ext cx="5664300" cy="5310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800"/>
              <a:buNone/>
              <a:defRPr sz="2400" i="0"/>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grpSp>
        <p:nvGrpSpPr>
          <p:cNvPr id="173" name="Google Shape;173;p15"/>
          <p:cNvGrpSpPr/>
          <p:nvPr/>
        </p:nvGrpSpPr>
        <p:grpSpPr>
          <a:xfrm>
            <a:off x="329730" y="281345"/>
            <a:ext cx="8628146" cy="4661127"/>
            <a:chOff x="329730" y="281345"/>
            <a:chExt cx="8628146" cy="4661127"/>
          </a:xfrm>
        </p:grpSpPr>
        <p:sp>
          <p:nvSpPr>
            <p:cNvPr id="174" name="Google Shape;174;p15"/>
            <p:cNvSpPr/>
            <p:nvPr/>
          </p:nvSpPr>
          <p:spPr>
            <a:xfrm>
              <a:off x="1794696" y="4843821"/>
              <a:ext cx="103324" cy="98651"/>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a:off x="1199440" y="281345"/>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a:off x="329730" y="3776930"/>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a:off x="8789216" y="2959547"/>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a:off x="7412116" y="4682797"/>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a:off x="8789221" y="702534"/>
              <a:ext cx="103324" cy="98651"/>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ANKS">
  <p:cSld name="OBJECT_2">
    <p:bg>
      <p:bgPr>
        <a:blipFill>
          <a:blip r:embed="rId2">
            <a:alphaModFix/>
          </a:blip>
          <a:stretch>
            <a:fillRect/>
          </a:stretch>
        </a:blipFill>
        <a:effectLst/>
      </p:bgPr>
    </p:bg>
    <p:spTree>
      <p:nvGrpSpPr>
        <p:cNvPr id="1" name="Shape 245"/>
        <p:cNvGrpSpPr/>
        <p:nvPr/>
      </p:nvGrpSpPr>
      <p:grpSpPr>
        <a:xfrm>
          <a:off x="0" y="0"/>
          <a:ext cx="0" cy="0"/>
          <a:chOff x="0" y="0"/>
          <a:chExt cx="0" cy="0"/>
        </a:xfrm>
      </p:grpSpPr>
      <p:sp>
        <p:nvSpPr>
          <p:cNvPr id="246" name="Google Shape;246;p21"/>
          <p:cNvSpPr txBox="1">
            <a:spLocks noGrp="1"/>
          </p:cNvSpPr>
          <p:nvPr>
            <p:ph type="title"/>
          </p:nvPr>
        </p:nvSpPr>
        <p:spPr>
          <a:xfrm flipH="1">
            <a:off x="2714350" y="1207375"/>
            <a:ext cx="3715200" cy="10188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Clr>
                <a:schemeClr val="accent1"/>
              </a:buClr>
              <a:buSzPts val="6000"/>
              <a:buNone/>
              <a:defRPr sz="6000" i="0">
                <a:solidFill>
                  <a:schemeClr val="accent1"/>
                </a:solidFill>
              </a:defRPr>
            </a:lvl1pPr>
            <a:lvl2pPr lvl="1" algn="r" rtl="0">
              <a:spcBef>
                <a:spcPts val="0"/>
              </a:spcBef>
              <a:spcAft>
                <a:spcPts val="0"/>
              </a:spcAft>
              <a:buSzPts val="3300"/>
              <a:buNone/>
              <a:defRPr sz="3300"/>
            </a:lvl2pPr>
            <a:lvl3pPr lvl="2" algn="r" rtl="0">
              <a:spcBef>
                <a:spcPts val="0"/>
              </a:spcBef>
              <a:spcAft>
                <a:spcPts val="0"/>
              </a:spcAft>
              <a:buSzPts val="3300"/>
              <a:buNone/>
              <a:defRPr sz="3300"/>
            </a:lvl3pPr>
            <a:lvl4pPr lvl="3" algn="r" rtl="0">
              <a:spcBef>
                <a:spcPts val="0"/>
              </a:spcBef>
              <a:spcAft>
                <a:spcPts val="0"/>
              </a:spcAft>
              <a:buSzPts val="3300"/>
              <a:buNone/>
              <a:defRPr sz="3300"/>
            </a:lvl4pPr>
            <a:lvl5pPr lvl="4" algn="r" rtl="0">
              <a:spcBef>
                <a:spcPts val="0"/>
              </a:spcBef>
              <a:spcAft>
                <a:spcPts val="0"/>
              </a:spcAft>
              <a:buSzPts val="3300"/>
              <a:buNone/>
              <a:defRPr sz="3300"/>
            </a:lvl5pPr>
            <a:lvl6pPr lvl="5" algn="r" rtl="0">
              <a:spcBef>
                <a:spcPts val="0"/>
              </a:spcBef>
              <a:spcAft>
                <a:spcPts val="0"/>
              </a:spcAft>
              <a:buSzPts val="3300"/>
              <a:buNone/>
              <a:defRPr sz="3300"/>
            </a:lvl6pPr>
            <a:lvl7pPr lvl="6" algn="r" rtl="0">
              <a:spcBef>
                <a:spcPts val="0"/>
              </a:spcBef>
              <a:spcAft>
                <a:spcPts val="0"/>
              </a:spcAft>
              <a:buSzPts val="3300"/>
              <a:buNone/>
              <a:defRPr sz="3300"/>
            </a:lvl7pPr>
            <a:lvl8pPr lvl="7" algn="r" rtl="0">
              <a:spcBef>
                <a:spcPts val="0"/>
              </a:spcBef>
              <a:spcAft>
                <a:spcPts val="0"/>
              </a:spcAft>
              <a:buSzPts val="3300"/>
              <a:buNone/>
              <a:defRPr sz="3300"/>
            </a:lvl8pPr>
            <a:lvl9pPr lvl="8" algn="r" rtl="0">
              <a:spcBef>
                <a:spcPts val="0"/>
              </a:spcBef>
              <a:spcAft>
                <a:spcPts val="0"/>
              </a:spcAft>
              <a:buSzPts val="3300"/>
              <a:buNone/>
              <a:defRPr sz="3300"/>
            </a:lvl9pPr>
          </a:lstStyle>
          <a:p>
            <a:endParaRPr/>
          </a:p>
        </p:txBody>
      </p:sp>
      <p:sp>
        <p:nvSpPr>
          <p:cNvPr id="247" name="Google Shape;247;p21"/>
          <p:cNvSpPr txBox="1">
            <a:spLocks noGrp="1"/>
          </p:cNvSpPr>
          <p:nvPr>
            <p:ph type="subTitle" idx="1"/>
          </p:nvPr>
        </p:nvSpPr>
        <p:spPr>
          <a:xfrm flipH="1">
            <a:off x="2597100" y="2363175"/>
            <a:ext cx="3949800" cy="854700"/>
          </a:xfrm>
          <a:prstGeom prst="rect">
            <a:avLst/>
          </a:prstGeom>
        </p:spPr>
        <p:txBody>
          <a:bodyPr spcFirstLastPara="1" wrap="square" lIns="0" tIns="0" rIns="0" bIns="0"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48" name="Google Shape;248;p21"/>
          <p:cNvSpPr txBox="1"/>
          <p:nvPr/>
        </p:nvSpPr>
        <p:spPr>
          <a:xfrm>
            <a:off x="1360050" y="3813975"/>
            <a:ext cx="6423900" cy="534600"/>
          </a:xfrm>
          <a:prstGeom prst="rect">
            <a:avLst/>
          </a:prstGeom>
          <a:noFill/>
          <a:ln>
            <a:noFill/>
          </a:ln>
        </p:spPr>
        <p:txBody>
          <a:bodyPr spcFirstLastPara="1" wrap="square" lIns="91425" tIns="91425" rIns="91425" bIns="91425" anchor="b" anchorCtr="0">
            <a:noAutofit/>
          </a:bodyPr>
          <a:lstStyle/>
          <a:p>
            <a:pPr marL="0" lvl="0" indent="0" algn="ctr" rtl="0">
              <a:spcBef>
                <a:spcPts val="300"/>
              </a:spcBef>
              <a:spcAft>
                <a:spcPts val="0"/>
              </a:spcAft>
              <a:buNone/>
            </a:pPr>
            <a:r>
              <a:rPr lang="en" sz="1300">
                <a:solidFill>
                  <a:schemeClr val="lt1"/>
                </a:solidFill>
                <a:latin typeface="Barlow Semi Condensed Light"/>
                <a:ea typeface="Barlow Semi Condensed Light"/>
                <a:cs typeface="Barlow Semi Condensed Light"/>
                <a:sym typeface="Barlow Semi Condensed Light"/>
              </a:rPr>
              <a:t>CREDITS: This presentation template was created by </a:t>
            </a:r>
            <a:r>
              <a:rPr lang="en" sz="1300" b="1">
                <a:solidFill>
                  <a:schemeClr val="lt1"/>
                </a:solidFill>
                <a:latin typeface="Barlow Semi Condensed"/>
                <a:ea typeface="Barlow Semi Condensed"/>
                <a:cs typeface="Barlow Semi Condensed"/>
                <a:sym typeface="Barlow Semi Condensed"/>
              </a:rPr>
              <a:t>Slidesgo</a:t>
            </a:r>
            <a:r>
              <a:rPr lang="en" sz="1300">
                <a:solidFill>
                  <a:schemeClr val="lt1"/>
                </a:solidFill>
                <a:latin typeface="Barlow Semi Condensed Light"/>
                <a:ea typeface="Barlow Semi Condensed Light"/>
                <a:cs typeface="Barlow Semi Condensed Light"/>
                <a:sym typeface="Barlow Semi Condensed Light"/>
              </a:rPr>
              <a:t>, including icons by </a:t>
            </a:r>
            <a:r>
              <a:rPr lang="en" sz="1300" b="1">
                <a:solidFill>
                  <a:schemeClr val="lt1"/>
                </a:solidFill>
                <a:latin typeface="Barlow Semi Condensed"/>
                <a:ea typeface="Barlow Semi Condensed"/>
                <a:cs typeface="Barlow Semi Condensed"/>
                <a:sym typeface="Barlow Semi Condensed"/>
              </a:rPr>
              <a:t>Flaticon</a:t>
            </a:r>
            <a:r>
              <a:rPr lang="en" sz="1300">
                <a:solidFill>
                  <a:schemeClr val="lt1"/>
                </a:solidFill>
                <a:latin typeface="Barlow Semi Condensed Light"/>
                <a:ea typeface="Barlow Semi Condensed Light"/>
                <a:cs typeface="Barlow Semi Condensed Light"/>
                <a:sym typeface="Barlow Semi Condensed Light"/>
              </a:rPr>
              <a:t>, and infographics &amp; images by </a:t>
            </a:r>
            <a:r>
              <a:rPr lang="en" sz="1300" b="1">
                <a:solidFill>
                  <a:schemeClr val="lt1"/>
                </a:solidFill>
                <a:latin typeface="Barlow Semi Condensed"/>
                <a:ea typeface="Barlow Semi Condensed"/>
                <a:cs typeface="Barlow Semi Condensed"/>
                <a:sym typeface="Barlow Semi Condensed"/>
              </a:rPr>
              <a:t>Freepik</a:t>
            </a:r>
            <a:endParaRPr sz="1300" b="1">
              <a:solidFill>
                <a:schemeClr val="lt1"/>
              </a:solidFill>
              <a:latin typeface="Barlow Semi Condensed"/>
              <a:ea typeface="Barlow Semi Condensed"/>
              <a:cs typeface="Barlow Semi Condensed"/>
              <a:sym typeface="Barlow Semi Condensed"/>
            </a:endParaRPr>
          </a:p>
        </p:txBody>
      </p:sp>
      <p:grpSp>
        <p:nvGrpSpPr>
          <p:cNvPr id="249" name="Google Shape;249;p21"/>
          <p:cNvGrpSpPr/>
          <p:nvPr/>
        </p:nvGrpSpPr>
        <p:grpSpPr>
          <a:xfrm>
            <a:off x="329730" y="281345"/>
            <a:ext cx="8628146" cy="4661127"/>
            <a:chOff x="329730" y="281345"/>
            <a:chExt cx="8628146" cy="4661127"/>
          </a:xfrm>
        </p:grpSpPr>
        <p:sp>
          <p:nvSpPr>
            <p:cNvPr id="250" name="Google Shape;250;p21"/>
            <p:cNvSpPr/>
            <p:nvPr/>
          </p:nvSpPr>
          <p:spPr>
            <a:xfrm>
              <a:off x="1794696" y="4843821"/>
              <a:ext cx="103324" cy="98651"/>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p:nvPr/>
          </p:nvSpPr>
          <p:spPr>
            <a:xfrm>
              <a:off x="1199440" y="281345"/>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1"/>
            <p:cNvSpPr/>
            <p:nvPr/>
          </p:nvSpPr>
          <p:spPr>
            <a:xfrm>
              <a:off x="329730" y="3776930"/>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1"/>
            <p:cNvSpPr/>
            <p:nvPr/>
          </p:nvSpPr>
          <p:spPr>
            <a:xfrm>
              <a:off x="8789216" y="2959547"/>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1"/>
            <p:cNvSpPr/>
            <p:nvPr/>
          </p:nvSpPr>
          <p:spPr>
            <a:xfrm>
              <a:off x="7412116" y="4682797"/>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1"/>
            <p:cNvSpPr/>
            <p:nvPr/>
          </p:nvSpPr>
          <p:spPr>
            <a:xfrm>
              <a:off x="8789221" y="702534"/>
              <a:ext cx="103324" cy="98651"/>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21"/>
          <p:cNvSpPr/>
          <p:nvPr/>
        </p:nvSpPr>
        <p:spPr>
          <a:xfrm>
            <a:off x="1520080" y="2491242"/>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1"/>
          <p:cNvSpPr/>
          <p:nvPr/>
        </p:nvSpPr>
        <p:spPr>
          <a:xfrm>
            <a:off x="7405730" y="1293542"/>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1"/>
          <p:cNvSpPr/>
          <p:nvPr/>
        </p:nvSpPr>
        <p:spPr>
          <a:xfrm>
            <a:off x="7075055" y="3056867"/>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OBJECT_2_1">
    <p:bg>
      <p:bgPr>
        <a:blipFill>
          <a:blip r:embed="rId2">
            <a:alphaModFix/>
          </a:blip>
          <a:stretch>
            <a:fillRect/>
          </a:stretch>
        </a:blipFill>
        <a:effectLst/>
      </p:bgPr>
    </p:bg>
    <p:spTree>
      <p:nvGrpSpPr>
        <p:cNvPr id="1" name="Shape 259"/>
        <p:cNvGrpSpPr/>
        <p:nvPr/>
      </p:nvGrpSpPr>
      <p:grpSpPr>
        <a:xfrm>
          <a:off x="0" y="0"/>
          <a:ext cx="0" cy="0"/>
          <a:chOff x="0" y="0"/>
          <a:chExt cx="0" cy="0"/>
        </a:xfrm>
      </p:grpSpPr>
      <p:grpSp>
        <p:nvGrpSpPr>
          <p:cNvPr id="260" name="Google Shape;260;p22"/>
          <p:cNvGrpSpPr/>
          <p:nvPr/>
        </p:nvGrpSpPr>
        <p:grpSpPr>
          <a:xfrm>
            <a:off x="329730" y="281345"/>
            <a:ext cx="8628146" cy="4661127"/>
            <a:chOff x="329730" y="281345"/>
            <a:chExt cx="8628146" cy="4661127"/>
          </a:xfrm>
        </p:grpSpPr>
        <p:sp>
          <p:nvSpPr>
            <p:cNvPr id="261" name="Google Shape;261;p22"/>
            <p:cNvSpPr/>
            <p:nvPr/>
          </p:nvSpPr>
          <p:spPr>
            <a:xfrm>
              <a:off x="1794696" y="4843821"/>
              <a:ext cx="103324" cy="98651"/>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2"/>
            <p:cNvSpPr/>
            <p:nvPr/>
          </p:nvSpPr>
          <p:spPr>
            <a:xfrm>
              <a:off x="1199440" y="281345"/>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2"/>
            <p:cNvSpPr/>
            <p:nvPr/>
          </p:nvSpPr>
          <p:spPr>
            <a:xfrm>
              <a:off x="329730" y="3776930"/>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2"/>
            <p:cNvSpPr/>
            <p:nvPr/>
          </p:nvSpPr>
          <p:spPr>
            <a:xfrm>
              <a:off x="8789216" y="2959547"/>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2"/>
            <p:cNvSpPr/>
            <p:nvPr/>
          </p:nvSpPr>
          <p:spPr>
            <a:xfrm>
              <a:off x="7412116" y="4682797"/>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2"/>
            <p:cNvSpPr/>
            <p:nvPr/>
          </p:nvSpPr>
          <p:spPr>
            <a:xfrm>
              <a:off x="8789221" y="702534"/>
              <a:ext cx="103324" cy="98651"/>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 name="Google Shape;267;p22"/>
          <p:cNvSpPr/>
          <p:nvPr/>
        </p:nvSpPr>
        <p:spPr>
          <a:xfrm>
            <a:off x="1520080" y="2491242"/>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2"/>
          <p:cNvSpPr/>
          <p:nvPr/>
        </p:nvSpPr>
        <p:spPr>
          <a:xfrm>
            <a:off x="7405730" y="1293542"/>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2"/>
          <p:cNvSpPr/>
          <p:nvPr/>
        </p:nvSpPr>
        <p:spPr>
          <a:xfrm>
            <a:off x="7075055" y="3056867"/>
            <a:ext cx="168660" cy="161019"/>
          </a:xfrm>
          <a:custGeom>
            <a:avLst/>
            <a:gdLst/>
            <a:ahLst/>
            <a:cxnLst/>
            <a:rect l="l" t="t" r="r" b="b"/>
            <a:pathLst>
              <a:path w="3289" h="3140" extrusionOk="0">
                <a:moveTo>
                  <a:pt x="1637" y="309"/>
                </a:moveTo>
                <a:lnTo>
                  <a:pt x="2062" y="1152"/>
                </a:lnTo>
                <a:lnTo>
                  <a:pt x="2998" y="1280"/>
                </a:lnTo>
                <a:lnTo>
                  <a:pt x="2329" y="1942"/>
                </a:lnTo>
                <a:lnTo>
                  <a:pt x="2496" y="2870"/>
                </a:lnTo>
                <a:lnTo>
                  <a:pt x="1657" y="2440"/>
                </a:lnTo>
                <a:lnTo>
                  <a:pt x="829" y="2887"/>
                </a:lnTo>
                <a:lnTo>
                  <a:pt x="829" y="2887"/>
                </a:lnTo>
                <a:lnTo>
                  <a:pt x="978" y="1955"/>
                </a:lnTo>
                <a:lnTo>
                  <a:pt x="295" y="1304"/>
                </a:lnTo>
                <a:lnTo>
                  <a:pt x="1227" y="1162"/>
                </a:lnTo>
                <a:lnTo>
                  <a:pt x="1637" y="309"/>
                </a:lnTo>
                <a:close/>
                <a:moveTo>
                  <a:pt x="1633" y="1"/>
                </a:moveTo>
                <a:lnTo>
                  <a:pt x="1138" y="1037"/>
                </a:lnTo>
                <a:lnTo>
                  <a:pt x="1" y="1214"/>
                </a:lnTo>
                <a:lnTo>
                  <a:pt x="832" y="2007"/>
                </a:lnTo>
                <a:lnTo>
                  <a:pt x="649" y="3140"/>
                </a:lnTo>
                <a:lnTo>
                  <a:pt x="1661" y="2593"/>
                </a:lnTo>
                <a:lnTo>
                  <a:pt x="2679" y="3119"/>
                </a:lnTo>
                <a:lnTo>
                  <a:pt x="2679" y="3119"/>
                </a:lnTo>
                <a:lnTo>
                  <a:pt x="2475" y="1990"/>
                </a:lnTo>
                <a:lnTo>
                  <a:pt x="3289" y="1179"/>
                </a:lnTo>
                <a:lnTo>
                  <a:pt x="2153" y="1027"/>
                </a:lnTo>
                <a:lnTo>
                  <a:pt x="1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12">
    <p:bg>
      <p:bgPr>
        <a:blipFill>
          <a:blip r:embed="rId2">
            <a:alphaModFix/>
          </a:blip>
          <a:stretch>
            <a:fillRect/>
          </a:stretch>
        </a:blipFill>
        <a:effectLst/>
      </p:bgPr>
    </p:bg>
    <p:spTree>
      <p:nvGrpSpPr>
        <p:cNvPr id="1" name="Shape 27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SLIDE ">
  <p:cSld name="CUSTOM_12_3_1">
    <p:bg>
      <p:bgPr>
        <a:solidFill>
          <a:srgbClr val="FFFFFF"/>
        </a:solidFill>
        <a:effectLst/>
      </p:bgPr>
    </p:bg>
    <p:spTree>
      <p:nvGrpSpPr>
        <p:cNvPr id="1" name="Shape 27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791027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theme" Target="../theme/theme2.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1">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629349" y="731450"/>
            <a:ext cx="5885400" cy="125220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Clr>
                <a:schemeClr val="lt1"/>
              </a:buClr>
              <a:buSzPts val="700"/>
              <a:buFont typeface="Sue Ellen Francisco"/>
              <a:buNone/>
              <a:defRPr sz="3300" i="0" u="none" strike="noStrike" cap="none">
                <a:solidFill>
                  <a:schemeClr val="lt1"/>
                </a:solidFill>
                <a:latin typeface="Sue Ellen Francisco"/>
                <a:ea typeface="Sue Ellen Francisco"/>
                <a:cs typeface="Sue Ellen Francisco"/>
                <a:sym typeface="Sue Ellen Francisco"/>
              </a:defRPr>
            </a:lvl1pPr>
            <a:lvl2pPr lvl="1">
              <a:spcBef>
                <a:spcPts val="0"/>
              </a:spcBef>
              <a:spcAft>
                <a:spcPts val="0"/>
              </a:spcAft>
              <a:buClr>
                <a:schemeClr val="lt1"/>
              </a:buClr>
              <a:buSzPts val="700"/>
              <a:buFont typeface="Joti One"/>
              <a:buNone/>
              <a:defRPr sz="900">
                <a:solidFill>
                  <a:schemeClr val="lt1"/>
                </a:solidFill>
                <a:latin typeface="Joti One"/>
                <a:ea typeface="Joti One"/>
                <a:cs typeface="Joti One"/>
                <a:sym typeface="Joti One"/>
              </a:defRPr>
            </a:lvl2pPr>
            <a:lvl3pPr lvl="2">
              <a:spcBef>
                <a:spcPts val="0"/>
              </a:spcBef>
              <a:spcAft>
                <a:spcPts val="0"/>
              </a:spcAft>
              <a:buClr>
                <a:schemeClr val="lt1"/>
              </a:buClr>
              <a:buSzPts val="700"/>
              <a:buFont typeface="Joti One"/>
              <a:buNone/>
              <a:defRPr sz="900">
                <a:solidFill>
                  <a:schemeClr val="lt1"/>
                </a:solidFill>
                <a:latin typeface="Joti One"/>
                <a:ea typeface="Joti One"/>
                <a:cs typeface="Joti One"/>
                <a:sym typeface="Joti One"/>
              </a:defRPr>
            </a:lvl3pPr>
            <a:lvl4pPr lvl="3">
              <a:spcBef>
                <a:spcPts val="0"/>
              </a:spcBef>
              <a:spcAft>
                <a:spcPts val="0"/>
              </a:spcAft>
              <a:buClr>
                <a:schemeClr val="lt1"/>
              </a:buClr>
              <a:buSzPts val="700"/>
              <a:buFont typeface="Joti One"/>
              <a:buNone/>
              <a:defRPr sz="900">
                <a:solidFill>
                  <a:schemeClr val="lt1"/>
                </a:solidFill>
                <a:latin typeface="Joti One"/>
                <a:ea typeface="Joti One"/>
                <a:cs typeface="Joti One"/>
                <a:sym typeface="Joti One"/>
              </a:defRPr>
            </a:lvl4pPr>
            <a:lvl5pPr lvl="4">
              <a:spcBef>
                <a:spcPts val="0"/>
              </a:spcBef>
              <a:spcAft>
                <a:spcPts val="0"/>
              </a:spcAft>
              <a:buClr>
                <a:schemeClr val="lt1"/>
              </a:buClr>
              <a:buSzPts val="700"/>
              <a:buFont typeface="Joti One"/>
              <a:buNone/>
              <a:defRPr sz="900">
                <a:solidFill>
                  <a:schemeClr val="lt1"/>
                </a:solidFill>
                <a:latin typeface="Joti One"/>
                <a:ea typeface="Joti One"/>
                <a:cs typeface="Joti One"/>
                <a:sym typeface="Joti One"/>
              </a:defRPr>
            </a:lvl5pPr>
            <a:lvl6pPr lvl="5">
              <a:spcBef>
                <a:spcPts val="0"/>
              </a:spcBef>
              <a:spcAft>
                <a:spcPts val="0"/>
              </a:spcAft>
              <a:buClr>
                <a:schemeClr val="lt1"/>
              </a:buClr>
              <a:buSzPts val="700"/>
              <a:buFont typeface="Joti One"/>
              <a:buNone/>
              <a:defRPr sz="900">
                <a:solidFill>
                  <a:schemeClr val="lt1"/>
                </a:solidFill>
                <a:latin typeface="Joti One"/>
                <a:ea typeface="Joti One"/>
                <a:cs typeface="Joti One"/>
                <a:sym typeface="Joti One"/>
              </a:defRPr>
            </a:lvl6pPr>
            <a:lvl7pPr lvl="6">
              <a:spcBef>
                <a:spcPts val="0"/>
              </a:spcBef>
              <a:spcAft>
                <a:spcPts val="0"/>
              </a:spcAft>
              <a:buClr>
                <a:schemeClr val="lt1"/>
              </a:buClr>
              <a:buSzPts val="700"/>
              <a:buFont typeface="Joti One"/>
              <a:buNone/>
              <a:defRPr sz="900">
                <a:solidFill>
                  <a:schemeClr val="lt1"/>
                </a:solidFill>
                <a:latin typeface="Joti One"/>
                <a:ea typeface="Joti One"/>
                <a:cs typeface="Joti One"/>
                <a:sym typeface="Joti One"/>
              </a:defRPr>
            </a:lvl7pPr>
            <a:lvl8pPr lvl="7">
              <a:spcBef>
                <a:spcPts val="0"/>
              </a:spcBef>
              <a:spcAft>
                <a:spcPts val="0"/>
              </a:spcAft>
              <a:buClr>
                <a:schemeClr val="lt1"/>
              </a:buClr>
              <a:buSzPts val="700"/>
              <a:buFont typeface="Joti One"/>
              <a:buNone/>
              <a:defRPr sz="900">
                <a:solidFill>
                  <a:schemeClr val="lt1"/>
                </a:solidFill>
                <a:latin typeface="Joti One"/>
                <a:ea typeface="Joti One"/>
                <a:cs typeface="Joti One"/>
                <a:sym typeface="Joti One"/>
              </a:defRPr>
            </a:lvl8pPr>
            <a:lvl9pPr lvl="8">
              <a:spcBef>
                <a:spcPts val="0"/>
              </a:spcBef>
              <a:spcAft>
                <a:spcPts val="0"/>
              </a:spcAft>
              <a:buClr>
                <a:schemeClr val="lt1"/>
              </a:buClr>
              <a:buSzPts val="700"/>
              <a:buFont typeface="Joti One"/>
              <a:buNone/>
              <a:defRPr sz="900">
                <a:solidFill>
                  <a:schemeClr val="lt1"/>
                </a:solidFill>
                <a:latin typeface="Joti One"/>
                <a:ea typeface="Joti One"/>
                <a:cs typeface="Joti One"/>
                <a:sym typeface="Joti One"/>
              </a:defRPr>
            </a:lvl9pPr>
          </a:lstStyle>
          <a:p>
            <a:endParaRPr/>
          </a:p>
        </p:txBody>
      </p:sp>
      <p:sp>
        <p:nvSpPr>
          <p:cNvPr id="7" name="Google Shape;7;p1"/>
          <p:cNvSpPr txBox="1">
            <a:spLocks noGrp="1"/>
          </p:cNvSpPr>
          <p:nvPr>
            <p:ph type="body" idx="1"/>
          </p:nvPr>
        </p:nvSpPr>
        <p:spPr>
          <a:xfrm>
            <a:off x="1390725" y="2374775"/>
            <a:ext cx="4365900" cy="14775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chemeClr val="lt1"/>
              </a:buClr>
              <a:buSzPts val="1600"/>
              <a:buFont typeface="Barlow Semi Condensed Light"/>
              <a:buNone/>
              <a:defRPr sz="1600" i="0" u="none" strike="noStrike" cap="none">
                <a:solidFill>
                  <a:schemeClr val="lt1"/>
                </a:solidFill>
                <a:latin typeface="Barlow Semi Condensed Light"/>
                <a:ea typeface="Barlow Semi Condensed Light"/>
                <a:cs typeface="Barlow Semi Condensed Light"/>
                <a:sym typeface="Barlow Semi Condensed Light"/>
              </a:defRPr>
            </a:lvl1pPr>
            <a:lvl2pPr marL="914400" marR="0" lvl="1" indent="-228600" algn="l" rtl="0">
              <a:spcBef>
                <a:spcPts val="0"/>
              </a:spcBef>
              <a:spcAft>
                <a:spcPts val="0"/>
              </a:spcAft>
              <a:buClr>
                <a:schemeClr val="lt1"/>
              </a:buClr>
              <a:buSzPts val="1600"/>
              <a:buFont typeface="Barlow Semi Condensed Light"/>
              <a:buNone/>
              <a:defRPr sz="1600" i="0" u="none" strike="noStrike" cap="none">
                <a:solidFill>
                  <a:schemeClr val="lt1"/>
                </a:solidFill>
                <a:latin typeface="Barlow Semi Condensed Light"/>
                <a:ea typeface="Barlow Semi Condensed Light"/>
                <a:cs typeface="Barlow Semi Condensed Light"/>
                <a:sym typeface="Barlow Semi Condensed Light"/>
              </a:defRPr>
            </a:lvl2pPr>
            <a:lvl3pPr marL="1371600" marR="0" lvl="2" indent="-228600" algn="l" rtl="0">
              <a:spcBef>
                <a:spcPts val="0"/>
              </a:spcBef>
              <a:spcAft>
                <a:spcPts val="0"/>
              </a:spcAft>
              <a:buClr>
                <a:schemeClr val="lt1"/>
              </a:buClr>
              <a:buSzPts val="1600"/>
              <a:buFont typeface="Barlow Semi Condensed Light"/>
              <a:buNone/>
              <a:defRPr sz="1600" i="0" u="none" strike="noStrike" cap="none">
                <a:solidFill>
                  <a:schemeClr val="lt1"/>
                </a:solidFill>
                <a:latin typeface="Barlow Semi Condensed Light"/>
                <a:ea typeface="Barlow Semi Condensed Light"/>
                <a:cs typeface="Barlow Semi Condensed Light"/>
                <a:sym typeface="Barlow Semi Condensed Light"/>
              </a:defRPr>
            </a:lvl3pPr>
            <a:lvl4pPr marL="1828800" marR="0" lvl="3" indent="-228600" algn="l" rtl="0">
              <a:spcBef>
                <a:spcPts val="0"/>
              </a:spcBef>
              <a:spcAft>
                <a:spcPts val="0"/>
              </a:spcAft>
              <a:buClr>
                <a:schemeClr val="lt1"/>
              </a:buClr>
              <a:buSzPts val="1600"/>
              <a:buFont typeface="Barlow Semi Condensed Light"/>
              <a:buNone/>
              <a:defRPr sz="1600" i="0" u="none" strike="noStrike" cap="none">
                <a:solidFill>
                  <a:schemeClr val="lt1"/>
                </a:solidFill>
                <a:latin typeface="Barlow Semi Condensed Light"/>
                <a:ea typeface="Barlow Semi Condensed Light"/>
                <a:cs typeface="Barlow Semi Condensed Light"/>
                <a:sym typeface="Barlow Semi Condensed Light"/>
              </a:defRPr>
            </a:lvl4pPr>
            <a:lvl5pPr marL="2286000" marR="0" lvl="4" indent="-228600" algn="l" rtl="0">
              <a:spcBef>
                <a:spcPts val="0"/>
              </a:spcBef>
              <a:spcAft>
                <a:spcPts val="0"/>
              </a:spcAft>
              <a:buClr>
                <a:schemeClr val="lt1"/>
              </a:buClr>
              <a:buSzPts val="1600"/>
              <a:buFont typeface="Barlow Semi Condensed Light"/>
              <a:buNone/>
              <a:defRPr sz="1600" i="0" u="none" strike="noStrike" cap="none">
                <a:solidFill>
                  <a:schemeClr val="lt1"/>
                </a:solidFill>
                <a:latin typeface="Barlow Semi Condensed Light"/>
                <a:ea typeface="Barlow Semi Condensed Light"/>
                <a:cs typeface="Barlow Semi Condensed Light"/>
                <a:sym typeface="Barlow Semi Condensed Light"/>
              </a:defRPr>
            </a:lvl5pPr>
            <a:lvl6pPr marL="2743200" marR="0" lvl="5" indent="-228600" algn="l" rtl="0">
              <a:spcBef>
                <a:spcPts val="0"/>
              </a:spcBef>
              <a:spcAft>
                <a:spcPts val="0"/>
              </a:spcAft>
              <a:buClr>
                <a:schemeClr val="lt1"/>
              </a:buClr>
              <a:buSzPts val="1600"/>
              <a:buFont typeface="Barlow Semi Condensed Light"/>
              <a:buNone/>
              <a:defRPr sz="1600" i="0" u="none" strike="noStrike" cap="none">
                <a:solidFill>
                  <a:schemeClr val="lt1"/>
                </a:solidFill>
                <a:latin typeface="Barlow Semi Condensed Light"/>
                <a:ea typeface="Barlow Semi Condensed Light"/>
                <a:cs typeface="Barlow Semi Condensed Light"/>
                <a:sym typeface="Barlow Semi Condensed Light"/>
              </a:defRPr>
            </a:lvl6pPr>
            <a:lvl7pPr marL="3200400" marR="0" lvl="6" indent="-228600" algn="l" rtl="0">
              <a:spcBef>
                <a:spcPts val="0"/>
              </a:spcBef>
              <a:spcAft>
                <a:spcPts val="0"/>
              </a:spcAft>
              <a:buClr>
                <a:schemeClr val="lt1"/>
              </a:buClr>
              <a:buSzPts val="1600"/>
              <a:buFont typeface="Barlow Semi Condensed Light"/>
              <a:buNone/>
              <a:defRPr sz="1600" i="0" u="none" strike="noStrike" cap="none">
                <a:solidFill>
                  <a:schemeClr val="lt1"/>
                </a:solidFill>
                <a:latin typeface="Barlow Semi Condensed Light"/>
                <a:ea typeface="Barlow Semi Condensed Light"/>
                <a:cs typeface="Barlow Semi Condensed Light"/>
                <a:sym typeface="Barlow Semi Condensed Light"/>
              </a:defRPr>
            </a:lvl7pPr>
            <a:lvl8pPr marL="3657600" marR="0" lvl="7" indent="-228600" algn="l" rtl="0">
              <a:spcBef>
                <a:spcPts val="0"/>
              </a:spcBef>
              <a:spcAft>
                <a:spcPts val="0"/>
              </a:spcAft>
              <a:buClr>
                <a:schemeClr val="lt1"/>
              </a:buClr>
              <a:buSzPts val="1600"/>
              <a:buFont typeface="Barlow Semi Condensed Light"/>
              <a:buNone/>
              <a:defRPr sz="1600" i="0" u="none" strike="noStrike" cap="none">
                <a:solidFill>
                  <a:schemeClr val="lt1"/>
                </a:solidFill>
                <a:latin typeface="Barlow Semi Condensed Light"/>
                <a:ea typeface="Barlow Semi Condensed Light"/>
                <a:cs typeface="Barlow Semi Condensed Light"/>
                <a:sym typeface="Barlow Semi Condensed Light"/>
              </a:defRPr>
            </a:lvl8pPr>
            <a:lvl9pPr marL="4114800" marR="0" lvl="8" indent="-228600" algn="l" rtl="0">
              <a:spcBef>
                <a:spcPts val="0"/>
              </a:spcBef>
              <a:spcAft>
                <a:spcPts val="0"/>
              </a:spcAft>
              <a:buClr>
                <a:schemeClr val="lt1"/>
              </a:buClr>
              <a:buSzPts val="1600"/>
              <a:buFont typeface="Barlow Semi Condensed Light"/>
              <a:buNone/>
              <a:defRPr sz="1600" i="0" u="none" strike="noStrike" cap="none">
                <a:solidFill>
                  <a:schemeClr val="lt1"/>
                </a:solidFill>
                <a:latin typeface="Barlow Semi Condensed Light"/>
                <a:ea typeface="Barlow Semi Condensed Light"/>
                <a:cs typeface="Barlow Semi Condensed Light"/>
                <a:sym typeface="Barlow Semi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61" r:id="rId4"/>
    <p:sldLayoutId id="2147483667" r:id="rId5"/>
    <p:sldLayoutId id="2147483668" r:id="rId6"/>
    <p:sldLayoutId id="2147483669" r:id="rId7"/>
    <p:sldLayoutId id="2147483670" r:id="rId8"/>
    <p:sldLayoutId id="2147483694"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315706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nguoikesu.com/nhan-vat" TargetMode="External"/><Relationship Id="rId2" Type="http://schemas.openxmlformats.org/officeDocument/2006/relationships/hyperlink" Target="https://vansu.vn/viet-nam/viet-nam-nhan-vat" TargetMode="External"/><Relationship Id="rId1" Type="http://schemas.openxmlformats.org/officeDocument/2006/relationships/slideLayout" Target="../slideLayouts/slideLayout9.xml"/><Relationship Id="rId6" Type="http://schemas.openxmlformats.org/officeDocument/2006/relationships/hyperlink" Target="https://vi.wikipedia.org/wiki/Ni%C3%AAn_bi%E1%BB%83u_l%E1%BB%8Bch_s%E1%BB%AD_Vi%E1%BB%87t_Nam" TargetMode="External"/><Relationship Id="rId5" Type="http://schemas.openxmlformats.org/officeDocument/2006/relationships/hyperlink" Target="https://vi.m.wikipedia.org/wiki/Danh_s%C3%A1ch_Di_t%C3%ADch_qu%E1%BB%91c_gia_Vi%E1%BB%87t_Nam" TargetMode="External"/><Relationship Id="rId4" Type="http://schemas.openxmlformats.org/officeDocument/2006/relationships/hyperlink" Target="https://vi.wikipedia.org/wiki/L%E1%BB%85_h%E1%BB%99i_Vi%E1%BB%87t_Na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7"/>
          <p:cNvSpPr txBox="1">
            <a:spLocks noGrp="1"/>
          </p:cNvSpPr>
          <p:nvPr>
            <p:ph type="title"/>
          </p:nvPr>
        </p:nvSpPr>
        <p:spPr>
          <a:xfrm>
            <a:off x="2184355" y="1909214"/>
            <a:ext cx="4713900" cy="12249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b="1"/>
              <a:t>GROUP 4</a:t>
            </a:r>
            <a:endParaRPr b="1"/>
          </a:p>
        </p:txBody>
      </p:sp>
      <p:sp>
        <p:nvSpPr>
          <p:cNvPr id="282" name="Google Shape;282;p27"/>
          <p:cNvSpPr/>
          <p:nvPr/>
        </p:nvSpPr>
        <p:spPr>
          <a:xfrm>
            <a:off x="3356696" y="4160783"/>
            <a:ext cx="782233" cy="783355"/>
          </a:xfrm>
          <a:custGeom>
            <a:avLst/>
            <a:gdLst/>
            <a:ahLst/>
            <a:cxnLst/>
            <a:rect l="l" t="t" r="r" b="b"/>
            <a:pathLst>
              <a:path w="19379" h="19408" extrusionOk="0">
                <a:moveTo>
                  <a:pt x="8356" y="1"/>
                </a:moveTo>
                <a:cubicBezTo>
                  <a:pt x="8333" y="1"/>
                  <a:pt x="8316" y="12"/>
                  <a:pt x="8298" y="25"/>
                </a:cubicBezTo>
                <a:cubicBezTo>
                  <a:pt x="8209" y="94"/>
                  <a:pt x="8209" y="94"/>
                  <a:pt x="8898" y="1113"/>
                </a:cubicBezTo>
                <a:cubicBezTo>
                  <a:pt x="12498" y="6432"/>
                  <a:pt x="15023" y="10170"/>
                  <a:pt x="16458" y="12302"/>
                </a:cubicBezTo>
                <a:cubicBezTo>
                  <a:pt x="14674" y="9973"/>
                  <a:pt x="11788" y="6096"/>
                  <a:pt x="9961" y="3646"/>
                </a:cubicBezTo>
                <a:cubicBezTo>
                  <a:pt x="9296" y="2752"/>
                  <a:pt x="8724" y="1986"/>
                  <a:pt x="8319" y="1442"/>
                </a:cubicBezTo>
                <a:cubicBezTo>
                  <a:pt x="7756" y="688"/>
                  <a:pt x="7637" y="531"/>
                  <a:pt x="7561" y="531"/>
                </a:cubicBezTo>
                <a:cubicBezTo>
                  <a:pt x="7541" y="531"/>
                  <a:pt x="7524" y="542"/>
                  <a:pt x="7502" y="556"/>
                </a:cubicBezTo>
                <a:cubicBezTo>
                  <a:pt x="7473" y="573"/>
                  <a:pt x="7456" y="604"/>
                  <a:pt x="7449" y="635"/>
                </a:cubicBezTo>
                <a:cubicBezTo>
                  <a:pt x="7449" y="646"/>
                  <a:pt x="7446" y="656"/>
                  <a:pt x="7491" y="739"/>
                </a:cubicBezTo>
                <a:lnTo>
                  <a:pt x="7484" y="743"/>
                </a:lnTo>
                <a:cubicBezTo>
                  <a:pt x="7491" y="746"/>
                  <a:pt x="7498" y="756"/>
                  <a:pt x="7508" y="770"/>
                </a:cubicBezTo>
                <a:cubicBezTo>
                  <a:pt x="7764" y="1214"/>
                  <a:pt x="9061" y="3203"/>
                  <a:pt x="15564" y="12748"/>
                </a:cubicBezTo>
                <a:cubicBezTo>
                  <a:pt x="14483" y="11304"/>
                  <a:pt x="13076" y="9374"/>
                  <a:pt x="11832" y="7669"/>
                </a:cubicBezTo>
                <a:cubicBezTo>
                  <a:pt x="7359" y="1535"/>
                  <a:pt x="6798" y="830"/>
                  <a:pt x="6607" y="830"/>
                </a:cubicBezTo>
                <a:cubicBezTo>
                  <a:pt x="6581" y="830"/>
                  <a:pt x="6562" y="843"/>
                  <a:pt x="6541" y="857"/>
                </a:cubicBezTo>
                <a:cubicBezTo>
                  <a:pt x="6514" y="874"/>
                  <a:pt x="6496" y="902"/>
                  <a:pt x="6490" y="933"/>
                </a:cubicBezTo>
                <a:cubicBezTo>
                  <a:pt x="6483" y="967"/>
                  <a:pt x="6490" y="999"/>
                  <a:pt x="6507" y="1027"/>
                </a:cubicBezTo>
                <a:lnTo>
                  <a:pt x="13281" y="11068"/>
                </a:lnTo>
                <a:cubicBezTo>
                  <a:pt x="12637" y="10198"/>
                  <a:pt x="11946" y="9273"/>
                  <a:pt x="11257" y="8348"/>
                </a:cubicBezTo>
                <a:cubicBezTo>
                  <a:pt x="7238" y="2963"/>
                  <a:pt x="6171" y="1612"/>
                  <a:pt x="5831" y="1314"/>
                </a:cubicBezTo>
                <a:lnTo>
                  <a:pt x="5814" y="1290"/>
                </a:lnTo>
                <a:lnTo>
                  <a:pt x="5807" y="1293"/>
                </a:lnTo>
                <a:cubicBezTo>
                  <a:pt x="5755" y="1251"/>
                  <a:pt x="5722" y="1237"/>
                  <a:pt x="5698" y="1237"/>
                </a:cubicBezTo>
                <a:cubicBezTo>
                  <a:pt x="5677" y="1237"/>
                  <a:pt x="5662" y="1247"/>
                  <a:pt x="5647" y="1259"/>
                </a:cubicBezTo>
                <a:cubicBezTo>
                  <a:pt x="5592" y="1293"/>
                  <a:pt x="5578" y="1370"/>
                  <a:pt x="5613" y="1425"/>
                </a:cubicBezTo>
                <a:lnTo>
                  <a:pt x="13118" y="12551"/>
                </a:lnTo>
                <a:cubicBezTo>
                  <a:pt x="12293" y="11453"/>
                  <a:pt x="11368" y="10215"/>
                  <a:pt x="10440" y="8982"/>
                </a:cubicBezTo>
                <a:cubicBezTo>
                  <a:pt x="9040" y="7114"/>
                  <a:pt x="7640" y="5250"/>
                  <a:pt x="6587" y="3854"/>
                </a:cubicBezTo>
                <a:cubicBezTo>
                  <a:pt x="5460" y="2365"/>
                  <a:pt x="5031" y="1792"/>
                  <a:pt x="4837" y="1588"/>
                </a:cubicBezTo>
                <a:cubicBezTo>
                  <a:pt x="4837" y="1585"/>
                  <a:pt x="4833" y="1581"/>
                  <a:pt x="4833" y="1578"/>
                </a:cubicBezTo>
                <a:lnTo>
                  <a:pt x="4830" y="1578"/>
                </a:lnTo>
                <a:cubicBezTo>
                  <a:pt x="4763" y="1509"/>
                  <a:pt x="4727" y="1488"/>
                  <a:pt x="4699" y="1488"/>
                </a:cubicBezTo>
                <a:cubicBezTo>
                  <a:pt x="4681" y="1488"/>
                  <a:pt x="4666" y="1497"/>
                  <a:pt x="4649" y="1508"/>
                </a:cubicBezTo>
                <a:cubicBezTo>
                  <a:pt x="4625" y="1525"/>
                  <a:pt x="4605" y="1554"/>
                  <a:pt x="4598" y="1585"/>
                </a:cubicBezTo>
                <a:cubicBezTo>
                  <a:pt x="4598" y="1599"/>
                  <a:pt x="4595" y="1609"/>
                  <a:pt x="4639" y="1692"/>
                </a:cubicBezTo>
                <a:lnTo>
                  <a:pt x="4636" y="1695"/>
                </a:lnTo>
                <a:cubicBezTo>
                  <a:pt x="4639" y="1695"/>
                  <a:pt x="4639" y="1699"/>
                  <a:pt x="4643" y="1703"/>
                </a:cubicBezTo>
                <a:cubicBezTo>
                  <a:pt x="4862" y="2111"/>
                  <a:pt x="6101" y="4055"/>
                  <a:pt x="13000" y="14148"/>
                </a:cubicBezTo>
                <a:cubicBezTo>
                  <a:pt x="10308" y="10579"/>
                  <a:pt x="6036" y="4810"/>
                  <a:pt x="3995" y="2042"/>
                </a:cubicBezTo>
                <a:cubicBezTo>
                  <a:pt x="3972" y="2010"/>
                  <a:pt x="3936" y="1994"/>
                  <a:pt x="3899" y="1994"/>
                </a:cubicBezTo>
                <a:cubicBezTo>
                  <a:pt x="3875" y="1994"/>
                  <a:pt x="3850" y="2001"/>
                  <a:pt x="3829" y="2014"/>
                </a:cubicBezTo>
                <a:cubicBezTo>
                  <a:pt x="3776" y="2053"/>
                  <a:pt x="3749" y="2069"/>
                  <a:pt x="3808" y="2181"/>
                </a:cubicBezTo>
                <a:lnTo>
                  <a:pt x="3801" y="2187"/>
                </a:lnTo>
                <a:cubicBezTo>
                  <a:pt x="3801" y="2187"/>
                  <a:pt x="3815" y="2205"/>
                  <a:pt x="3835" y="2232"/>
                </a:cubicBezTo>
                <a:cubicBezTo>
                  <a:pt x="3901" y="2347"/>
                  <a:pt x="4026" y="2534"/>
                  <a:pt x="4238" y="2856"/>
                </a:cubicBezTo>
                <a:cubicBezTo>
                  <a:pt x="4521" y="3283"/>
                  <a:pt x="4931" y="3889"/>
                  <a:pt x="5423" y="4616"/>
                </a:cubicBezTo>
                <a:cubicBezTo>
                  <a:pt x="6403" y="6075"/>
                  <a:pt x="7713" y="8015"/>
                  <a:pt x="9026" y="9956"/>
                </a:cubicBezTo>
                <a:cubicBezTo>
                  <a:pt x="9934" y="11300"/>
                  <a:pt x="10841" y="12641"/>
                  <a:pt x="11639" y="13823"/>
                </a:cubicBezTo>
                <a:lnTo>
                  <a:pt x="3479" y="3005"/>
                </a:lnTo>
                <a:cubicBezTo>
                  <a:pt x="3455" y="2973"/>
                  <a:pt x="3419" y="2956"/>
                  <a:pt x="3382" y="2956"/>
                </a:cubicBezTo>
                <a:cubicBezTo>
                  <a:pt x="3359" y="2956"/>
                  <a:pt x="3336" y="2963"/>
                  <a:pt x="3316" y="2977"/>
                </a:cubicBezTo>
                <a:cubicBezTo>
                  <a:pt x="3288" y="2995"/>
                  <a:pt x="3267" y="3022"/>
                  <a:pt x="3264" y="3054"/>
                </a:cubicBezTo>
                <a:cubicBezTo>
                  <a:pt x="3261" y="3075"/>
                  <a:pt x="3257" y="3088"/>
                  <a:pt x="3285" y="3150"/>
                </a:cubicBezTo>
                <a:lnTo>
                  <a:pt x="3288" y="3150"/>
                </a:lnTo>
                <a:cubicBezTo>
                  <a:pt x="3413" y="3400"/>
                  <a:pt x="4075" y="4381"/>
                  <a:pt x="7356" y="9166"/>
                </a:cubicBezTo>
                <a:cubicBezTo>
                  <a:pt x="8936" y="11466"/>
                  <a:pt x="10755" y="14117"/>
                  <a:pt x="11940" y="15881"/>
                </a:cubicBezTo>
                <a:cubicBezTo>
                  <a:pt x="9542" y="12738"/>
                  <a:pt x="4812" y="6411"/>
                  <a:pt x="2675" y="3539"/>
                </a:cubicBezTo>
                <a:cubicBezTo>
                  <a:pt x="2652" y="3507"/>
                  <a:pt x="2615" y="3489"/>
                  <a:pt x="2578" y="3489"/>
                </a:cubicBezTo>
                <a:cubicBezTo>
                  <a:pt x="2554" y="3489"/>
                  <a:pt x="2530" y="3496"/>
                  <a:pt x="2508" y="3511"/>
                </a:cubicBezTo>
                <a:cubicBezTo>
                  <a:pt x="2484" y="3529"/>
                  <a:pt x="2460" y="3563"/>
                  <a:pt x="2453" y="3598"/>
                </a:cubicBezTo>
                <a:cubicBezTo>
                  <a:pt x="2388" y="3951"/>
                  <a:pt x="7300" y="11075"/>
                  <a:pt x="10637" y="15860"/>
                </a:cubicBezTo>
                <a:cubicBezTo>
                  <a:pt x="8437" y="13001"/>
                  <a:pt x="4695" y="7943"/>
                  <a:pt x="1951" y="4194"/>
                </a:cubicBezTo>
                <a:cubicBezTo>
                  <a:pt x="1927" y="4160"/>
                  <a:pt x="1891" y="4142"/>
                  <a:pt x="1854" y="4142"/>
                </a:cubicBezTo>
                <a:cubicBezTo>
                  <a:pt x="1831" y="4142"/>
                  <a:pt x="1808" y="4149"/>
                  <a:pt x="1788" y="4162"/>
                </a:cubicBezTo>
                <a:cubicBezTo>
                  <a:pt x="1760" y="4183"/>
                  <a:pt x="1736" y="4218"/>
                  <a:pt x="1732" y="4249"/>
                </a:cubicBezTo>
                <a:cubicBezTo>
                  <a:pt x="1670" y="4585"/>
                  <a:pt x="5914" y="10770"/>
                  <a:pt x="9206" y="15503"/>
                </a:cubicBezTo>
                <a:cubicBezTo>
                  <a:pt x="6819" y="12371"/>
                  <a:pt x="3406" y="7825"/>
                  <a:pt x="1718" y="5569"/>
                </a:cubicBezTo>
                <a:cubicBezTo>
                  <a:pt x="1694" y="5538"/>
                  <a:pt x="1658" y="5522"/>
                  <a:pt x="1622" y="5522"/>
                </a:cubicBezTo>
                <a:cubicBezTo>
                  <a:pt x="1597" y="5522"/>
                  <a:pt x="1571" y="5530"/>
                  <a:pt x="1549" y="5545"/>
                </a:cubicBezTo>
                <a:cubicBezTo>
                  <a:pt x="1497" y="5583"/>
                  <a:pt x="1483" y="5656"/>
                  <a:pt x="1521" y="5712"/>
                </a:cubicBezTo>
                <a:cubicBezTo>
                  <a:pt x="3496" y="8625"/>
                  <a:pt x="6604" y="13220"/>
                  <a:pt x="8641" y="16241"/>
                </a:cubicBezTo>
                <a:cubicBezTo>
                  <a:pt x="6413" y="13324"/>
                  <a:pt x="3021" y="8864"/>
                  <a:pt x="866" y="6033"/>
                </a:cubicBezTo>
                <a:cubicBezTo>
                  <a:pt x="844" y="6003"/>
                  <a:pt x="808" y="5985"/>
                  <a:pt x="770" y="5985"/>
                </a:cubicBezTo>
                <a:cubicBezTo>
                  <a:pt x="760" y="5985"/>
                  <a:pt x="751" y="5986"/>
                  <a:pt x="741" y="5988"/>
                </a:cubicBezTo>
                <a:cubicBezTo>
                  <a:pt x="696" y="6003"/>
                  <a:pt x="662" y="6037"/>
                  <a:pt x="651" y="6086"/>
                </a:cubicBezTo>
                <a:cubicBezTo>
                  <a:pt x="648" y="6102"/>
                  <a:pt x="645" y="6116"/>
                  <a:pt x="679" y="6179"/>
                </a:cubicBezTo>
                <a:lnTo>
                  <a:pt x="672" y="6179"/>
                </a:lnTo>
                <a:cubicBezTo>
                  <a:pt x="672" y="6179"/>
                  <a:pt x="683" y="6190"/>
                  <a:pt x="696" y="6210"/>
                </a:cubicBezTo>
                <a:cubicBezTo>
                  <a:pt x="838" y="6460"/>
                  <a:pt x="1417" y="7305"/>
                  <a:pt x="3627" y="10538"/>
                </a:cubicBezTo>
                <a:cubicBezTo>
                  <a:pt x="4886" y="12377"/>
                  <a:pt x="6400" y="14595"/>
                  <a:pt x="7523" y="16255"/>
                </a:cubicBezTo>
                <a:lnTo>
                  <a:pt x="482" y="7191"/>
                </a:lnTo>
                <a:cubicBezTo>
                  <a:pt x="461" y="7162"/>
                  <a:pt x="427" y="7144"/>
                  <a:pt x="392" y="7144"/>
                </a:cubicBezTo>
                <a:cubicBezTo>
                  <a:pt x="381" y="7144"/>
                  <a:pt x="371" y="7146"/>
                  <a:pt x="360" y="7149"/>
                </a:cubicBezTo>
                <a:cubicBezTo>
                  <a:pt x="312" y="7159"/>
                  <a:pt x="277" y="7194"/>
                  <a:pt x="267" y="7242"/>
                </a:cubicBezTo>
                <a:cubicBezTo>
                  <a:pt x="267" y="7257"/>
                  <a:pt x="263" y="7267"/>
                  <a:pt x="301" y="7333"/>
                </a:cubicBezTo>
                <a:lnTo>
                  <a:pt x="291" y="7340"/>
                </a:lnTo>
                <a:lnTo>
                  <a:pt x="354" y="7420"/>
                </a:lnTo>
                <a:cubicBezTo>
                  <a:pt x="562" y="7749"/>
                  <a:pt x="1237" y="8750"/>
                  <a:pt x="3420" y="11972"/>
                </a:cubicBezTo>
                <a:cubicBezTo>
                  <a:pt x="4470" y="13524"/>
                  <a:pt x="5647" y="15264"/>
                  <a:pt x="6594" y="16663"/>
                </a:cubicBezTo>
                <a:lnTo>
                  <a:pt x="232" y="8545"/>
                </a:lnTo>
                <a:cubicBezTo>
                  <a:pt x="208" y="8514"/>
                  <a:pt x="172" y="8498"/>
                  <a:pt x="136" y="8498"/>
                </a:cubicBezTo>
                <a:cubicBezTo>
                  <a:pt x="111" y="8498"/>
                  <a:pt x="87" y="8506"/>
                  <a:pt x="66" y="8521"/>
                </a:cubicBezTo>
                <a:cubicBezTo>
                  <a:pt x="14" y="8560"/>
                  <a:pt x="0" y="8632"/>
                  <a:pt x="34" y="8684"/>
                </a:cubicBezTo>
                <a:lnTo>
                  <a:pt x="5634" y="16982"/>
                </a:lnTo>
                <a:cubicBezTo>
                  <a:pt x="4633" y="15769"/>
                  <a:pt x="3257" y="14061"/>
                  <a:pt x="2276" y="12845"/>
                </a:cubicBezTo>
                <a:cubicBezTo>
                  <a:pt x="1771" y="12222"/>
                  <a:pt x="1327" y="11667"/>
                  <a:pt x="1005" y="11275"/>
                </a:cubicBezTo>
                <a:cubicBezTo>
                  <a:pt x="738" y="10946"/>
                  <a:pt x="592" y="10767"/>
                  <a:pt x="506" y="10676"/>
                </a:cubicBezTo>
                <a:cubicBezTo>
                  <a:pt x="499" y="10669"/>
                  <a:pt x="496" y="10663"/>
                  <a:pt x="488" y="10652"/>
                </a:cubicBezTo>
                <a:lnTo>
                  <a:pt x="485" y="10655"/>
                </a:lnTo>
                <a:cubicBezTo>
                  <a:pt x="438" y="10610"/>
                  <a:pt x="409" y="10593"/>
                  <a:pt x="385" y="10593"/>
                </a:cubicBezTo>
                <a:cubicBezTo>
                  <a:pt x="364" y="10593"/>
                  <a:pt x="346" y="10605"/>
                  <a:pt x="322" y="10621"/>
                </a:cubicBezTo>
                <a:cubicBezTo>
                  <a:pt x="295" y="10639"/>
                  <a:pt x="277" y="10666"/>
                  <a:pt x="270" y="10701"/>
                </a:cubicBezTo>
                <a:cubicBezTo>
                  <a:pt x="267" y="10732"/>
                  <a:pt x="274" y="10763"/>
                  <a:pt x="291" y="10791"/>
                </a:cubicBezTo>
                <a:cubicBezTo>
                  <a:pt x="1625" y="12734"/>
                  <a:pt x="3437" y="15385"/>
                  <a:pt x="4435" y="16879"/>
                </a:cubicBezTo>
                <a:cubicBezTo>
                  <a:pt x="2359" y="14630"/>
                  <a:pt x="1681" y="13951"/>
                  <a:pt x="1427" y="13767"/>
                </a:cubicBezTo>
                <a:cubicBezTo>
                  <a:pt x="1424" y="13764"/>
                  <a:pt x="1421" y="13760"/>
                  <a:pt x="1417" y="13757"/>
                </a:cubicBezTo>
                <a:lnTo>
                  <a:pt x="1414" y="13760"/>
                </a:lnTo>
                <a:cubicBezTo>
                  <a:pt x="1357" y="13720"/>
                  <a:pt x="1323" y="13707"/>
                  <a:pt x="1298" y="13707"/>
                </a:cubicBezTo>
                <a:cubicBezTo>
                  <a:pt x="1278" y="13707"/>
                  <a:pt x="1265" y="13716"/>
                  <a:pt x="1251" y="13725"/>
                </a:cubicBezTo>
                <a:cubicBezTo>
                  <a:pt x="1227" y="13743"/>
                  <a:pt x="1206" y="13770"/>
                  <a:pt x="1203" y="13802"/>
                </a:cubicBezTo>
                <a:cubicBezTo>
                  <a:pt x="1195" y="13833"/>
                  <a:pt x="1203" y="13867"/>
                  <a:pt x="1219" y="13895"/>
                </a:cubicBezTo>
                <a:cubicBezTo>
                  <a:pt x="1653" y="14519"/>
                  <a:pt x="2353" y="15541"/>
                  <a:pt x="2425" y="15673"/>
                </a:cubicBezTo>
                <a:cubicBezTo>
                  <a:pt x="2429" y="15683"/>
                  <a:pt x="2436" y="15694"/>
                  <a:pt x="2443" y="15704"/>
                </a:cubicBezTo>
                <a:cubicBezTo>
                  <a:pt x="2467" y="15739"/>
                  <a:pt x="2505" y="15757"/>
                  <a:pt x="2544" y="15757"/>
                </a:cubicBezTo>
                <a:cubicBezTo>
                  <a:pt x="2566" y="15757"/>
                  <a:pt x="2589" y="15751"/>
                  <a:pt x="2609" y="15738"/>
                </a:cubicBezTo>
                <a:cubicBezTo>
                  <a:pt x="2637" y="15718"/>
                  <a:pt x="2654" y="15690"/>
                  <a:pt x="2661" y="15659"/>
                </a:cubicBezTo>
                <a:cubicBezTo>
                  <a:pt x="2671" y="15610"/>
                  <a:pt x="2675" y="15586"/>
                  <a:pt x="2100" y="14744"/>
                </a:cubicBezTo>
                <a:lnTo>
                  <a:pt x="2100" y="14744"/>
                </a:lnTo>
                <a:cubicBezTo>
                  <a:pt x="2938" y="15617"/>
                  <a:pt x="4238" y="17017"/>
                  <a:pt x="5197" y="18063"/>
                </a:cubicBezTo>
                <a:cubicBezTo>
                  <a:pt x="5222" y="18088"/>
                  <a:pt x="5255" y="18102"/>
                  <a:pt x="5288" y="18102"/>
                </a:cubicBezTo>
                <a:cubicBezTo>
                  <a:pt x="5310" y="18102"/>
                  <a:pt x="5333" y="18095"/>
                  <a:pt x="5353" y="18081"/>
                </a:cubicBezTo>
                <a:cubicBezTo>
                  <a:pt x="5381" y="18063"/>
                  <a:pt x="5398" y="18035"/>
                  <a:pt x="5405" y="18001"/>
                </a:cubicBezTo>
                <a:cubicBezTo>
                  <a:pt x="5409" y="17990"/>
                  <a:pt x="5412" y="17977"/>
                  <a:pt x="5374" y="17901"/>
                </a:cubicBezTo>
                <a:cubicBezTo>
                  <a:pt x="5374" y="17897"/>
                  <a:pt x="5370" y="17894"/>
                  <a:pt x="5367" y="17890"/>
                </a:cubicBezTo>
                <a:cubicBezTo>
                  <a:pt x="5225" y="17627"/>
                  <a:pt x="4625" y="16695"/>
                  <a:pt x="2151" y="13077"/>
                </a:cubicBezTo>
                <a:lnTo>
                  <a:pt x="2151" y="13077"/>
                </a:lnTo>
                <a:cubicBezTo>
                  <a:pt x="5530" y="17266"/>
                  <a:pt x="6445" y="18379"/>
                  <a:pt x="6746" y="18635"/>
                </a:cubicBezTo>
                <a:lnTo>
                  <a:pt x="6757" y="18652"/>
                </a:lnTo>
                <a:lnTo>
                  <a:pt x="6763" y="18649"/>
                </a:lnTo>
                <a:cubicBezTo>
                  <a:pt x="6815" y="18692"/>
                  <a:pt x="6847" y="18706"/>
                  <a:pt x="6872" y="18706"/>
                </a:cubicBezTo>
                <a:cubicBezTo>
                  <a:pt x="6893" y="18706"/>
                  <a:pt x="6908" y="18695"/>
                  <a:pt x="6926" y="18684"/>
                </a:cubicBezTo>
                <a:cubicBezTo>
                  <a:pt x="6950" y="18666"/>
                  <a:pt x="6968" y="18638"/>
                  <a:pt x="6975" y="18607"/>
                </a:cubicBezTo>
                <a:cubicBezTo>
                  <a:pt x="6982" y="18576"/>
                  <a:pt x="6975" y="18542"/>
                  <a:pt x="6957" y="18518"/>
                </a:cubicBezTo>
                <a:lnTo>
                  <a:pt x="2127" y="11355"/>
                </a:lnTo>
                <a:lnTo>
                  <a:pt x="8399" y="19359"/>
                </a:lnTo>
                <a:cubicBezTo>
                  <a:pt x="8423" y="19391"/>
                  <a:pt x="8458" y="19407"/>
                  <a:pt x="8495" y="19407"/>
                </a:cubicBezTo>
                <a:cubicBezTo>
                  <a:pt x="8506" y="19407"/>
                  <a:pt x="8513" y="19404"/>
                  <a:pt x="8524" y="19404"/>
                </a:cubicBezTo>
                <a:cubicBezTo>
                  <a:pt x="8569" y="19394"/>
                  <a:pt x="8604" y="19356"/>
                  <a:pt x="8614" y="19311"/>
                </a:cubicBezTo>
                <a:cubicBezTo>
                  <a:pt x="8617" y="19293"/>
                  <a:pt x="8620" y="19283"/>
                  <a:pt x="8583" y="19217"/>
                </a:cubicBezTo>
                <a:lnTo>
                  <a:pt x="8589" y="19214"/>
                </a:lnTo>
                <a:lnTo>
                  <a:pt x="8548" y="19158"/>
                </a:lnTo>
                <a:cubicBezTo>
                  <a:pt x="8326" y="18791"/>
                  <a:pt x="7398" y="17419"/>
                  <a:pt x="3618" y="11837"/>
                </a:cubicBezTo>
                <a:cubicBezTo>
                  <a:pt x="3233" y="11266"/>
                  <a:pt x="2852" y="10701"/>
                  <a:pt x="2495" y="10177"/>
                </a:cubicBezTo>
                <a:lnTo>
                  <a:pt x="2495" y="10177"/>
                </a:lnTo>
                <a:lnTo>
                  <a:pt x="9144" y="18735"/>
                </a:lnTo>
                <a:cubicBezTo>
                  <a:pt x="9167" y="18767"/>
                  <a:pt x="9203" y="18783"/>
                  <a:pt x="9239" y="18783"/>
                </a:cubicBezTo>
                <a:cubicBezTo>
                  <a:pt x="9262" y="18783"/>
                  <a:pt x="9286" y="18777"/>
                  <a:pt x="9306" y="18763"/>
                </a:cubicBezTo>
                <a:cubicBezTo>
                  <a:pt x="9334" y="18746"/>
                  <a:pt x="9352" y="18715"/>
                  <a:pt x="9359" y="18684"/>
                </a:cubicBezTo>
                <a:cubicBezTo>
                  <a:pt x="9376" y="18583"/>
                  <a:pt x="9386" y="18538"/>
                  <a:pt x="3825" y="10402"/>
                </a:cubicBezTo>
                <a:cubicBezTo>
                  <a:pt x="3645" y="10140"/>
                  <a:pt x="3469" y="9879"/>
                  <a:pt x="3295" y="9623"/>
                </a:cubicBezTo>
                <a:lnTo>
                  <a:pt x="3295" y="9623"/>
                </a:lnTo>
                <a:cubicBezTo>
                  <a:pt x="4026" y="10586"/>
                  <a:pt x="4847" y="11664"/>
                  <a:pt x="5672" y="12745"/>
                </a:cubicBezTo>
                <a:cubicBezTo>
                  <a:pt x="6923" y="14384"/>
                  <a:pt x="8174" y="16026"/>
                  <a:pt x="9112" y="17256"/>
                </a:cubicBezTo>
                <a:cubicBezTo>
                  <a:pt x="9581" y="17869"/>
                  <a:pt x="9976" y="18382"/>
                  <a:pt x="10249" y="18739"/>
                </a:cubicBezTo>
                <a:cubicBezTo>
                  <a:pt x="10464" y="19020"/>
                  <a:pt x="10588" y="19179"/>
                  <a:pt x="10665" y="19266"/>
                </a:cubicBezTo>
                <a:cubicBezTo>
                  <a:pt x="10668" y="19269"/>
                  <a:pt x="10672" y="19276"/>
                  <a:pt x="10675" y="19276"/>
                </a:cubicBezTo>
                <a:cubicBezTo>
                  <a:pt x="10729" y="19332"/>
                  <a:pt x="10761" y="19352"/>
                  <a:pt x="10787" y="19352"/>
                </a:cubicBezTo>
                <a:cubicBezTo>
                  <a:pt x="10808" y="19352"/>
                  <a:pt x="10826" y="19340"/>
                  <a:pt x="10849" y="19324"/>
                </a:cubicBezTo>
                <a:cubicBezTo>
                  <a:pt x="10876" y="19307"/>
                  <a:pt x="10894" y="19279"/>
                  <a:pt x="10900" y="19248"/>
                </a:cubicBezTo>
                <a:cubicBezTo>
                  <a:pt x="10904" y="19234"/>
                  <a:pt x="10904" y="19224"/>
                  <a:pt x="10859" y="19148"/>
                </a:cubicBezTo>
                <a:lnTo>
                  <a:pt x="10870" y="19141"/>
                </a:lnTo>
                <a:cubicBezTo>
                  <a:pt x="10862" y="19134"/>
                  <a:pt x="10845" y="19116"/>
                  <a:pt x="10824" y="19085"/>
                </a:cubicBezTo>
                <a:cubicBezTo>
                  <a:pt x="10558" y="18649"/>
                  <a:pt x="9403" y="16923"/>
                  <a:pt x="4501" y="9678"/>
                </a:cubicBezTo>
                <a:lnTo>
                  <a:pt x="4501" y="9678"/>
                </a:lnTo>
                <a:cubicBezTo>
                  <a:pt x="5142" y="10535"/>
                  <a:pt x="5839" y="11459"/>
                  <a:pt x="6535" y="12377"/>
                </a:cubicBezTo>
                <a:cubicBezTo>
                  <a:pt x="10204" y="17235"/>
                  <a:pt x="11247" y="18583"/>
                  <a:pt x="11593" y="18922"/>
                </a:cubicBezTo>
                <a:cubicBezTo>
                  <a:pt x="11607" y="18940"/>
                  <a:pt x="11621" y="18957"/>
                  <a:pt x="11631" y="18975"/>
                </a:cubicBezTo>
                <a:lnTo>
                  <a:pt x="11645" y="18967"/>
                </a:lnTo>
                <a:cubicBezTo>
                  <a:pt x="11697" y="19011"/>
                  <a:pt x="11728" y="19026"/>
                  <a:pt x="11752" y="19026"/>
                </a:cubicBezTo>
                <a:cubicBezTo>
                  <a:pt x="11770" y="19026"/>
                  <a:pt x="11784" y="19016"/>
                  <a:pt x="11798" y="19006"/>
                </a:cubicBezTo>
                <a:cubicBezTo>
                  <a:pt x="11826" y="18988"/>
                  <a:pt x="11842" y="18961"/>
                  <a:pt x="11850" y="18929"/>
                </a:cubicBezTo>
                <a:cubicBezTo>
                  <a:pt x="11857" y="18898"/>
                  <a:pt x="11850" y="18863"/>
                  <a:pt x="11829" y="18836"/>
                </a:cubicBezTo>
                <a:cubicBezTo>
                  <a:pt x="9071" y="14900"/>
                  <a:pt x="5340" y="9512"/>
                  <a:pt x="3351" y="6508"/>
                </a:cubicBezTo>
                <a:lnTo>
                  <a:pt x="3351" y="6508"/>
                </a:lnTo>
                <a:cubicBezTo>
                  <a:pt x="4324" y="7832"/>
                  <a:pt x="5631" y="9599"/>
                  <a:pt x="6936" y="11352"/>
                </a:cubicBezTo>
                <a:cubicBezTo>
                  <a:pt x="11608" y="17629"/>
                  <a:pt x="12228" y="18294"/>
                  <a:pt x="12410" y="18294"/>
                </a:cubicBezTo>
                <a:cubicBezTo>
                  <a:pt x="12433" y="18294"/>
                  <a:pt x="12450" y="18283"/>
                  <a:pt x="12466" y="18271"/>
                </a:cubicBezTo>
                <a:cubicBezTo>
                  <a:pt x="12494" y="18254"/>
                  <a:pt x="12512" y="18226"/>
                  <a:pt x="12518" y="18195"/>
                </a:cubicBezTo>
                <a:cubicBezTo>
                  <a:pt x="12525" y="18160"/>
                  <a:pt x="12515" y="18129"/>
                  <a:pt x="12498" y="18102"/>
                </a:cubicBezTo>
                <a:cubicBezTo>
                  <a:pt x="9680" y="14079"/>
                  <a:pt x="5845" y="8535"/>
                  <a:pt x="3912" y="5600"/>
                </a:cubicBezTo>
                <a:lnTo>
                  <a:pt x="3912" y="5600"/>
                </a:lnTo>
                <a:cubicBezTo>
                  <a:pt x="4934" y="6969"/>
                  <a:pt x="6375" y="8899"/>
                  <a:pt x="7809" y="10811"/>
                </a:cubicBezTo>
                <a:cubicBezTo>
                  <a:pt x="9362" y="12880"/>
                  <a:pt x="10606" y="14522"/>
                  <a:pt x="11500" y="15700"/>
                </a:cubicBezTo>
                <a:cubicBezTo>
                  <a:pt x="12971" y="17627"/>
                  <a:pt x="13213" y="17940"/>
                  <a:pt x="13328" y="17940"/>
                </a:cubicBezTo>
                <a:cubicBezTo>
                  <a:pt x="13350" y="17940"/>
                  <a:pt x="13368" y="17929"/>
                  <a:pt x="13388" y="17915"/>
                </a:cubicBezTo>
                <a:cubicBezTo>
                  <a:pt x="13416" y="17897"/>
                  <a:pt x="13437" y="17866"/>
                  <a:pt x="13440" y="17835"/>
                </a:cubicBezTo>
                <a:cubicBezTo>
                  <a:pt x="13468" y="17699"/>
                  <a:pt x="12990" y="16948"/>
                  <a:pt x="7557" y="9027"/>
                </a:cubicBezTo>
                <a:cubicBezTo>
                  <a:pt x="6999" y="8216"/>
                  <a:pt x="6434" y="7395"/>
                  <a:pt x="5914" y="6633"/>
                </a:cubicBezTo>
                <a:lnTo>
                  <a:pt x="5914" y="6633"/>
                </a:lnTo>
                <a:lnTo>
                  <a:pt x="14279" y="17720"/>
                </a:lnTo>
                <a:cubicBezTo>
                  <a:pt x="14301" y="17751"/>
                  <a:pt x="14337" y="17767"/>
                  <a:pt x="14374" y="17767"/>
                </a:cubicBezTo>
                <a:cubicBezTo>
                  <a:pt x="14399" y="17767"/>
                  <a:pt x="14424" y="17760"/>
                  <a:pt x="14445" y="17744"/>
                </a:cubicBezTo>
                <a:cubicBezTo>
                  <a:pt x="14497" y="17707"/>
                  <a:pt x="14511" y="17634"/>
                  <a:pt x="14473" y="17582"/>
                </a:cubicBezTo>
                <a:cubicBezTo>
                  <a:pt x="12383" y="14491"/>
                  <a:pt x="9186" y="9765"/>
                  <a:pt x="6874" y="6339"/>
                </a:cubicBezTo>
                <a:lnTo>
                  <a:pt x="6874" y="6339"/>
                </a:lnTo>
                <a:cubicBezTo>
                  <a:pt x="7675" y="7423"/>
                  <a:pt x="8565" y="8622"/>
                  <a:pt x="9456" y="9814"/>
                </a:cubicBezTo>
                <a:cubicBezTo>
                  <a:pt x="13630" y="15420"/>
                  <a:pt x="14788" y="16938"/>
                  <a:pt x="15162" y="17308"/>
                </a:cubicBezTo>
                <a:cubicBezTo>
                  <a:pt x="15176" y="17328"/>
                  <a:pt x="15189" y="17349"/>
                  <a:pt x="15204" y="17370"/>
                </a:cubicBezTo>
                <a:lnTo>
                  <a:pt x="15218" y="17360"/>
                </a:lnTo>
                <a:cubicBezTo>
                  <a:pt x="15269" y="17406"/>
                  <a:pt x="15301" y="17420"/>
                  <a:pt x="15325" y="17420"/>
                </a:cubicBezTo>
                <a:cubicBezTo>
                  <a:pt x="15344" y="17420"/>
                  <a:pt x="15358" y="17411"/>
                  <a:pt x="15373" y="17402"/>
                </a:cubicBezTo>
                <a:cubicBezTo>
                  <a:pt x="15397" y="17384"/>
                  <a:pt x="15418" y="17357"/>
                  <a:pt x="15422" y="17325"/>
                </a:cubicBezTo>
                <a:cubicBezTo>
                  <a:pt x="15429" y="17294"/>
                  <a:pt x="15422" y="17259"/>
                  <a:pt x="15405" y="17235"/>
                </a:cubicBezTo>
                <a:cubicBezTo>
                  <a:pt x="13353" y="14238"/>
                  <a:pt x="8953" y="7797"/>
                  <a:pt x="6525" y="4173"/>
                </a:cubicBezTo>
                <a:lnTo>
                  <a:pt x="6525" y="4173"/>
                </a:lnTo>
                <a:cubicBezTo>
                  <a:pt x="8970" y="7420"/>
                  <a:pt x="13229" y="13098"/>
                  <a:pt x="15845" y="16591"/>
                </a:cubicBezTo>
                <a:cubicBezTo>
                  <a:pt x="15868" y="16622"/>
                  <a:pt x="15904" y="16640"/>
                  <a:pt x="15942" y="16640"/>
                </a:cubicBezTo>
                <a:cubicBezTo>
                  <a:pt x="15965" y="16640"/>
                  <a:pt x="15990" y="16633"/>
                  <a:pt x="16011" y="16618"/>
                </a:cubicBezTo>
                <a:cubicBezTo>
                  <a:pt x="16063" y="16580"/>
                  <a:pt x="16077" y="16508"/>
                  <a:pt x="16042" y="16452"/>
                </a:cubicBezTo>
                <a:lnTo>
                  <a:pt x="7339" y="3549"/>
                </a:lnTo>
                <a:lnTo>
                  <a:pt x="7339" y="3549"/>
                </a:lnTo>
                <a:cubicBezTo>
                  <a:pt x="9552" y="6439"/>
                  <a:pt x="13492" y="11740"/>
                  <a:pt x="16371" y="15649"/>
                </a:cubicBezTo>
                <a:cubicBezTo>
                  <a:pt x="16396" y="15682"/>
                  <a:pt x="16433" y="15699"/>
                  <a:pt x="16469" y="15699"/>
                </a:cubicBezTo>
                <a:cubicBezTo>
                  <a:pt x="16493" y="15699"/>
                  <a:pt x="16517" y="15691"/>
                  <a:pt x="16537" y="15676"/>
                </a:cubicBezTo>
                <a:cubicBezTo>
                  <a:pt x="16593" y="15638"/>
                  <a:pt x="16607" y="15565"/>
                  <a:pt x="16569" y="15510"/>
                </a:cubicBezTo>
                <a:lnTo>
                  <a:pt x="8381" y="3369"/>
                </a:lnTo>
                <a:lnTo>
                  <a:pt x="8381" y="3369"/>
                </a:lnTo>
                <a:cubicBezTo>
                  <a:pt x="9331" y="4644"/>
                  <a:pt x="10519" y="6279"/>
                  <a:pt x="11639" y="7811"/>
                </a:cubicBezTo>
                <a:cubicBezTo>
                  <a:pt x="16474" y="14448"/>
                  <a:pt x="17084" y="15194"/>
                  <a:pt x="17287" y="15194"/>
                </a:cubicBezTo>
                <a:cubicBezTo>
                  <a:pt x="17314" y="15194"/>
                  <a:pt x="17334" y="15181"/>
                  <a:pt x="17356" y="15166"/>
                </a:cubicBezTo>
                <a:cubicBezTo>
                  <a:pt x="17383" y="15150"/>
                  <a:pt x="17401" y="15121"/>
                  <a:pt x="17407" y="15087"/>
                </a:cubicBezTo>
                <a:cubicBezTo>
                  <a:pt x="17414" y="15056"/>
                  <a:pt x="17407" y="15025"/>
                  <a:pt x="17386" y="14997"/>
                </a:cubicBezTo>
                <a:cubicBezTo>
                  <a:pt x="15318" y="11962"/>
                  <a:pt x="12068" y="7180"/>
                  <a:pt x="9906" y="3972"/>
                </a:cubicBezTo>
                <a:lnTo>
                  <a:pt x="9906" y="3972"/>
                </a:lnTo>
                <a:cubicBezTo>
                  <a:pt x="16070" y="12249"/>
                  <a:pt x="17470" y="14058"/>
                  <a:pt x="17861" y="14405"/>
                </a:cubicBezTo>
                <a:cubicBezTo>
                  <a:pt x="17865" y="14405"/>
                  <a:pt x="17865" y="14408"/>
                  <a:pt x="17865" y="14408"/>
                </a:cubicBezTo>
                <a:lnTo>
                  <a:pt x="17868" y="14408"/>
                </a:lnTo>
                <a:cubicBezTo>
                  <a:pt x="17928" y="14460"/>
                  <a:pt x="17965" y="14477"/>
                  <a:pt x="17991" y="14477"/>
                </a:cubicBezTo>
                <a:cubicBezTo>
                  <a:pt x="18012" y="14477"/>
                  <a:pt x="18026" y="14467"/>
                  <a:pt x="18042" y="14456"/>
                </a:cubicBezTo>
                <a:cubicBezTo>
                  <a:pt x="18069" y="14439"/>
                  <a:pt x="18087" y="14411"/>
                  <a:pt x="18093" y="14381"/>
                </a:cubicBezTo>
                <a:cubicBezTo>
                  <a:pt x="18107" y="14307"/>
                  <a:pt x="18107" y="14290"/>
                  <a:pt x="9729" y="1910"/>
                </a:cubicBezTo>
                <a:lnTo>
                  <a:pt x="9729" y="1910"/>
                </a:lnTo>
                <a:cubicBezTo>
                  <a:pt x="11770" y="4527"/>
                  <a:pt x="15589" y="9654"/>
                  <a:pt x="18346" y="13399"/>
                </a:cubicBezTo>
                <a:cubicBezTo>
                  <a:pt x="18370" y="13432"/>
                  <a:pt x="18409" y="13450"/>
                  <a:pt x="18451" y="13450"/>
                </a:cubicBezTo>
                <a:cubicBezTo>
                  <a:pt x="18457" y="13450"/>
                  <a:pt x="18464" y="13449"/>
                  <a:pt x="18471" y="13448"/>
                </a:cubicBezTo>
                <a:cubicBezTo>
                  <a:pt x="18516" y="13438"/>
                  <a:pt x="18554" y="13399"/>
                  <a:pt x="18565" y="13351"/>
                </a:cubicBezTo>
                <a:cubicBezTo>
                  <a:pt x="18568" y="13330"/>
                  <a:pt x="18568" y="13320"/>
                  <a:pt x="18536" y="13261"/>
                </a:cubicBezTo>
                <a:lnTo>
                  <a:pt x="18541" y="13258"/>
                </a:lnTo>
                <a:cubicBezTo>
                  <a:pt x="18541" y="13254"/>
                  <a:pt x="18523" y="13230"/>
                  <a:pt x="18488" y="13185"/>
                </a:cubicBezTo>
                <a:cubicBezTo>
                  <a:pt x="18419" y="13081"/>
                  <a:pt x="18294" y="12897"/>
                  <a:pt x="18062" y="12564"/>
                </a:cubicBezTo>
                <a:cubicBezTo>
                  <a:pt x="13596" y="6117"/>
                  <a:pt x="11479" y="2988"/>
                  <a:pt x="10558" y="1564"/>
                </a:cubicBezTo>
                <a:lnTo>
                  <a:pt x="10558" y="1564"/>
                </a:lnTo>
                <a:cubicBezTo>
                  <a:pt x="11881" y="3227"/>
                  <a:pt x="14535" y="6737"/>
                  <a:pt x="16295" y="9062"/>
                </a:cubicBezTo>
                <a:cubicBezTo>
                  <a:pt x="16991" y="9983"/>
                  <a:pt x="17605" y="10794"/>
                  <a:pt x="18045" y="11373"/>
                </a:cubicBezTo>
                <a:cubicBezTo>
                  <a:pt x="18661" y="12181"/>
                  <a:pt x="18790" y="12348"/>
                  <a:pt x="18869" y="12348"/>
                </a:cubicBezTo>
                <a:cubicBezTo>
                  <a:pt x="18889" y="12348"/>
                  <a:pt x="18907" y="12337"/>
                  <a:pt x="18928" y="12322"/>
                </a:cubicBezTo>
                <a:cubicBezTo>
                  <a:pt x="18956" y="12305"/>
                  <a:pt x="18977" y="12273"/>
                  <a:pt x="18981" y="12243"/>
                </a:cubicBezTo>
                <a:cubicBezTo>
                  <a:pt x="18990" y="12190"/>
                  <a:pt x="19019" y="12041"/>
                  <a:pt x="13689" y="4263"/>
                </a:cubicBezTo>
                <a:lnTo>
                  <a:pt x="13689" y="4263"/>
                </a:lnTo>
                <a:cubicBezTo>
                  <a:pt x="18445" y="10499"/>
                  <a:pt x="19055" y="11160"/>
                  <a:pt x="19236" y="11160"/>
                </a:cubicBezTo>
                <a:cubicBezTo>
                  <a:pt x="19259" y="11160"/>
                  <a:pt x="19275" y="11149"/>
                  <a:pt x="19292" y="11137"/>
                </a:cubicBezTo>
                <a:cubicBezTo>
                  <a:pt x="19320" y="11117"/>
                  <a:pt x="19341" y="11088"/>
                  <a:pt x="19344" y="11058"/>
                </a:cubicBezTo>
                <a:cubicBezTo>
                  <a:pt x="19355" y="11002"/>
                  <a:pt x="19379" y="10877"/>
                  <a:pt x="14251" y="3390"/>
                </a:cubicBezTo>
                <a:lnTo>
                  <a:pt x="14251" y="3390"/>
                </a:lnTo>
                <a:cubicBezTo>
                  <a:pt x="14646" y="3889"/>
                  <a:pt x="15065" y="4415"/>
                  <a:pt x="15480" y="4938"/>
                </a:cubicBezTo>
                <a:cubicBezTo>
                  <a:pt x="18024" y="8126"/>
                  <a:pt x="18769" y="9024"/>
                  <a:pt x="19035" y="9241"/>
                </a:cubicBezTo>
                <a:lnTo>
                  <a:pt x="19043" y="9252"/>
                </a:lnTo>
                <a:lnTo>
                  <a:pt x="19043" y="9249"/>
                </a:lnTo>
                <a:cubicBezTo>
                  <a:pt x="19096" y="9292"/>
                  <a:pt x="19129" y="9305"/>
                  <a:pt x="19154" y="9305"/>
                </a:cubicBezTo>
                <a:cubicBezTo>
                  <a:pt x="19176" y="9305"/>
                  <a:pt x="19191" y="9295"/>
                  <a:pt x="19209" y="9283"/>
                </a:cubicBezTo>
                <a:cubicBezTo>
                  <a:pt x="19264" y="9246"/>
                  <a:pt x="19278" y="9172"/>
                  <a:pt x="19240" y="9117"/>
                </a:cubicBezTo>
                <a:lnTo>
                  <a:pt x="15031" y="2870"/>
                </a:lnTo>
                <a:lnTo>
                  <a:pt x="18523" y="6754"/>
                </a:lnTo>
                <a:cubicBezTo>
                  <a:pt x="18546" y="6781"/>
                  <a:pt x="18579" y="6795"/>
                  <a:pt x="18612" y="6795"/>
                </a:cubicBezTo>
                <a:cubicBezTo>
                  <a:pt x="18638" y="6795"/>
                  <a:pt x="18664" y="6786"/>
                  <a:pt x="18686" y="6768"/>
                </a:cubicBezTo>
                <a:cubicBezTo>
                  <a:pt x="18738" y="6730"/>
                  <a:pt x="18749" y="6660"/>
                  <a:pt x="18710" y="6605"/>
                </a:cubicBezTo>
                <a:cubicBezTo>
                  <a:pt x="17612" y="5001"/>
                  <a:pt x="15955" y="2572"/>
                  <a:pt x="15841" y="2360"/>
                </a:cubicBezTo>
                <a:cubicBezTo>
                  <a:pt x="15838" y="2347"/>
                  <a:pt x="15831" y="2336"/>
                  <a:pt x="15824" y="2326"/>
                </a:cubicBezTo>
                <a:cubicBezTo>
                  <a:pt x="15802" y="2292"/>
                  <a:pt x="15765" y="2273"/>
                  <a:pt x="15726" y="2273"/>
                </a:cubicBezTo>
                <a:cubicBezTo>
                  <a:pt x="15703" y="2273"/>
                  <a:pt x="15679" y="2280"/>
                  <a:pt x="15658" y="2295"/>
                </a:cubicBezTo>
                <a:cubicBezTo>
                  <a:pt x="15630" y="2312"/>
                  <a:pt x="15613" y="2340"/>
                  <a:pt x="15605" y="2374"/>
                </a:cubicBezTo>
                <a:cubicBezTo>
                  <a:pt x="15595" y="2430"/>
                  <a:pt x="15589" y="2468"/>
                  <a:pt x="17484" y="5240"/>
                </a:cubicBezTo>
                <a:lnTo>
                  <a:pt x="14050" y="1425"/>
                </a:lnTo>
                <a:cubicBezTo>
                  <a:pt x="14027" y="1397"/>
                  <a:pt x="13993" y="1384"/>
                  <a:pt x="13959" y="1384"/>
                </a:cubicBezTo>
                <a:cubicBezTo>
                  <a:pt x="13934" y="1384"/>
                  <a:pt x="13908" y="1392"/>
                  <a:pt x="13887" y="1408"/>
                </a:cubicBezTo>
                <a:cubicBezTo>
                  <a:pt x="13838" y="1450"/>
                  <a:pt x="13825" y="1519"/>
                  <a:pt x="13863" y="1570"/>
                </a:cubicBezTo>
                <a:lnTo>
                  <a:pt x="17906" y="7568"/>
                </a:lnTo>
                <a:cubicBezTo>
                  <a:pt x="16427" y="5756"/>
                  <a:pt x="13995" y="2690"/>
                  <a:pt x="12203" y="406"/>
                </a:cubicBezTo>
                <a:cubicBezTo>
                  <a:pt x="12179" y="376"/>
                  <a:pt x="12144" y="360"/>
                  <a:pt x="12109" y="360"/>
                </a:cubicBezTo>
                <a:cubicBezTo>
                  <a:pt x="12084" y="360"/>
                  <a:pt x="12058" y="368"/>
                  <a:pt x="12037" y="385"/>
                </a:cubicBezTo>
                <a:cubicBezTo>
                  <a:pt x="11985" y="424"/>
                  <a:pt x="11971" y="497"/>
                  <a:pt x="12009" y="548"/>
                </a:cubicBezTo>
                <a:cubicBezTo>
                  <a:pt x="14123" y="3625"/>
                  <a:pt x="17050" y="7908"/>
                  <a:pt x="18391" y="9932"/>
                </a:cubicBezTo>
                <a:cubicBezTo>
                  <a:pt x="16853" y="8036"/>
                  <a:pt x="13734" y="3927"/>
                  <a:pt x="12200" y="1903"/>
                </a:cubicBezTo>
                <a:cubicBezTo>
                  <a:pt x="11815" y="1397"/>
                  <a:pt x="11493" y="975"/>
                  <a:pt x="11268" y="681"/>
                </a:cubicBezTo>
                <a:cubicBezTo>
                  <a:pt x="11105" y="465"/>
                  <a:pt x="11004" y="334"/>
                  <a:pt x="10939" y="257"/>
                </a:cubicBezTo>
                <a:cubicBezTo>
                  <a:pt x="10928" y="247"/>
                  <a:pt x="10921" y="233"/>
                  <a:pt x="10914" y="223"/>
                </a:cubicBezTo>
                <a:lnTo>
                  <a:pt x="10911" y="227"/>
                </a:lnTo>
                <a:cubicBezTo>
                  <a:pt x="10864" y="179"/>
                  <a:pt x="10836" y="162"/>
                  <a:pt x="10811" y="162"/>
                </a:cubicBezTo>
                <a:cubicBezTo>
                  <a:pt x="10791" y="162"/>
                  <a:pt x="10773" y="174"/>
                  <a:pt x="10748" y="192"/>
                </a:cubicBezTo>
                <a:cubicBezTo>
                  <a:pt x="10720" y="209"/>
                  <a:pt x="10703" y="237"/>
                  <a:pt x="10696" y="268"/>
                </a:cubicBezTo>
                <a:cubicBezTo>
                  <a:pt x="10689" y="302"/>
                  <a:pt x="10696" y="334"/>
                  <a:pt x="10717" y="361"/>
                </a:cubicBezTo>
                <a:cubicBezTo>
                  <a:pt x="12771" y="3345"/>
                  <a:pt x="15501" y="7329"/>
                  <a:pt x="17189" y="9844"/>
                </a:cubicBezTo>
                <a:cubicBezTo>
                  <a:pt x="16967" y="9550"/>
                  <a:pt x="16728" y="9238"/>
                  <a:pt x="16486" y="8916"/>
                </a:cubicBezTo>
                <a:cubicBezTo>
                  <a:pt x="10626" y="1166"/>
                  <a:pt x="9982" y="403"/>
                  <a:pt x="9796" y="403"/>
                </a:cubicBezTo>
                <a:cubicBezTo>
                  <a:pt x="9774" y="403"/>
                  <a:pt x="9759" y="413"/>
                  <a:pt x="9743" y="424"/>
                </a:cubicBezTo>
                <a:cubicBezTo>
                  <a:pt x="9715" y="444"/>
                  <a:pt x="9695" y="476"/>
                  <a:pt x="9688" y="507"/>
                </a:cubicBezTo>
                <a:cubicBezTo>
                  <a:pt x="9670" y="604"/>
                  <a:pt x="9643" y="753"/>
                  <a:pt x="14330" y="7586"/>
                </a:cubicBezTo>
                <a:cubicBezTo>
                  <a:pt x="14088" y="7257"/>
                  <a:pt x="13838" y="6924"/>
                  <a:pt x="13593" y="6595"/>
                </a:cubicBezTo>
                <a:cubicBezTo>
                  <a:pt x="9784" y="1515"/>
                  <a:pt x="8794" y="302"/>
                  <a:pt x="8475" y="57"/>
                </a:cubicBezTo>
                <a:cubicBezTo>
                  <a:pt x="8471" y="57"/>
                  <a:pt x="8471" y="53"/>
                  <a:pt x="8471" y="53"/>
                </a:cubicBezTo>
                <a:lnTo>
                  <a:pt x="8471" y="57"/>
                </a:lnTo>
                <a:cubicBezTo>
                  <a:pt x="8417" y="15"/>
                  <a:pt x="8382" y="1"/>
                  <a:pt x="83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7"/>
          <p:cNvSpPr/>
          <p:nvPr/>
        </p:nvSpPr>
        <p:spPr>
          <a:xfrm>
            <a:off x="5824390" y="569974"/>
            <a:ext cx="316595" cy="769151"/>
          </a:xfrm>
          <a:custGeom>
            <a:avLst/>
            <a:gdLst/>
            <a:ahLst/>
            <a:cxnLst/>
            <a:rect l="l" t="t" r="r" b="b"/>
            <a:pathLst>
              <a:path w="16987" h="41269" extrusionOk="0">
                <a:moveTo>
                  <a:pt x="7955" y="1"/>
                </a:moveTo>
                <a:cubicBezTo>
                  <a:pt x="7275" y="1"/>
                  <a:pt x="6550" y="118"/>
                  <a:pt x="5778" y="372"/>
                </a:cubicBezTo>
                <a:cubicBezTo>
                  <a:pt x="346" y="2162"/>
                  <a:pt x="1" y="8536"/>
                  <a:pt x="105" y="13211"/>
                </a:cubicBezTo>
                <a:cubicBezTo>
                  <a:pt x="187" y="16971"/>
                  <a:pt x="155" y="20844"/>
                  <a:pt x="720" y="24566"/>
                </a:cubicBezTo>
                <a:cubicBezTo>
                  <a:pt x="759" y="24826"/>
                  <a:pt x="1004" y="24957"/>
                  <a:pt x="1248" y="24957"/>
                </a:cubicBezTo>
                <a:cubicBezTo>
                  <a:pt x="1491" y="24957"/>
                  <a:pt x="1732" y="24827"/>
                  <a:pt x="1768" y="24566"/>
                </a:cubicBezTo>
                <a:cubicBezTo>
                  <a:pt x="2466" y="19732"/>
                  <a:pt x="1810" y="14670"/>
                  <a:pt x="1795" y="9799"/>
                </a:cubicBezTo>
                <a:cubicBezTo>
                  <a:pt x="1785" y="6337"/>
                  <a:pt x="4652" y="1673"/>
                  <a:pt x="7975" y="1673"/>
                </a:cubicBezTo>
                <a:cubicBezTo>
                  <a:pt x="9048" y="1673"/>
                  <a:pt x="10168" y="2159"/>
                  <a:pt x="11254" y="3329"/>
                </a:cubicBezTo>
                <a:cubicBezTo>
                  <a:pt x="12918" y="5119"/>
                  <a:pt x="13492" y="7922"/>
                  <a:pt x="14015" y="10218"/>
                </a:cubicBezTo>
                <a:cubicBezTo>
                  <a:pt x="14631" y="12933"/>
                  <a:pt x="14822" y="15726"/>
                  <a:pt x="14927" y="18501"/>
                </a:cubicBezTo>
                <a:cubicBezTo>
                  <a:pt x="15123" y="23536"/>
                  <a:pt x="15050" y="28625"/>
                  <a:pt x="14572" y="33638"/>
                </a:cubicBezTo>
                <a:cubicBezTo>
                  <a:pt x="14353" y="35983"/>
                  <a:pt x="14189" y="39278"/>
                  <a:pt x="11109" y="39483"/>
                </a:cubicBezTo>
                <a:cubicBezTo>
                  <a:pt x="11057" y="39486"/>
                  <a:pt x="11005" y="39488"/>
                  <a:pt x="10955" y="39488"/>
                </a:cubicBezTo>
                <a:cubicBezTo>
                  <a:pt x="8485" y="39488"/>
                  <a:pt x="7525" y="35413"/>
                  <a:pt x="7195" y="33592"/>
                </a:cubicBezTo>
                <a:cubicBezTo>
                  <a:pt x="6402" y="29218"/>
                  <a:pt x="6876" y="24343"/>
                  <a:pt x="6803" y="19914"/>
                </a:cubicBezTo>
                <a:cubicBezTo>
                  <a:pt x="6767" y="17591"/>
                  <a:pt x="6598" y="15061"/>
                  <a:pt x="7587" y="12902"/>
                </a:cubicBezTo>
                <a:cubicBezTo>
                  <a:pt x="7757" y="12531"/>
                  <a:pt x="7928" y="12374"/>
                  <a:pt x="8096" y="12374"/>
                </a:cubicBezTo>
                <a:cubicBezTo>
                  <a:pt x="8987" y="12374"/>
                  <a:pt x="9789" y="16796"/>
                  <a:pt x="9824" y="17366"/>
                </a:cubicBezTo>
                <a:cubicBezTo>
                  <a:pt x="10083" y="21719"/>
                  <a:pt x="10480" y="26097"/>
                  <a:pt x="10211" y="30461"/>
                </a:cubicBezTo>
                <a:cubicBezTo>
                  <a:pt x="10175" y="31032"/>
                  <a:pt x="10586" y="31312"/>
                  <a:pt x="11023" y="31312"/>
                </a:cubicBezTo>
                <a:cubicBezTo>
                  <a:pt x="11464" y="31312"/>
                  <a:pt x="11931" y="31025"/>
                  <a:pt x="11984" y="30461"/>
                </a:cubicBezTo>
                <a:cubicBezTo>
                  <a:pt x="12280" y="27268"/>
                  <a:pt x="12084" y="24060"/>
                  <a:pt x="11828" y="20871"/>
                </a:cubicBezTo>
                <a:cubicBezTo>
                  <a:pt x="11633" y="18401"/>
                  <a:pt x="11756" y="15909"/>
                  <a:pt x="11095" y="13499"/>
                </a:cubicBezTo>
                <a:cubicBezTo>
                  <a:pt x="10694" y="12045"/>
                  <a:pt x="9569" y="10368"/>
                  <a:pt x="7938" y="10346"/>
                </a:cubicBezTo>
                <a:cubicBezTo>
                  <a:pt x="7930" y="10346"/>
                  <a:pt x="7923" y="10346"/>
                  <a:pt x="7915" y="10346"/>
                </a:cubicBezTo>
                <a:cubicBezTo>
                  <a:pt x="6228" y="10346"/>
                  <a:pt x="5508" y="12939"/>
                  <a:pt x="5204" y="14173"/>
                </a:cubicBezTo>
                <a:cubicBezTo>
                  <a:pt x="4502" y="17030"/>
                  <a:pt x="4953" y="20401"/>
                  <a:pt x="5031" y="23313"/>
                </a:cubicBezTo>
                <a:cubicBezTo>
                  <a:pt x="5113" y="26361"/>
                  <a:pt x="4971" y="29418"/>
                  <a:pt x="5217" y="32457"/>
                </a:cubicBezTo>
                <a:cubicBezTo>
                  <a:pt x="5498" y="35939"/>
                  <a:pt x="7143" y="41269"/>
                  <a:pt x="11199" y="41269"/>
                </a:cubicBezTo>
                <a:cubicBezTo>
                  <a:pt x="11560" y="41269"/>
                  <a:pt x="11940" y="41226"/>
                  <a:pt x="12339" y="41137"/>
                </a:cubicBezTo>
                <a:cubicBezTo>
                  <a:pt x="14089" y="40746"/>
                  <a:pt x="15246" y="39091"/>
                  <a:pt x="15870" y="37547"/>
                </a:cubicBezTo>
                <a:cubicBezTo>
                  <a:pt x="16344" y="36380"/>
                  <a:pt x="16276" y="34868"/>
                  <a:pt x="16394" y="33638"/>
                </a:cubicBezTo>
                <a:cubicBezTo>
                  <a:pt x="16581" y="31706"/>
                  <a:pt x="16713" y="29769"/>
                  <a:pt x="16763" y="27824"/>
                </a:cubicBezTo>
                <a:cubicBezTo>
                  <a:pt x="16936" y="20957"/>
                  <a:pt x="16987" y="13873"/>
                  <a:pt x="15082" y="7220"/>
                </a:cubicBezTo>
                <a:cubicBezTo>
                  <a:pt x="14022" y="3524"/>
                  <a:pt x="11681" y="1"/>
                  <a:pt x="79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7"/>
          <p:cNvSpPr/>
          <p:nvPr/>
        </p:nvSpPr>
        <p:spPr>
          <a:xfrm>
            <a:off x="1835689" y="569910"/>
            <a:ext cx="367" cy="79"/>
          </a:xfrm>
          <a:custGeom>
            <a:avLst/>
            <a:gdLst/>
            <a:ahLst/>
            <a:cxnLst/>
            <a:rect l="l" t="t" r="r" b="b"/>
            <a:pathLst>
              <a:path w="14" h="3" extrusionOk="0">
                <a:moveTo>
                  <a:pt x="0" y="0"/>
                </a:moveTo>
                <a:cubicBezTo>
                  <a:pt x="5" y="2"/>
                  <a:pt x="8" y="2"/>
                  <a:pt x="10" y="2"/>
                </a:cubicBezTo>
                <a:cubicBezTo>
                  <a:pt x="13" y="2"/>
                  <a:pt x="1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 name="Google Shape;285;p27"/>
          <p:cNvGrpSpPr/>
          <p:nvPr/>
        </p:nvGrpSpPr>
        <p:grpSpPr>
          <a:xfrm>
            <a:off x="929003" y="418707"/>
            <a:ext cx="906932" cy="1274369"/>
            <a:chOff x="1243187" y="482882"/>
            <a:chExt cx="848552" cy="1192336"/>
          </a:xfrm>
        </p:grpSpPr>
        <p:sp>
          <p:nvSpPr>
            <p:cNvPr id="286" name="Google Shape;286;p27"/>
            <p:cNvSpPr/>
            <p:nvPr/>
          </p:nvSpPr>
          <p:spPr>
            <a:xfrm>
              <a:off x="1304077" y="910356"/>
              <a:ext cx="717411" cy="612759"/>
            </a:xfrm>
            <a:custGeom>
              <a:avLst/>
              <a:gdLst/>
              <a:ahLst/>
              <a:cxnLst/>
              <a:rect l="l" t="t" r="r" b="b"/>
              <a:pathLst>
                <a:path w="19379" h="19408" extrusionOk="0">
                  <a:moveTo>
                    <a:pt x="8356" y="1"/>
                  </a:moveTo>
                  <a:cubicBezTo>
                    <a:pt x="8333" y="1"/>
                    <a:pt x="8316" y="12"/>
                    <a:pt x="8298" y="25"/>
                  </a:cubicBezTo>
                  <a:cubicBezTo>
                    <a:pt x="8209" y="94"/>
                    <a:pt x="8209" y="94"/>
                    <a:pt x="8898" y="1113"/>
                  </a:cubicBezTo>
                  <a:cubicBezTo>
                    <a:pt x="12498" y="6432"/>
                    <a:pt x="15023" y="10170"/>
                    <a:pt x="16458" y="12302"/>
                  </a:cubicBezTo>
                  <a:cubicBezTo>
                    <a:pt x="14674" y="9973"/>
                    <a:pt x="11788" y="6096"/>
                    <a:pt x="9961" y="3646"/>
                  </a:cubicBezTo>
                  <a:cubicBezTo>
                    <a:pt x="9296" y="2752"/>
                    <a:pt x="8724" y="1986"/>
                    <a:pt x="8319" y="1442"/>
                  </a:cubicBezTo>
                  <a:cubicBezTo>
                    <a:pt x="7756" y="688"/>
                    <a:pt x="7637" y="531"/>
                    <a:pt x="7561" y="531"/>
                  </a:cubicBezTo>
                  <a:cubicBezTo>
                    <a:pt x="7541" y="531"/>
                    <a:pt x="7524" y="542"/>
                    <a:pt x="7502" y="556"/>
                  </a:cubicBezTo>
                  <a:cubicBezTo>
                    <a:pt x="7473" y="573"/>
                    <a:pt x="7456" y="604"/>
                    <a:pt x="7449" y="635"/>
                  </a:cubicBezTo>
                  <a:cubicBezTo>
                    <a:pt x="7449" y="646"/>
                    <a:pt x="7446" y="656"/>
                    <a:pt x="7491" y="739"/>
                  </a:cubicBezTo>
                  <a:lnTo>
                    <a:pt x="7484" y="743"/>
                  </a:lnTo>
                  <a:cubicBezTo>
                    <a:pt x="7491" y="746"/>
                    <a:pt x="7498" y="756"/>
                    <a:pt x="7508" y="770"/>
                  </a:cubicBezTo>
                  <a:cubicBezTo>
                    <a:pt x="7764" y="1214"/>
                    <a:pt x="9061" y="3203"/>
                    <a:pt x="15564" y="12748"/>
                  </a:cubicBezTo>
                  <a:cubicBezTo>
                    <a:pt x="14483" y="11304"/>
                    <a:pt x="13076" y="9374"/>
                    <a:pt x="11832" y="7669"/>
                  </a:cubicBezTo>
                  <a:cubicBezTo>
                    <a:pt x="7359" y="1535"/>
                    <a:pt x="6798" y="830"/>
                    <a:pt x="6607" y="830"/>
                  </a:cubicBezTo>
                  <a:cubicBezTo>
                    <a:pt x="6581" y="830"/>
                    <a:pt x="6562" y="843"/>
                    <a:pt x="6541" y="857"/>
                  </a:cubicBezTo>
                  <a:cubicBezTo>
                    <a:pt x="6514" y="874"/>
                    <a:pt x="6496" y="902"/>
                    <a:pt x="6490" y="933"/>
                  </a:cubicBezTo>
                  <a:cubicBezTo>
                    <a:pt x="6483" y="967"/>
                    <a:pt x="6490" y="999"/>
                    <a:pt x="6507" y="1027"/>
                  </a:cubicBezTo>
                  <a:lnTo>
                    <a:pt x="13281" y="11068"/>
                  </a:lnTo>
                  <a:cubicBezTo>
                    <a:pt x="12637" y="10198"/>
                    <a:pt x="11946" y="9273"/>
                    <a:pt x="11257" y="8348"/>
                  </a:cubicBezTo>
                  <a:cubicBezTo>
                    <a:pt x="7238" y="2963"/>
                    <a:pt x="6171" y="1612"/>
                    <a:pt x="5831" y="1314"/>
                  </a:cubicBezTo>
                  <a:lnTo>
                    <a:pt x="5814" y="1290"/>
                  </a:lnTo>
                  <a:lnTo>
                    <a:pt x="5807" y="1293"/>
                  </a:lnTo>
                  <a:cubicBezTo>
                    <a:pt x="5755" y="1251"/>
                    <a:pt x="5722" y="1237"/>
                    <a:pt x="5698" y="1237"/>
                  </a:cubicBezTo>
                  <a:cubicBezTo>
                    <a:pt x="5677" y="1237"/>
                    <a:pt x="5662" y="1247"/>
                    <a:pt x="5647" y="1259"/>
                  </a:cubicBezTo>
                  <a:cubicBezTo>
                    <a:pt x="5592" y="1293"/>
                    <a:pt x="5578" y="1370"/>
                    <a:pt x="5613" y="1425"/>
                  </a:cubicBezTo>
                  <a:lnTo>
                    <a:pt x="13118" y="12551"/>
                  </a:lnTo>
                  <a:cubicBezTo>
                    <a:pt x="12293" y="11453"/>
                    <a:pt x="11368" y="10215"/>
                    <a:pt x="10440" y="8982"/>
                  </a:cubicBezTo>
                  <a:cubicBezTo>
                    <a:pt x="9040" y="7114"/>
                    <a:pt x="7640" y="5250"/>
                    <a:pt x="6587" y="3854"/>
                  </a:cubicBezTo>
                  <a:cubicBezTo>
                    <a:pt x="5460" y="2365"/>
                    <a:pt x="5031" y="1792"/>
                    <a:pt x="4837" y="1588"/>
                  </a:cubicBezTo>
                  <a:cubicBezTo>
                    <a:pt x="4837" y="1585"/>
                    <a:pt x="4833" y="1581"/>
                    <a:pt x="4833" y="1578"/>
                  </a:cubicBezTo>
                  <a:lnTo>
                    <a:pt x="4830" y="1578"/>
                  </a:lnTo>
                  <a:cubicBezTo>
                    <a:pt x="4763" y="1509"/>
                    <a:pt x="4727" y="1488"/>
                    <a:pt x="4699" y="1488"/>
                  </a:cubicBezTo>
                  <a:cubicBezTo>
                    <a:pt x="4681" y="1488"/>
                    <a:pt x="4666" y="1497"/>
                    <a:pt x="4649" y="1508"/>
                  </a:cubicBezTo>
                  <a:cubicBezTo>
                    <a:pt x="4625" y="1525"/>
                    <a:pt x="4605" y="1554"/>
                    <a:pt x="4598" y="1585"/>
                  </a:cubicBezTo>
                  <a:cubicBezTo>
                    <a:pt x="4598" y="1599"/>
                    <a:pt x="4595" y="1609"/>
                    <a:pt x="4639" y="1692"/>
                  </a:cubicBezTo>
                  <a:lnTo>
                    <a:pt x="4636" y="1695"/>
                  </a:lnTo>
                  <a:cubicBezTo>
                    <a:pt x="4639" y="1695"/>
                    <a:pt x="4639" y="1699"/>
                    <a:pt x="4643" y="1703"/>
                  </a:cubicBezTo>
                  <a:cubicBezTo>
                    <a:pt x="4862" y="2111"/>
                    <a:pt x="6101" y="4055"/>
                    <a:pt x="13000" y="14148"/>
                  </a:cubicBezTo>
                  <a:cubicBezTo>
                    <a:pt x="10308" y="10579"/>
                    <a:pt x="6036" y="4810"/>
                    <a:pt x="3995" y="2042"/>
                  </a:cubicBezTo>
                  <a:cubicBezTo>
                    <a:pt x="3972" y="2010"/>
                    <a:pt x="3936" y="1994"/>
                    <a:pt x="3899" y="1994"/>
                  </a:cubicBezTo>
                  <a:cubicBezTo>
                    <a:pt x="3875" y="1994"/>
                    <a:pt x="3850" y="2001"/>
                    <a:pt x="3829" y="2014"/>
                  </a:cubicBezTo>
                  <a:cubicBezTo>
                    <a:pt x="3776" y="2053"/>
                    <a:pt x="3749" y="2069"/>
                    <a:pt x="3808" y="2181"/>
                  </a:cubicBezTo>
                  <a:lnTo>
                    <a:pt x="3801" y="2187"/>
                  </a:lnTo>
                  <a:cubicBezTo>
                    <a:pt x="3801" y="2187"/>
                    <a:pt x="3815" y="2205"/>
                    <a:pt x="3835" y="2232"/>
                  </a:cubicBezTo>
                  <a:cubicBezTo>
                    <a:pt x="3901" y="2347"/>
                    <a:pt x="4026" y="2534"/>
                    <a:pt x="4238" y="2856"/>
                  </a:cubicBezTo>
                  <a:cubicBezTo>
                    <a:pt x="4521" y="3283"/>
                    <a:pt x="4931" y="3889"/>
                    <a:pt x="5423" y="4616"/>
                  </a:cubicBezTo>
                  <a:cubicBezTo>
                    <a:pt x="6403" y="6075"/>
                    <a:pt x="7713" y="8015"/>
                    <a:pt x="9026" y="9956"/>
                  </a:cubicBezTo>
                  <a:cubicBezTo>
                    <a:pt x="9934" y="11300"/>
                    <a:pt x="10841" y="12641"/>
                    <a:pt x="11639" y="13823"/>
                  </a:cubicBezTo>
                  <a:lnTo>
                    <a:pt x="3479" y="3005"/>
                  </a:lnTo>
                  <a:cubicBezTo>
                    <a:pt x="3455" y="2973"/>
                    <a:pt x="3419" y="2956"/>
                    <a:pt x="3382" y="2956"/>
                  </a:cubicBezTo>
                  <a:cubicBezTo>
                    <a:pt x="3359" y="2956"/>
                    <a:pt x="3336" y="2963"/>
                    <a:pt x="3316" y="2977"/>
                  </a:cubicBezTo>
                  <a:cubicBezTo>
                    <a:pt x="3288" y="2995"/>
                    <a:pt x="3267" y="3022"/>
                    <a:pt x="3264" y="3054"/>
                  </a:cubicBezTo>
                  <a:cubicBezTo>
                    <a:pt x="3261" y="3075"/>
                    <a:pt x="3257" y="3088"/>
                    <a:pt x="3285" y="3150"/>
                  </a:cubicBezTo>
                  <a:lnTo>
                    <a:pt x="3288" y="3150"/>
                  </a:lnTo>
                  <a:cubicBezTo>
                    <a:pt x="3413" y="3400"/>
                    <a:pt x="4075" y="4381"/>
                    <a:pt x="7356" y="9166"/>
                  </a:cubicBezTo>
                  <a:cubicBezTo>
                    <a:pt x="8936" y="11466"/>
                    <a:pt x="10755" y="14117"/>
                    <a:pt x="11940" y="15881"/>
                  </a:cubicBezTo>
                  <a:cubicBezTo>
                    <a:pt x="9542" y="12738"/>
                    <a:pt x="4812" y="6411"/>
                    <a:pt x="2675" y="3539"/>
                  </a:cubicBezTo>
                  <a:cubicBezTo>
                    <a:pt x="2652" y="3507"/>
                    <a:pt x="2615" y="3489"/>
                    <a:pt x="2578" y="3489"/>
                  </a:cubicBezTo>
                  <a:cubicBezTo>
                    <a:pt x="2554" y="3489"/>
                    <a:pt x="2530" y="3496"/>
                    <a:pt x="2508" y="3511"/>
                  </a:cubicBezTo>
                  <a:cubicBezTo>
                    <a:pt x="2484" y="3529"/>
                    <a:pt x="2460" y="3563"/>
                    <a:pt x="2453" y="3598"/>
                  </a:cubicBezTo>
                  <a:cubicBezTo>
                    <a:pt x="2388" y="3951"/>
                    <a:pt x="7300" y="11075"/>
                    <a:pt x="10637" y="15860"/>
                  </a:cubicBezTo>
                  <a:cubicBezTo>
                    <a:pt x="8437" y="13001"/>
                    <a:pt x="4695" y="7943"/>
                    <a:pt x="1951" y="4194"/>
                  </a:cubicBezTo>
                  <a:cubicBezTo>
                    <a:pt x="1927" y="4160"/>
                    <a:pt x="1891" y="4142"/>
                    <a:pt x="1854" y="4142"/>
                  </a:cubicBezTo>
                  <a:cubicBezTo>
                    <a:pt x="1831" y="4142"/>
                    <a:pt x="1808" y="4149"/>
                    <a:pt x="1788" y="4162"/>
                  </a:cubicBezTo>
                  <a:cubicBezTo>
                    <a:pt x="1760" y="4183"/>
                    <a:pt x="1736" y="4218"/>
                    <a:pt x="1732" y="4249"/>
                  </a:cubicBezTo>
                  <a:cubicBezTo>
                    <a:pt x="1670" y="4585"/>
                    <a:pt x="5914" y="10770"/>
                    <a:pt x="9206" y="15503"/>
                  </a:cubicBezTo>
                  <a:cubicBezTo>
                    <a:pt x="6819" y="12371"/>
                    <a:pt x="3406" y="7825"/>
                    <a:pt x="1718" y="5569"/>
                  </a:cubicBezTo>
                  <a:cubicBezTo>
                    <a:pt x="1694" y="5538"/>
                    <a:pt x="1658" y="5522"/>
                    <a:pt x="1622" y="5522"/>
                  </a:cubicBezTo>
                  <a:cubicBezTo>
                    <a:pt x="1597" y="5522"/>
                    <a:pt x="1571" y="5530"/>
                    <a:pt x="1549" y="5545"/>
                  </a:cubicBezTo>
                  <a:cubicBezTo>
                    <a:pt x="1497" y="5583"/>
                    <a:pt x="1483" y="5656"/>
                    <a:pt x="1521" y="5712"/>
                  </a:cubicBezTo>
                  <a:cubicBezTo>
                    <a:pt x="3496" y="8625"/>
                    <a:pt x="6604" y="13220"/>
                    <a:pt x="8641" y="16241"/>
                  </a:cubicBezTo>
                  <a:cubicBezTo>
                    <a:pt x="6413" y="13324"/>
                    <a:pt x="3021" y="8864"/>
                    <a:pt x="866" y="6033"/>
                  </a:cubicBezTo>
                  <a:cubicBezTo>
                    <a:pt x="844" y="6003"/>
                    <a:pt x="808" y="5985"/>
                    <a:pt x="770" y="5985"/>
                  </a:cubicBezTo>
                  <a:cubicBezTo>
                    <a:pt x="760" y="5985"/>
                    <a:pt x="751" y="5986"/>
                    <a:pt x="741" y="5988"/>
                  </a:cubicBezTo>
                  <a:cubicBezTo>
                    <a:pt x="696" y="6003"/>
                    <a:pt x="662" y="6037"/>
                    <a:pt x="651" y="6086"/>
                  </a:cubicBezTo>
                  <a:cubicBezTo>
                    <a:pt x="648" y="6102"/>
                    <a:pt x="645" y="6116"/>
                    <a:pt x="679" y="6179"/>
                  </a:cubicBezTo>
                  <a:lnTo>
                    <a:pt x="672" y="6179"/>
                  </a:lnTo>
                  <a:cubicBezTo>
                    <a:pt x="672" y="6179"/>
                    <a:pt x="683" y="6190"/>
                    <a:pt x="696" y="6210"/>
                  </a:cubicBezTo>
                  <a:cubicBezTo>
                    <a:pt x="838" y="6460"/>
                    <a:pt x="1417" y="7305"/>
                    <a:pt x="3627" y="10538"/>
                  </a:cubicBezTo>
                  <a:cubicBezTo>
                    <a:pt x="4886" y="12377"/>
                    <a:pt x="6400" y="14595"/>
                    <a:pt x="7523" y="16255"/>
                  </a:cubicBezTo>
                  <a:lnTo>
                    <a:pt x="482" y="7191"/>
                  </a:lnTo>
                  <a:cubicBezTo>
                    <a:pt x="461" y="7162"/>
                    <a:pt x="427" y="7144"/>
                    <a:pt x="392" y="7144"/>
                  </a:cubicBezTo>
                  <a:cubicBezTo>
                    <a:pt x="381" y="7144"/>
                    <a:pt x="371" y="7146"/>
                    <a:pt x="360" y="7149"/>
                  </a:cubicBezTo>
                  <a:cubicBezTo>
                    <a:pt x="312" y="7159"/>
                    <a:pt x="277" y="7194"/>
                    <a:pt x="267" y="7242"/>
                  </a:cubicBezTo>
                  <a:cubicBezTo>
                    <a:pt x="267" y="7257"/>
                    <a:pt x="263" y="7267"/>
                    <a:pt x="301" y="7333"/>
                  </a:cubicBezTo>
                  <a:lnTo>
                    <a:pt x="291" y="7340"/>
                  </a:lnTo>
                  <a:lnTo>
                    <a:pt x="354" y="7420"/>
                  </a:lnTo>
                  <a:cubicBezTo>
                    <a:pt x="562" y="7749"/>
                    <a:pt x="1237" y="8750"/>
                    <a:pt x="3420" y="11972"/>
                  </a:cubicBezTo>
                  <a:cubicBezTo>
                    <a:pt x="4470" y="13524"/>
                    <a:pt x="5647" y="15264"/>
                    <a:pt x="6594" y="16663"/>
                  </a:cubicBezTo>
                  <a:lnTo>
                    <a:pt x="232" y="8545"/>
                  </a:lnTo>
                  <a:cubicBezTo>
                    <a:pt x="208" y="8514"/>
                    <a:pt x="172" y="8498"/>
                    <a:pt x="136" y="8498"/>
                  </a:cubicBezTo>
                  <a:cubicBezTo>
                    <a:pt x="111" y="8498"/>
                    <a:pt x="87" y="8506"/>
                    <a:pt x="66" y="8521"/>
                  </a:cubicBezTo>
                  <a:cubicBezTo>
                    <a:pt x="14" y="8560"/>
                    <a:pt x="0" y="8632"/>
                    <a:pt x="34" y="8684"/>
                  </a:cubicBezTo>
                  <a:lnTo>
                    <a:pt x="5634" y="16982"/>
                  </a:lnTo>
                  <a:cubicBezTo>
                    <a:pt x="4633" y="15769"/>
                    <a:pt x="3257" y="14061"/>
                    <a:pt x="2276" y="12845"/>
                  </a:cubicBezTo>
                  <a:cubicBezTo>
                    <a:pt x="1771" y="12222"/>
                    <a:pt x="1327" y="11667"/>
                    <a:pt x="1005" y="11275"/>
                  </a:cubicBezTo>
                  <a:cubicBezTo>
                    <a:pt x="738" y="10946"/>
                    <a:pt x="592" y="10767"/>
                    <a:pt x="506" y="10676"/>
                  </a:cubicBezTo>
                  <a:cubicBezTo>
                    <a:pt x="499" y="10669"/>
                    <a:pt x="496" y="10663"/>
                    <a:pt x="488" y="10652"/>
                  </a:cubicBezTo>
                  <a:lnTo>
                    <a:pt x="485" y="10655"/>
                  </a:lnTo>
                  <a:cubicBezTo>
                    <a:pt x="438" y="10610"/>
                    <a:pt x="409" y="10593"/>
                    <a:pt x="385" y="10593"/>
                  </a:cubicBezTo>
                  <a:cubicBezTo>
                    <a:pt x="364" y="10593"/>
                    <a:pt x="346" y="10605"/>
                    <a:pt x="322" y="10621"/>
                  </a:cubicBezTo>
                  <a:cubicBezTo>
                    <a:pt x="295" y="10639"/>
                    <a:pt x="277" y="10666"/>
                    <a:pt x="270" y="10701"/>
                  </a:cubicBezTo>
                  <a:cubicBezTo>
                    <a:pt x="267" y="10732"/>
                    <a:pt x="274" y="10763"/>
                    <a:pt x="291" y="10791"/>
                  </a:cubicBezTo>
                  <a:cubicBezTo>
                    <a:pt x="1625" y="12734"/>
                    <a:pt x="3437" y="15385"/>
                    <a:pt x="4435" y="16879"/>
                  </a:cubicBezTo>
                  <a:cubicBezTo>
                    <a:pt x="2359" y="14630"/>
                    <a:pt x="1681" y="13951"/>
                    <a:pt x="1427" y="13767"/>
                  </a:cubicBezTo>
                  <a:cubicBezTo>
                    <a:pt x="1424" y="13764"/>
                    <a:pt x="1421" y="13760"/>
                    <a:pt x="1417" y="13757"/>
                  </a:cubicBezTo>
                  <a:lnTo>
                    <a:pt x="1414" y="13760"/>
                  </a:lnTo>
                  <a:cubicBezTo>
                    <a:pt x="1357" y="13720"/>
                    <a:pt x="1323" y="13707"/>
                    <a:pt x="1298" y="13707"/>
                  </a:cubicBezTo>
                  <a:cubicBezTo>
                    <a:pt x="1278" y="13707"/>
                    <a:pt x="1265" y="13716"/>
                    <a:pt x="1251" y="13725"/>
                  </a:cubicBezTo>
                  <a:cubicBezTo>
                    <a:pt x="1227" y="13743"/>
                    <a:pt x="1206" y="13770"/>
                    <a:pt x="1203" y="13802"/>
                  </a:cubicBezTo>
                  <a:cubicBezTo>
                    <a:pt x="1195" y="13833"/>
                    <a:pt x="1203" y="13867"/>
                    <a:pt x="1219" y="13895"/>
                  </a:cubicBezTo>
                  <a:cubicBezTo>
                    <a:pt x="1653" y="14519"/>
                    <a:pt x="2353" y="15541"/>
                    <a:pt x="2425" y="15673"/>
                  </a:cubicBezTo>
                  <a:cubicBezTo>
                    <a:pt x="2429" y="15683"/>
                    <a:pt x="2436" y="15694"/>
                    <a:pt x="2443" y="15704"/>
                  </a:cubicBezTo>
                  <a:cubicBezTo>
                    <a:pt x="2467" y="15739"/>
                    <a:pt x="2505" y="15757"/>
                    <a:pt x="2544" y="15757"/>
                  </a:cubicBezTo>
                  <a:cubicBezTo>
                    <a:pt x="2566" y="15757"/>
                    <a:pt x="2589" y="15751"/>
                    <a:pt x="2609" y="15738"/>
                  </a:cubicBezTo>
                  <a:cubicBezTo>
                    <a:pt x="2637" y="15718"/>
                    <a:pt x="2654" y="15690"/>
                    <a:pt x="2661" y="15659"/>
                  </a:cubicBezTo>
                  <a:cubicBezTo>
                    <a:pt x="2671" y="15610"/>
                    <a:pt x="2675" y="15586"/>
                    <a:pt x="2100" y="14744"/>
                  </a:cubicBezTo>
                  <a:lnTo>
                    <a:pt x="2100" y="14744"/>
                  </a:lnTo>
                  <a:cubicBezTo>
                    <a:pt x="2938" y="15617"/>
                    <a:pt x="4238" y="17017"/>
                    <a:pt x="5197" y="18063"/>
                  </a:cubicBezTo>
                  <a:cubicBezTo>
                    <a:pt x="5222" y="18088"/>
                    <a:pt x="5255" y="18102"/>
                    <a:pt x="5288" y="18102"/>
                  </a:cubicBezTo>
                  <a:cubicBezTo>
                    <a:pt x="5310" y="18102"/>
                    <a:pt x="5333" y="18095"/>
                    <a:pt x="5353" y="18081"/>
                  </a:cubicBezTo>
                  <a:cubicBezTo>
                    <a:pt x="5381" y="18063"/>
                    <a:pt x="5398" y="18035"/>
                    <a:pt x="5405" y="18001"/>
                  </a:cubicBezTo>
                  <a:cubicBezTo>
                    <a:pt x="5409" y="17990"/>
                    <a:pt x="5412" y="17977"/>
                    <a:pt x="5374" y="17901"/>
                  </a:cubicBezTo>
                  <a:cubicBezTo>
                    <a:pt x="5374" y="17897"/>
                    <a:pt x="5370" y="17894"/>
                    <a:pt x="5367" y="17890"/>
                  </a:cubicBezTo>
                  <a:cubicBezTo>
                    <a:pt x="5225" y="17627"/>
                    <a:pt x="4625" y="16695"/>
                    <a:pt x="2151" y="13077"/>
                  </a:cubicBezTo>
                  <a:lnTo>
                    <a:pt x="2151" y="13077"/>
                  </a:lnTo>
                  <a:cubicBezTo>
                    <a:pt x="5530" y="17266"/>
                    <a:pt x="6445" y="18379"/>
                    <a:pt x="6746" y="18635"/>
                  </a:cubicBezTo>
                  <a:lnTo>
                    <a:pt x="6757" y="18652"/>
                  </a:lnTo>
                  <a:lnTo>
                    <a:pt x="6763" y="18649"/>
                  </a:lnTo>
                  <a:cubicBezTo>
                    <a:pt x="6815" y="18692"/>
                    <a:pt x="6847" y="18706"/>
                    <a:pt x="6872" y="18706"/>
                  </a:cubicBezTo>
                  <a:cubicBezTo>
                    <a:pt x="6893" y="18706"/>
                    <a:pt x="6908" y="18695"/>
                    <a:pt x="6926" y="18684"/>
                  </a:cubicBezTo>
                  <a:cubicBezTo>
                    <a:pt x="6950" y="18666"/>
                    <a:pt x="6968" y="18638"/>
                    <a:pt x="6975" y="18607"/>
                  </a:cubicBezTo>
                  <a:cubicBezTo>
                    <a:pt x="6982" y="18576"/>
                    <a:pt x="6975" y="18542"/>
                    <a:pt x="6957" y="18518"/>
                  </a:cubicBezTo>
                  <a:lnTo>
                    <a:pt x="2127" y="11355"/>
                  </a:lnTo>
                  <a:lnTo>
                    <a:pt x="8399" y="19359"/>
                  </a:lnTo>
                  <a:cubicBezTo>
                    <a:pt x="8423" y="19391"/>
                    <a:pt x="8458" y="19407"/>
                    <a:pt x="8495" y="19407"/>
                  </a:cubicBezTo>
                  <a:cubicBezTo>
                    <a:pt x="8506" y="19407"/>
                    <a:pt x="8513" y="19404"/>
                    <a:pt x="8524" y="19404"/>
                  </a:cubicBezTo>
                  <a:cubicBezTo>
                    <a:pt x="8569" y="19394"/>
                    <a:pt x="8604" y="19356"/>
                    <a:pt x="8614" y="19311"/>
                  </a:cubicBezTo>
                  <a:cubicBezTo>
                    <a:pt x="8617" y="19293"/>
                    <a:pt x="8620" y="19283"/>
                    <a:pt x="8583" y="19217"/>
                  </a:cubicBezTo>
                  <a:lnTo>
                    <a:pt x="8589" y="19214"/>
                  </a:lnTo>
                  <a:lnTo>
                    <a:pt x="8548" y="19158"/>
                  </a:lnTo>
                  <a:cubicBezTo>
                    <a:pt x="8326" y="18791"/>
                    <a:pt x="7398" y="17419"/>
                    <a:pt x="3618" y="11837"/>
                  </a:cubicBezTo>
                  <a:cubicBezTo>
                    <a:pt x="3233" y="11266"/>
                    <a:pt x="2852" y="10701"/>
                    <a:pt x="2495" y="10177"/>
                  </a:cubicBezTo>
                  <a:lnTo>
                    <a:pt x="2495" y="10177"/>
                  </a:lnTo>
                  <a:lnTo>
                    <a:pt x="9144" y="18735"/>
                  </a:lnTo>
                  <a:cubicBezTo>
                    <a:pt x="9167" y="18767"/>
                    <a:pt x="9203" y="18783"/>
                    <a:pt x="9239" y="18783"/>
                  </a:cubicBezTo>
                  <a:cubicBezTo>
                    <a:pt x="9262" y="18783"/>
                    <a:pt x="9286" y="18777"/>
                    <a:pt x="9306" y="18763"/>
                  </a:cubicBezTo>
                  <a:cubicBezTo>
                    <a:pt x="9334" y="18746"/>
                    <a:pt x="9352" y="18715"/>
                    <a:pt x="9359" y="18684"/>
                  </a:cubicBezTo>
                  <a:cubicBezTo>
                    <a:pt x="9376" y="18583"/>
                    <a:pt x="9386" y="18538"/>
                    <a:pt x="3825" y="10402"/>
                  </a:cubicBezTo>
                  <a:cubicBezTo>
                    <a:pt x="3645" y="10140"/>
                    <a:pt x="3469" y="9879"/>
                    <a:pt x="3295" y="9623"/>
                  </a:cubicBezTo>
                  <a:lnTo>
                    <a:pt x="3295" y="9623"/>
                  </a:lnTo>
                  <a:cubicBezTo>
                    <a:pt x="4026" y="10586"/>
                    <a:pt x="4847" y="11664"/>
                    <a:pt x="5672" y="12745"/>
                  </a:cubicBezTo>
                  <a:cubicBezTo>
                    <a:pt x="6923" y="14384"/>
                    <a:pt x="8174" y="16026"/>
                    <a:pt x="9112" y="17256"/>
                  </a:cubicBezTo>
                  <a:cubicBezTo>
                    <a:pt x="9581" y="17869"/>
                    <a:pt x="9976" y="18382"/>
                    <a:pt x="10249" y="18739"/>
                  </a:cubicBezTo>
                  <a:cubicBezTo>
                    <a:pt x="10464" y="19020"/>
                    <a:pt x="10588" y="19179"/>
                    <a:pt x="10665" y="19266"/>
                  </a:cubicBezTo>
                  <a:cubicBezTo>
                    <a:pt x="10668" y="19269"/>
                    <a:pt x="10672" y="19276"/>
                    <a:pt x="10675" y="19276"/>
                  </a:cubicBezTo>
                  <a:cubicBezTo>
                    <a:pt x="10729" y="19332"/>
                    <a:pt x="10761" y="19352"/>
                    <a:pt x="10787" y="19352"/>
                  </a:cubicBezTo>
                  <a:cubicBezTo>
                    <a:pt x="10808" y="19352"/>
                    <a:pt x="10826" y="19340"/>
                    <a:pt x="10849" y="19324"/>
                  </a:cubicBezTo>
                  <a:cubicBezTo>
                    <a:pt x="10876" y="19307"/>
                    <a:pt x="10894" y="19279"/>
                    <a:pt x="10900" y="19248"/>
                  </a:cubicBezTo>
                  <a:cubicBezTo>
                    <a:pt x="10904" y="19234"/>
                    <a:pt x="10904" y="19224"/>
                    <a:pt x="10859" y="19148"/>
                  </a:cubicBezTo>
                  <a:lnTo>
                    <a:pt x="10870" y="19141"/>
                  </a:lnTo>
                  <a:cubicBezTo>
                    <a:pt x="10862" y="19134"/>
                    <a:pt x="10845" y="19116"/>
                    <a:pt x="10824" y="19085"/>
                  </a:cubicBezTo>
                  <a:cubicBezTo>
                    <a:pt x="10558" y="18649"/>
                    <a:pt x="9403" y="16923"/>
                    <a:pt x="4501" y="9678"/>
                  </a:cubicBezTo>
                  <a:lnTo>
                    <a:pt x="4501" y="9678"/>
                  </a:lnTo>
                  <a:cubicBezTo>
                    <a:pt x="5142" y="10535"/>
                    <a:pt x="5839" y="11459"/>
                    <a:pt x="6535" y="12377"/>
                  </a:cubicBezTo>
                  <a:cubicBezTo>
                    <a:pt x="10204" y="17235"/>
                    <a:pt x="11247" y="18583"/>
                    <a:pt x="11593" y="18922"/>
                  </a:cubicBezTo>
                  <a:cubicBezTo>
                    <a:pt x="11607" y="18940"/>
                    <a:pt x="11621" y="18957"/>
                    <a:pt x="11631" y="18975"/>
                  </a:cubicBezTo>
                  <a:lnTo>
                    <a:pt x="11645" y="18967"/>
                  </a:lnTo>
                  <a:cubicBezTo>
                    <a:pt x="11697" y="19011"/>
                    <a:pt x="11728" y="19026"/>
                    <a:pt x="11752" y="19026"/>
                  </a:cubicBezTo>
                  <a:cubicBezTo>
                    <a:pt x="11770" y="19026"/>
                    <a:pt x="11784" y="19016"/>
                    <a:pt x="11798" y="19006"/>
                  </a:cubicBezTo>
                  <a:cubicBezTo>
                    <a:pt x="11826" y="18988"/>
                    <a:pt x="11842" y="18961"/>
                    <a:pt x="11850" y="18929"/>
                  </a:cubicBezTo>
                  <a:cubicBezTo>
                    <a:pt x="11857" y="18898"/>
                    <a:pt x="11850" y="18863"/>
                    <a:pt x="11829" y="18836"/>
                  </a:cubicBezTo>
                  <a:cubicBezTo>
                    <a:pt x="9071" y="14900"/>
                    <a:pt x="5340" y="9512"/>
                    <a:pt x="3351" y="6508"/>
                  </a:cubicBezTo>
                  <a:lnTo>
                    <a:pt x="3351" y="6508"/>
                  </a:lnTo>
                  <a:cubicBezTo>
                    <a:pt x="4324" y="7832"/>
                    <a:pt x="5631" y="9599"/>
                    <a:pt x="6936" y="11352"/>
                  </a:cubicBezTo>
                  <a:cubicBezTo>
                    <a:pt x="11608" y="17629"/>
                    <a:pt x="12228" y="18294"/>
                    <a:pt x="12410" y="18294"/>
                  </a:cubicBezTo>
                  <a:cubicBezTo>
                    <a:pt x="12433" y="18294"/>
                    <a:pt x="12450" y="18283"/>
                    <a:pt x="12466" y="18271"/>
                  </a:cubicBezTo>
                  <a:cubicBezTo>
                    <a:pt x="12494" y="18254"/>
                    <a:pt x="12512" y="18226"/>
                    <a:pt x="12518" y="18195"/>
                  </a:cubicBezTo>
                  <a:cubicBezTo>
                    <a:pt x="12525" y="18160"/>
                    <a:pt x="12515" y="18129"/>
                    <a:pt x="12498" y="18102"/>
                  </a:cubicBezTo>
                  <a:cubicBezTo>
                    <a:pt x="9680" y="14079"/>
                    <a:pt x="5845" y="8535"/>
                    <a:pt x="3912" y="5600"/>
                  </a:cubicBezTo>
                  <a:lnTo>
                    <a:pt x="3912" y="5600"/>
                  </a:lnTo>
                  <a:cubicBezTo>
                    <a:pt x="4934" y="6969"/>
                    <a:pt x="6375" y="8899"/>
                    <a:pt x="7809" y="10811"/>
                  </a:cubicBezTo>
                  <a:cubicBezTo>
                    <a:pt x="9362" y="12880"/>
                    <a:pt x="10606" y="14522"/>
                    <a:pt x="11500" y="15700"/>
                  </a:cubicBezTo>
                  <a:cubicBezTo>
                    <a:pt x="12971" y="17627"/>
                    <a:pt x="13213" y="17940"/>
                    <a:pt x="13328" y="17940"/>
                  </a:cubicBezTo>
                  <a:cubicBezTo>
                    <a:pt x="13350" y="17940"/>
                    <a:pt x="13368" y="17929"/>
                    <a:pt x="13388" y="17915"/>
                  </a:cubicBezTo>
                  <a:cubicBezTo>
                    <a:pt x="13416" y="17897"/>
                    <a:pt x="13437" y="17866"/>
                    <a:pt x="13440" y="17835"/>
                  </a:cubicBezTo>
                  <a:cubicBezTo>
                    <a:pt x="13468" y="17699"/>
                    <a:pt x="12990" y="16948"/>
                    <a:pt x="7557" y="9027"/>
                  </a:cubicBezTo>
                  <a:cubicBezTo>
                    <a:pt x="6999" y="8216"/>
                    <a:pt x="6434" y="7395"/>
                    <a:pt x="5914" y="6633"/>
                  </a:cubicBezTo>
                  <a:lnTo>
                    <a:pt x="5914" y="6633"/>
                  </a:lnTo>
                  <a:lnTo>
                    <a:pt x="14279" y="17720"/>
                  </a:lnTo>
                  <a:cubicBezTo>
                    <a:pt x="14301" y="17751"/>
                    <a:pt x="14337" y="17767"/>
                    <a:pt x="14374" y="17767"/>
                  </a:cubicBezTo>
                  <a:cubicBezTo>
                    <a:pt x="14399" y="17767"/>
                    <a:pt x="14424" y="17760"/>
                    <a:pt x="14445" y="17744"/>
                  </a:cubicBezTo>
                  <a:cubicBezTo>
                    <a:pt x="14497" y="17707"/>
                    <a:pt x="14511" y="17634"/>
                    <a:pt x="14473" y="17582"/>
                  </a:cubicBezTo>
                  <a:cubicBezTo>
                    <a:pt x="12383" y="14491"/>
                    <a:pt x="9186" y="9765"/>
                    <a:pt x="6874" y="6339"/>
                  </a:cubicBezTo>
                  <a:lnTo>
                    <a:pt x="6874" y="6339"/>
                  </a:lnTo>
                  <a:cubicBezTo>
                    <a:pt x="7675" y="7423"/>
                    <a:pt x="8565" y="8622"/>
                    <a:pt x="9456" y="9814"/>
                  </a:cubicBezTo>
                  <a:cubicBezTo>
                    <a:pt x="13630" y="15420"/>
                    <a:pt x="14788" y="16938"/>
                    <a:pt x="15162" y="17308"/>
                  </a:cubicBezTo>
                  <a:cubicBezTo>
                    <a:pt x="15176" y="17328"/>
                    <a:pt x="15189" y="17349"/>
                    <a:pt x="15204" y="17370"/>
                  </a:cubicBezTo>
                  <a:lnTo>
                    <a:pt x="15218" y="17360"/>
                  </a:lnTo>
                  <a:cubicBezTo>
                    <a:pt x="15269" y="17406"/>
                    <a:pt x="15301" y="17420"/>
                    <a:pt x="15325" y="17420"/>
                  </a:cubicBezTo>
                  <a:cubicBezTo>
                    <a:pt x="15344" y="17420"/>
                    <a:pt x="15358" y="17411"/>
                    <a:pt x="15373" y="17402"/>
                  </a:cubicBezTo>
                  <a:cubicBezTo>
                    <a:pt x="15397" y="17384"/>
                    <a:pt x="15418" y="17357"/>
                    <a:pt x="15422" y="17325"/>
                  </a:cubicBezTo>
                  <a:cubicBezTo>
                    <a:pt x="15429" y="17294"/>
                    <a:pt x="15422" y="17259"/>
                    <a:pt x="15405" y="17235"/>
                  </a:cubicBezTo>
                  <a:cubicBezTo>
                    <a:pt x="13353" y="14238"/>
                    <a:pt x="8953" y="7797"/>
                    <a:pt x="6525" y="4173"/>
                  </a:cubicBezTo>
                  <a:lnTo>
                    <a:pt x="6525" y="4173"/>
                  </a:lnTo>
                  <a:cubicBezTo>
                    <a:pt x="8970" y="7420"/>
                    <a:pt x="13229" y="13098"/>
                    <a:pt x="15845" y="16591"/>
                  </a:cubicBezTo>
                  <a:cubicBezTo>
                    <a:pt x="15868" y="16622"/>
                    <a:pt x="15904" y="16640"/>
                    <a:pt x="15942" y="16640"/>
                  </a:cubicBezTo>
                  <a:cubicBezTo>
                    <a:pt x="15965" y="16640"/>
                    <a:pt x="15990" y="16633"/>
                    <a:pt x="16011" y="16618"/>
                  </a:cubicBezTo>
                  <a:cubicBezTo>
                    <a:pt x="16063" y="16580"/>
                    <a:pt x="16077" y="16508"/>
                    <a:pt x="16042" y="16452"/>
                  </a:cubicBezTo>
                  <a:lnTo>
                    <a:pt x="7339" y="3549"/>
                  </a:lnTo>
                  <a:lnTo>
                    <a:pt x="7339" y="3549"/>
                  </a:lnTo>
                  <a:cubicBezTo>
                    <a:pt x="9552" y="6439"/>
                    <a:pt x="13492" y="11740"/>
                    <a:pt x="16371" y="15649"/>
                  </a:cubicBezTo>
                  <a:cubicBezTo>
                    <a:pt x="16396" y="15682"/>
                    <a:pt x="16433" y="15699"/>
                    <a:pt x="16469" y="15699"/>
                  </a:cubicBezTo>
                  <a:cubicBezTo>
                    <a:pt x="16493" y="15699"/>
                    <a:pt x="16517" y="15691"/>
                    <a:pt x="16537" y="15676"/>
                  </a:cubicBezTo>
                  <a:cubicBezTo>
                    <a:pt x="16593" y="15638"/>
                    <a:pt x="16607" y="15565"/>
                    <a:pt x="16569" y="15510"/>
                  </a:cubicBezTo>
                  <a:lnTo>
                    <a:pt x="8381" y="3369"/>
                  </a:lnTo>
                  <a:lnTo>
                    <a:pt x="8381" y="3369"/>
                  </a:lnTo>
                  <a:cubicBezTo>
                    <a:pt x="9331" y="4644"/>
                    <a:pt x="10519" y="6279"/>
                    <a:pt x="11639" y="7811"/>
                  </a:cubicBezTo>
                  <a:cubicBezTo>
                    <a:pt x="16474" y="14448"/>
                    <a:pt x="17084" y="15194"/>
                    <a:pt x="17287" y="15194"/>
                  </a:cubicBezTo>
                  <a:cubicBezTo>
                    <a:pt x="17314" y="15194"/>
                    <a:pt x="17334" y="15181"/>
                    <a:pt x="17356" y="15166"/>
                  </a:cubicBezTo>
                  <a:cubicBezTo>
                    <a:pt x="17383" y="15150"/>
                    <a:pt x="17401" y="15121"/>
                    <a:pt x="17407" y="15087"/>
                  </a:cubicBezTo>
                  <a:cubicBezTo>
                    <a:pt x="17414" y="15056"/>
                    <a:pt x="17407" y="15025"/>
                    <a:pt x="17386" y="14997"/>
                  </a:cubicBezTo>
                  <a:cubicBezTo>
                    <a:pt x="15318" y="11962"/>
                    <a:pt x="12068" y="7180"/>
                    <a:pt x="9906" y="3972"/>
                  </a:cubicBezTo>
                  <a:lnTo>
                    <a:pt x="9906" y="3972"/>
                  </a:lnTo>
                  <a:cubicBezTo>
                    <a:pt x="16070" y="12249"/>
                    <a:pt x="17470" y="14058"/>
                    <a:pt x="17861" y="14405"/>
                  </a:cubicBezTo>
                  <a:cubicBezTo>
                    <a:pt x="17865" y="14405"/>
                    <a:pt x="17865" y="14408"/>
                    <a:pt x="17865" y="14408"/>
                  </a:cubicBezTo>
                  <a:lnTo>
                    <a:pt x="17868" y="14408"/>
                  </a:lnTo>
                  <a:cubicBezTo>
                    <a:pt x="17928" y="14460"/>
                    <a:pt x="17965" y="14477"/>
                    <a:pt x="17991" y="14477"/>
                  </a:cubicBezTo>
                  <a:cubicBezTo>
                    <a:pt x="18012" y="14477"/>
                    <a:pt x="18026" y="14467"/>
                    <a:pt x="18042" y="14456"/>
                  </a:cubicBezTo>
                  <a:cubicBezTo>
                    <a:pt x="18069" y="14439"/>
                    <a:pt x="18087" y="14411"/>
                    <a:pt x="18093" y="14381"/>
                  </a:cubicBezTo>
                  <a:cubicBezTo>
                    <a:pt x="18107" y="14307"/>
                    <a:pt x="18107" y="14290"/>
                    <a:pt x="9729" y="1910"/>
                  </a:cubicBezTo>
                  <a:lnTo>
                    <a:pt x="9729" y="1910"/>
                  </a:lnTo>
                  <a:cubicBezTo>
                    <a:pt x="11770" y="4527"/>
                    <a:pt x="15589" y="9654"/>
                    <a:pt x="18346" y="13399"/>
                  </a:cubicBezTo>
                  <a:cubicBezTo>
                    <a:pt x="18370" y="13432"/>
                    <a:pt x="18409" y="13450"/>
                    <a:pt x="18451" y="13450"/>
                  </a:cubicBezTo>
                  <a:cubicBezTo>
                    <a:pt x="18457" y="13450"/>
                    <a:pt x="18464" y="13449"/>
                    <a:pt x="18471" y="13448"/>
                  </a:cubicBezTo>
                  <a:cubicBezTo>
                    <a:pt x="18516" y="13438"/>
                    <a:pt x="18554" y="13399"/>
                    <a:pt x="18565" y="13351"/>
                  </a:cubicBezTo>
                  <a:cubicBezTo>
                    <a:pt x="18568" y="13330"/>
                    <a:pt x="18568" y="13320"/>
                    <a:pt x="18536" y="13261"/>
                  </a:cubicBezTo>
                  <a:lnTo>
                    <a:pt x="18541" y="13258"/>
                  </a:lnTo>
                  <a:cubicBezTo>
                    <a:pt x="18541" y="13254"/>
                    <a:pt x="18523" y="13230"/>
                    <a:pt x="18488" y="13185"/>
                  </a:cubicBezTo>
                  <a:cubicBezTo>
                    <a:pt x="18419" y="13081"/>
                    <a:pt x="18294" y="12897"/>
                    <a:pt x="18062" y="12564"/>
                  </a:cubicBezTo>
                  <a:cubicBezTo>
                    <a:pt x="13596" y="6117"/>
                    <a:pt x="11479" y="2988"/>
                    <a:pt x="10558" y="1564"/>
                  </a:cubicBezTo>
                  <a:lnTo>
                    <a:pt x="10558" y="1564"/>
                  </a:lnTo>
                  <a:cubicBezTo>
                    <a:pt x="11881" y="3227"/>
                    <a:pt x="14535" y="6737"/>
                    <a:pt x="16295" y="9062"/>
                  </a:cubicBezTo>
                  <a:cubicBezTo>
                    <a:pt x="16991" y="9983"/>
                    <a:pt x="17605" y="10794"/>
                    <a:pt x="18045" y="11373"/>
                  </a:cubicBezTo>
                  <a:cubicBezTo>
                    <a:pt x="18661" y="12181"/>
                    <a:pt x="18790" y="12348"/>
                    <a:pt x="18869" y="12348"/>
                  </a:cubicBezTo>
                  <a:cubicBezTo>
                    <a:pt x="18889" y="12348"/>
                    <a:pt x="18907" y="12337"/>
                    <a:pt x="18928" y="12322"/>
                  </a:cubicBezTo>
                  <a:cubicBezTo>
                    <a:pt x="18956" y="12305"/>
                    <a:pt x="18977" y="12273"/>
                    <a:pt x="18981" y="12243"/>
                  </a:cubicBezTo>
                  <a:cubicBezTo>
                    <a:pt x="18990" y="12190"/>
                    <a:pt x="19019" y="12041"/>
                    <a:pt x="13689" y="4263"/>
                  </a:cubicBezTo>
                  <a:lnTo>
                    <a:pt x="13689" y="4263"/>
                  </a:lnTo>
                  <a:cubicBezTo>
                    <a:pt x="18445" y="10499"/>
                    <a:pt x="19055" y="11160"/>
                    <a:pt x="19236" y="11160"/>
                  </a:cubicBezTo>
                  <a:cubicBezTo>
                    <a:pt x="19259" y="11160"/>
                    <a:pt x="19275" y="11149"/>
                    <a:pt x="19292" y="11137"/>
                  </a:cubicBezTo>
                  <a:cubicBezTo>
                    <a:pt x="19320" y="11117"/>
                    <a:pt x="19341" y="11088"/>
                    <a:pt x="19344" y="11058"/>
                  </a:cubicBezTo>
                  <a:cubicBezTo>
                    <a:pt x="19355" y="11002"/>
                    <a:pt x="19379" y="10877"/>
                    <a:pt x="14251" y="3390"/>
                  </a:cubicBezTo>
                  <a:lnTo>
                    <a:pt x="14251" y="3390"/>
                  </a:lnTo>
                  <a:cubicBezTo>
                    <a:pt x="14646" y="3889"/>
                    <a:pt x="15065" y="4415"/>
                    <a:pt x="15480" y="4938"/>
                  </a:cubicBezTo>
                  <a:cubicBezTo>
                    <a:pt x="18024" y="8126"/>
                    <a:pt x="18769" y="9024"/>
                    <a:pt x="19035" y="9241"/>
                  </a:cubicBezTo>
                  <a:lnTo>
                    <a:pt x="19043" y="9252"/>
                  </a:lnTo>
                  <a:lnTo>
                    <a:pt x="19043" y="9249"/>
                  </a:lnTo>
                  <a:cubicBezTo>
                    <a:pt x="19096" y="9292"/>
                    <a:pt x="19129" y="9305"/>
                    <a:pt x="19154" y="9305"/>
                  </a:cubicBezTo>
                  <a:cubicBezTo>
                    <a:pt x="19176" y="9305"/>
                    <a:pt x="19191" y="9295"/>
                    <a:pt x="19209" y="9283"/>
                  </a:cubicBezTo>
                  <a:cubicBezTo>
                    <a:pt x="19264" y="9246"/>
                    <a:pt x="19278" y="9172"/>
                    <a:pt x="19240" y="9117"/>
                  </a:cubicBezTo>
                  <a:lnTo>
                    <a:pt x="15031" y="2870"/>
                  </a:lnTo>
                  <a:lnTo>
                    <a:pt x="18523" y="6754"/>
                  </a:lnTo>
                  <a:cubicBezTo>
                    <a:pt x="18546" y="6781"/>
                    <a:pt x="18579" y="6795"/>
                    <a:pt x="18612" y="6795"/>
                  </a:cubicBezTo>
                  <a:cubicBezTo>
                    <a:pt x="18638" y="6795"/>
                    <a:pt x="18664" y="6786"/>
                    <a:pt x="18686" y="6768"/>
                  </a:cubicBezTo>
                  <a:cubicBezTo>
                    <a:pt x="18738" y="6730"/>
                    <a:pt x="18749" y="6660"/>
                    <a:pt x="18710" y="6605"/>
                  </a:cubicBezTo>
                  <a:cubicBezTo>
                    <a:pt x="17612" y="5001"/>
                    <a:pt x="15955" y="2572"/>
                    <a:pt x="15841" y="2360"/>
                  </a:cubicBezTo>
                  <a:cubicBezTo>
                    <a:pt x="15838" y="2347"/>
                    <a:pt x="15831" y="2336"/>
                    <a:pt x="15824" y="2326"/>
                  </a:cubicBezTo>
                  <a:cubicBezTo>
                    <a:pt x="15802" y="2292"/>
                    <a:pt x="15765" y="2273"/>
                    <a:pt x="15726" y="2273"/>
                  </a:cubicBezTo>
                  <a:cubicBezTo>
                    <a:pt x="15703" y="2273"/>
                    <a:pt x="15679" y="2280"/>
                    <a:pt x="15658" y="2295"/>
                  </a:cubicBezTo>
                  <a:cubicBezTo>
                    <a:pt x="15630" y="2312"/>
                    <a:pt x="15613" y="2340"/>
                    <a:pt x="15605" y="2374"/>
                  </a:cubicBezTo>
                  <a:cubicBezTo>
                    <a:pt x="15595" y="2430"/>
                    <a:pt x="15589" y="2468"/>
                    <a:pt x="17484" y="5240"/>
                  </a:cubicBezTo>
                  <a:lnTo>
                    <a:pt x="14050" y="1425"/>
                  </a:lnTo>
                  <a:cubicBezTo>
                    <a:pt x="14027" y="1397"/>
                    <a:pt x="13993" y="1384"/>
                    <a:pt x="13959" y="1384"/>
                  </a:cubicBezTo>
                  <a:cubicBezTo>
                    <a:pt x="13934" y="1384"/>
                    <a:pt x="13908" y="1392"/>
                    <a:pt x="13887" y="1408"/>
                  </a:cubicBezTo>
                  <a:cubicBezTo>
                    <a:pt x="13838" y="1450"/>
                    <a:pt x="13825" y="1519"/>
                    <a:pt x="13863" y="1570"/>
                  </a:cubicBezTo>
                  <a:lnTo>
                    <a:pt x="17906" y="7568"/>
                  </a:lnTo>
                  <a:cubicBezTo>
                    <a:pt x="16427" y="5756"/>
                    <a:pt x="13995" y="2690"/>
                    <a:pt x="12203" y="406"/>
                  </a:cubicBezTo>
                  <a:cubicBezTo>
                    <a:pt x="12179" y="376"/>
                    <a:pt x="12144" y="360"/>
                    <a:pt x="12109" y="360"/>
                  </a:cubicBezTo>
                  <a:cubicBezTo>
                    <a:pt x="12084" y="360"/>
                    <a:pt x="12058" y="368"/>
                    <a:pt x="12037" y="385"/>
                  </a:cubicBezTo>
                  <a:cubicBezTo>
                    <a:pt x="11985" y="424"/>
                    <a:pt x="11971" y="497"/>
                    <a:pt x="12009" y="548"/>
                  </a:cubicBezTo>
                  <a:cubicBezTo>
                    <a:pt x="14123" y="3625"/>
                    <a:pt x="17050" y="7908"/>
                    <a:pt x="18391" y="9932"/>
                  </a:cubicBezTo>
                  <a:cubicBezTo>
                    <a:pt x="16853" y="8036"/>
                    <a:pt x="13734" y="3927"/>
                    <a:pt x="12200" y="1903"/>
                  </a:cubicBezTo>
                  <a:cubicBezTo>
                    <a:pt x="11815" y="1397"/>
                    <a:pt x="11493" y="975"/>
                    <a:pt x="11268" y="681"/>
                  </a:cubicBezTo>
                  <a:cubicBezTo>
                    <a:pt x="11105" y="465"/>
                    <a:pt x="11004" y="334"/>
                    <a:pt x="10939" y="257"/>
                  </a:cubicBezTo>
                  <a:cubicBezTo>
                    <a:pt x="10928" y="247"/>
                    <a:pt x="10921" y="233"/>
                    <a:pt x="10914" y="223"/>
                  </a:cubicBezTo>
                  <a:lnTo>
                    <a:pt x="10911" y="227"/>
                  </a:lnTo>
                  <a:cubicBezTo>
                    <a:pt x="10864" y="179"/>
                    <a:pt x="10836" y="162"/>
                    <a:pt x="10811" y="162"/>
                  </a:cubicBezTo>
                  <a:cubicBezTo>
                    <a:pt x="10791" y="162"/>
                    <a:pt x="10773" y="174"/>
                    <a:pt x="10748" y="192"/>
                  </a:cubicBezTo>
                  <a:cubicBezTo>
                    <a:pt x="10720" y="209"/>
                    <a:pt x="10703" y="237"/>
                    <a:pt x="10696" y="268"/>
                  </a:cubicBezTo>
                  <a:cubicBezTo>
                    <a:pt x="10689" y="302"/>
                    <a:pt x="10696" y="334"/>
                    <a:pt x="10717" y="361"/>
                  </a:cubicBezTo>
                  <a:cubicBezTo>
                    <a:pt x="12771" y="3345"/>
                    <a:pt x="15501" y="7329"/>
                    <a:pt x="17189" y="9844"/>
                  </a:cubicBezTo>
                  <a:cubicBezTo>
                    <a:pt x="16967" y="9550"/>
                    <a:pt x="16728" y="9238"/>
                    <a:pt x="16486" y="8916"/>
                  </a:cubicBezTo>
                  <a:cubicBezTo>
                    <a:pt x="10626" y="1166"/>
                    <a:pt x="9982" y="403"/>
                    <a:pt x="9796" y="403"/>
                  </a:cubicBezTo>
                  <a:cubicBezTo>
                    <a:pt x="9774" y="403"/>
                    <a:pt x="9759" y="413"/>
                    <a:pt x="9743" y="424"/>
                  </a:cubicBezTo>
                  <a:cubicBezTo>
                    <a:pt x="9715" y="444"/>
                    <a:pt x="9695" y="476"/>
                    <a:pt x="9688" y="507"/>
                  </a:cubicBezTo>
                  <a:cubicBezTo>
                    <a:pt x="9670" y="604"/>
                    <a:pt x="9643" y="753"/>
                    <a:pt x="14330" y="7586"/>
                  </a:cubicBezTo>
                  <a:cubicBezTo>
                    <a:pt x="14088" y="7257"/>
                    <a:pt x="13838" y="6924"/>
                    <a:pt x="13593" y="6595"/>
                  </a:cubicBezTo>
                  <a:cubicBezTo>
                    <a:pt x="9784" y="1515"/>
                    <a:pt x="8794" y="302"/>
                    <a:pt x="8475" y="57"/>
                  </a:cubicBezTo>
                  <a:cubicBezTo>
                    <a:pt x="8471" y="57"/>
                    <a:pt x="8471" y="53"/>
                    <a:pt x="8471" y="53"/>
                  </a:cubicBezTo>
                  <a:lnTo>
                    <a:pt x="8471" y="57"/>
                  </a:lnTo>
                  <a:cubicBezTo>
                    <a:pt x="8417" y="15"/>
                    <a:pt x="8382" y="1"/>
                    <a:pt x="8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27"/>
            <p:cNvGrpSpPr/>
            <p:nvPr/>
          </p:nvGrpSpPr>
          <p:grpSpPr>
            <a:xfrm>
              <a:off x="1243187" y="482882"/>
              <a:ext cx="848552" cy="1192336"/>
              <a:chOff x="1768237" y="656117"/>
              <a:chExt cx="803933" cy="1129641"/>
            </a:xfrm>
          </p:grpSpPr>
          <p:sp>
            <p:nvSpPr>
              <p:cNvPr id="288" name="Google Shape;288;p27"/>
              <p:cNvSpPr/>
              <p:nvPr/>
            </p:nvSpPr>
            <p:spPr>
              <a:xfrm>
                <a:off x="1768237" y="656117"/>
                <a:ext cx="803933" cy="1129641"/>
              </a:xfrm>
              <a:custGeom>
                <a:avLst/>
                <a:gdLst/>
                <a:ahLst/>
                <a:cxnLst/>
                <a:rect l="l" t="t" r="r" b="b"/>
                <a:pathLst>
                  <a:path w="34615" h="48639" extrusionOk="0">
                    <a:moveTo>
                      <a:pt x="23898" y="544"/>
                    </a:moveTo>
                    <a:cubicBezTo>
                      <a:pt x="24303" y="2103"/>
                      <a:pt x="24417" y="3756"/>
                      <a:pt x="24190" y="5356"/>
                    </a:cubicBezTo>
                    <a:cubicBezTo>
                      <a:pt x="24162" y="5342"/>
                      <a:pt x="24131" y="5333"/>
                      <a:pt x="24099" y="5333"/>
                    </a:cubicBezTo>
                    <a:cubicBezTo>
                      <a:pt x="23679" y="5346"/>
                      <a:pt x="23279" y="5724"/>
                      <a:pt x="22905" y="5880"/>
                    </a:cubicBezTo>
                    <a:cubicBezTo>
                      <a:pt x="22595" y="6006"/>
                      <a:pt x="22299" y="6149"/>
                      <a:pt x="22021" y="6317"/>
                    </a:cubicBezTo>
                    <a:cubicBezTo>
                      <a:pt x="22381" y="5684"/>
                      <a:pt x="22709" y="5036"/>
                      <a:pt x="22968" y="4339"/>
                    </a:cubicBezTo>
                    <a:cubicBezTo>
                      <a:pt x="23361" y="3278"/>
                      <a:pt x="23798" y="1870"/>
                      <a:pt x="23711" y="736"/>
                    </a:cubicBezTo>
                    <a:cubicBezTo>
                      <a:pt x="23706" y="690"/>
                      <a:pt x="23683" y="658"/>
                      <a:pt x="23652" y="644"/>
                    </a:cubicBezTo>
                    <a:cubicBezTo>
                      <a:pt x="23734" y="603"/>
                      <a:pt x="23811" y="566"/>
                      <a:pt x="23898" y="544"/>
                    </a:cubicBezTo>
                    <a:close/>
                    <a:moveTo>
                      <a:pt x="23483" y="744"/>
                    </a:moveTo>
                    <a:lnTo>
                      <a:pt x="23483" y="744"/>
                    </a:lnTo>
                    <a:cubicBezTo>
                      <a:pt x="23042" y="1842"/>
                      <a:pt x="22873" y="3081"/>
                      <a:pt x="22495" y="4208"/>
                    </a:cubicBezTo>
                    <a:cubicBezTo>
                      <a:pt x="22213" y="5059"/>
                      <a:pt x="21765" y="5848"/>
                      <a:pt x="21301" y="6613"/>
                    </a:cubicBezTo>
                    <a:cubicBezTo>
                      <a:pt x="21338" y="6313"/>
                      <a:pt x="21342" y="5998"/>
                      <a:pt x="21328" y="5661"/>
                    </a:cubicBezTo>
                    <a:cubicBezTo>
                      <a:pt x="21301" y="5095"/>
                      <a:pt x="21311" y="4431"/>
                      <a:pt x="21164" y="3852"/>
                    </a:cubicBezTo>
                    <a:cubicBezTo>
                      <a:pt x="21351" y="3583"/>
                      <a:pt x="21534" y="3314"/>
                      <a:pt x="21711" y="3036"/>
                    </a:cubicBezTo>
                    <a:cubicBezTo>
                      <a:pt x="22093" y="2431"/>
                      <a:pt x="22727" y="1250"/>
                      <a:pt x="23483" y="744"/>
                    </a:cubicBezTo>
                    <a:close/>
                    <a:moveTo>
                      <a:pt x="20758" y="4431"/>
                    </a:moveTo>
                    <a:cubicBezTo>
                      <a:pt x="20786" y="4744"/>
                      <a:pt x="20850" y="5059"/>
                      <a:pt x="20877" y="5360"/>
                    </a:cubicBezTo>
                    <a:cubicBezTo>
                      <a:pt x="20945" y="6057"/>
                      <a:pt x="20918" y="6744"/>
                      <a:pt x="20800" y="7428"/>
                    </a:cubicBezTo>
                    <a:cubicBezTo>
                      <a:pt x="20690" y="7606"/>
                      <a:pt x="20586" y="7779"/>
                      <a:pt x="20485" y="7953"/>
                    </a:cubicBezTo>
                    <a:cubicBezTo>
                      <a:pt x="20253" y="8349"/>
                      <a:pt x="20011" y="8759"/>
                      <a:pt x="19780" y="9183"/>
                    </a:cubicBezTo>
                    <a:cubicBezTo>
                      <a:pt x="19788" y="8759"/>
                      <a:pt x="19797" y="8330"/>
                      <a:pt x="19820" y="7907"/>
                    </a:cubicBezTo>
                    <a:cubicBezTo>
                      <a:pt x="19866" y="7182"/>
                      <a:pt x="19984" y="6426"/>
                      <a:pt x="19883" y="5701"/>
                    </a:cubicBezTo>
                    <a:cubicBezTo>
                      <a:pt x="20167" y="5274"/>
                      <a:pt x="20467" y="4854"/>
                      <a:pt x="20758" y="4431"/>
                    </a:cubicBezTo>
                    <a:close/>
                    <a:moveTo>
                      <a:pt x="24037" y="5760"/>
                    </a:moveTo>
                    <a:lnTo>
                      <a:pt x="24037" y="5760"/>
                    </a:lnTo>
                    <a:cubicBezTo>
                      <a:pt x="24051" y="5768"/>
                      <a:pt x="24066" y="5774"/>
                      <a:pt x="24083" y="5774"/>
                    </a:cubicBezTo>
                    <a:cubicBezTo>
                      <a:pt x="24091" y="5774"/>
                      <a:pt x="24099" y="5772"/>
                      <a:pt x="24108" y="5770"/>
                    </a:cubicBezTo>
                    <a:cubicBezTo>
                      <a:pt x="24112" y="5770"/>
                      <a:pt x="24121" y="5766"/>
                      <a:pt x="24126" y="5766"/>
                    </a:cubicBezTo>
                    <a:cubicBezTo>
                      <a:pt x="23971" y="6608"/>
                      <a:pt x="23721" y="7433"/>
                      <a:pt x="23365" y="8212"/>
                    </a:cubicBezTo>
                    <a:cubicBezTo>
                      <a:pt x="22340" y="8298"/>
                      <a:pt x="21242" y="8986"/>
                      <a:pt x="20326" y="9328"/>
                    </a:cubicBezTo>
                    <a:cubicBezTo>
                      <a:pt x="20231" y="9365"/>
                      <a:pt x="20256" y="9501"/>
                      <a:pt x="20344" y="9501"/>
                    </a:cubicBezTo>
                    <a:cubicBezTo>
                      <a:pt x="20352" y="9501"/>
                      <a:pt x="20361" y="9500"/>
                      <a:pt x="20371" y="9497"/>
                    </a:cubicBezTo>
                    <a:cubicBezTo>
                      <a:pt x="20964" y="9314"/>
                      <a:pt x="21561" y="9156"/>
                      <a:pt x="22148" y="8954"/>
                    </a:cubicBezTo>
                    <a:cubicBezTo>
                      <a:pt x="22463" y="8850"/>
                      <a:pt x="22804" y="8777"/>
                      <a:pt x="23132" y="8685"/>
                    </a:cubicBezTo>
                    <a:lnTo>
                      <a:pt x="23132" y="8685"/>
                    </a:lnTo>
                    <a:cubicBezTo>
                      <a:pt x="22444" y="9976"/>
                      <a:pt x="21256" y="10918"/>
                      <a:pt x="20152" y="11848"/>
                    </a:cubicBezTo>
                    <a:cubicBezTo>
                      <a:pt x="19688" y="12245"/>
                      <a:pt x="19123" y="12687"/>
                      <a:pt x="18659" y="13187"/>
                    </a:cubicBezTo>
                    <a:cubicBezTo>
                      <a:pt x="18877" y="12458"/>
                      <a:pt x="19114" y="11734"/>
                      <a:pt x="19424" y="11028"/>
                    </a:cubicBezTo>
                    <a:cubicBezTo>
                      <a:pt x="19984" y="9757"/>
                      <a:pt x="20695" y="8559"/>
                      <a:pt x="21401" y="7369"/>
                    </a:cubicBezTo>
                    <a:cubicBezTo>
                      <a:pt x="21475" y="7246"/>
                      <a:pt x="21547" y="7127"/>
                      <a:pt x="21620" y="7009"/>
                    </a:cubicBezTo>
                    <a:cubicBezTo>
                      <a:pt x="22076" y="6754"/>
                      <a:pt x="22522" y="6481"/>
                      <a:pt x="23014" y="6280"/>
                    </a:cubicBezTo>
                    <a:cubicBezTo>
                      <a:pt x="23246" y="6189"/>
                      <a:pt x="23437" y="6107"/>
                      <a:pt x="23643" y="5975"/>
                    </a:cubicBezTo>
                    <a:cubicBezTo>
                      <a:pt x="23729" y="5916"/>
                      <a:pt x="23826" y="5870"/>
                      <a:pt x="23916" y="5825"/>
                    </a:cubicBezTo>
                    <a:cubicBezTo>
                      <a:pt x="23998" y="5783"/>
                      <a:pt x="24039" y="5775"/>
                      <a:pt x="24057" y="5770"/>
                    </a:cubicBezTo>
                    <a:cubicBezTo>
                      <a:pt x="24051" y="5770"/>
                      <a:pt x="24045" y="5765"/>
                      <a:pt x="24037" y="5760"/>
                    </a:cubicBezTo>
                    <a:close/>
                    <a:moveTo>
                      <a:pt x="19524" y="6267"/>
                    </a:moveTo>
                    <a:lnTo>
                      <a:pt x="19524" y="6267"/>
                    </a:lnTo>
                    <a:cubicBezTo>
                      <a:pt x="19479" y="6813"/>
                      <a:pt x="19483" y="7369"/>
                      <a:pt x="19456" y="7907"/>
                    </a:cubicBezTo>
                    <a:cubicBezTo>
                      <a:pt x="19424" y="8536"/>
                      <a:pt x="19387" y="9169"/>
                      <a:pt x="19446" y="9793"/>
                    </a:cubicBezTo>
                    <a:cubicBezTo>
                      <a:pt x="18731" y="11156"/>
                      <a:pt x="18116" y="12636"/>
                      <a:pt x="17993" y="14113"/>
                    </a:cubicBezTo>
                    <a:cubicBezTo>
                      <a:pt x="17980" y="14144"/>
                      <a:pt x="17961" y="14176"/>
                      <a:pt x="17948" y="14208"/>
                    </a:cubicBezTo>
                    <a:cubicBezTo>
                      <a:pt x="17938" y="14153"/>
                      <a:pt x="17925" y="14098"/>
                      <a:pt x="17915" y="14044"/>
                    </a:cubicBezTo>
                    <a:cubicBezTo>
                      <a:pt x="17852" y="13219"/>
                      <a:pt x="17860" y="12376"/>
                      <a:pt x="17883" y="11602"/>
                    </a:cubicBezTo>
                    <a:cubicBezTo>
                      <a:pt x="17929" y="9720"/>
                      <a:pt x="18476" y="8021"/>
                      <a:pt x="19437" y="6412"/>
                    </a:cubicBezTo>
                    <a:cubicBezTo>
                      <a:pt x="19465" y="6362"/>
                      <a:pt x="19496" y="6317"/>
                      <a:pt x="19524" y="6267"/>
                    </a:cubicBezTo>
                    <a:close/>
                    <a:moveTo>
                      <a:pt x="10115" y="8075"/>
                    </a:moveTo>
                    <a:lnTo>
                      <a:pt x="10115" y="8075"/>
                    </a:lnTo>
                    <a:cubicBezTo>
                      <a:pt x="10899" y="8353"/>
                      <a:pt x="11578" y="8918"/>
                      <a:pt x="12256" y="9374"/>
                    </a:cubicBezTo>
                    <a:cubicBezTo>
                      <a:pt x="13232" y="10035"/>
                      <a:pt x="14098" y="10769"/>
                      <a:pt x="14895" y="11638"/>
                    </a:cubicBezTo>
                    <a:cubicBezTo>
                      <a:pt x="16344" y="13210"/>
                      <a:pt x="17068" y="15092"/>
                      <a:pt x="17778" y="17042"/>
                    </a:cubicBezTo>
                    <a:lnTo>
                      <a:pt x="17778" y="17061"/>
                    </a:lnTo>
                    <a:cubicBezTo>
                      <a:pt x="17505" y="16504"/>
                      <a:pt x="17200" y="15980"/>
                      <a:pt x="16758" y="15484"/>
                    </a:cubicBezTo>
                    <a:cubicBezTo>
                      <a:pt x="16020" y="14651"/>
                      <a:pt x="14950" y="14131"/>
                      <a:pt x="14129" y="13383"/>
                    </a:cubicBezTo>
                    <a:cubicBezTo>
                      <a:pt x="13145" y="12481"/>
                      <a:pt x="12325" y="11397"/>
                      <a:pt x="11627" y="10258"/>
                    </a:cubicBezTo>
                    <a:cubicBezTo>
                      <a:pt x="11305" y="9734"/>
                      <a:pt x="10912" y="9246"/>
                      <a:pt x="10548" y="8750"/>
                    </a:cubicBezTo>
                    <a:cubicBezTo>
                      <a:pt x="10388" y="8536"/>
                      <a:pt x="10261" y="8298"/>
                      <a:pt x="10115" y="8075"/>
                    </a:cubicBezTo>
                    <a:close/>
                    <a:moveTo>
                      <a:pt x="10060" y="8964"/>
                    </a:moveTo>
                    <a:cubicBezTo>
                      <a:pt x="10384" y="9419"/>
                      <a:pt x="10785" y="9848"/>
                      <a:pt x="11059" y="10235"/>
                    </a:cubicBezTo>
                    <a:cubicBezTo>
                      <a:pt x="11732" y="11201"/>
                      <a:pt x="12344" y="12157"/>
                      <a:pt x="13141" y="13032"/>
                    </a:cubicBezTo>
                    <a:cubicBezTo>
                      <a:pt x="13892" y="13862"/>
                      <a:pt x="14771" y="14477"/>
                      <a:pt x="15679" y="15120"/>
                    </a:cubicBezTo>
                    <a:cubicBezTo>
                      <a:pt x="16708" y="15853"/>
                      <a:pt x="17324" y="16838"/>
                      <a:pt x="17888" y="17921"/>
                    </a:cubicBezTo>
                    <a:cubicBezTo>
                      <a:pt x="17898" y="18003"/>
                      <a:pt x="17906" y="18081"/>
                      <a:pt x="17915" y="18163"/>
                    </a:cubicBezTo>
                    <a:cubicBezTo>
                      <a:pt x="17282" y="17366"/>
                      <a:pt x="16248" y="16783"/>
                      <a:pt x="15460" y="16163"/>
                    </a:cubicBezTo>
                    <a:cubicBezTo>
                      <a:pt x="14494" y="15402"/>
                      <a:pt x="13578" y="14582"/>
                      <a:pt x="12781" y="13643"/>
                    </a:cubicBezTo>
                    <a:cubicBezTo>
                      <a:pt x="11669" y="12331"/>
                      <a:pt x="10407" y="10718"/>
                      <a:pt x="10060" y="8964"/>
                    </a:cubicBezTo>
                    <a:close/>
                    <a:moveTo>
                      <a:pt x="23950" y="16052"/>
                    </a:moveTo>
                    <a:cubicBezTo>
                      <a:pt x="25571" y="16052"/>
                      <a:pt x="27222" y="16484"/>
                      <a:pt x="28418" y="17197"/>
                    </a:cubicBezTo>
                    <a:cubicBezTo>
                      <a:pt x="32551" y="19667"/>
                      <a:pt x="33703" y="25458"/>
                      <a:pt x="32997" y="29850"/>
                    </a:cubicBezTo>
                    <a:cubicBezTo>
                      <a:pt x="31748" y="37619"/>
                      <a:pt x="25101" y="43360"/>
                      <a:pt x="17547" y="44180"/>
                    </a:cubicBezTo>
                    <a:cubicBezTo>
                      <a:pt x="17517" y="44169"/>
                      <a:pt x="17484" y="44163"/>
                      <a:pt x="17452" y="44163"/>
                    </a:cubicBezTo>
                    <a:cubicBezTo>
                      <a:pt x="17404" y="44163"/>
                      <a:pt x="17357" y="44175"/>
                      <a:pt x="17319" y="44203"/>
                    </a:cubicBezTo>
                    <a:cubicBezTo>
                      <a:pt x="16772" y="44255"/>
                      <a:pt x="16221" y="44282"/>
                      <a:pt x="15667" y="44282"/>
                    </a:cubicBezTo>
                    <a:cubicBezTo>
                      <a:pt x="15112" y="44282"/>
                      <a:pt x="14555" y="44255"/>
                      <a:pt x="13997" y="44197"/>
                    </a:cubicBezTo>
                    <a:cubicBezTo>
                      <a:pt x="10384" y="43842"/>
                      <a:pt x="7067" y="42157"/>
                      <a:pt x="4574" y="39541"/>
                    </a:cubicBezTo>
                    <a:cubicBezTo>
                      <a:pt x="1909" y="36740"/>
                      <a:pt x="902" y="32967"/>
                      <a:pt x="1043" y="29171"/>
                    </a:cubicBezTo>
                    <a:cubicBezTo>
                      <a:pt x="1207" y="24833"/>
                      <a:pt x="3295" y="21216"/>
                      <a:pt x="6853" y="18779"/>
                    </a:cubicBezTo>
                    <a:cubicBezTo>
                      <a:pt x="8633" y="17555"/>
                      <a:pt x="10797" y="16757"/>
                      <a:pt x="12888" y="16757"/>
                    </a:cubicBezTo>
                    <a:cubicBezTo>
                      <a:pt x="14083" y="16757"/>
                      <a:pt x="15254" y="17017"/>
                      <a:pt x="16316" y="17607"/>
                    </a:cubicBezTo>
                    <a:cubicBezTo>
                      <a:pt x="16640" y="17862"/>
                      <a:pt x="16968" y="18095"/>
                      <a:pt x="17305" y="18281"/>
                    </a:cubicBezTo>
                    <a:cubicBezTo>
                      <a:pt x="17414" y="18377"/>
                      <a:pt x="17524" y="18472"/>
                      <a:pt x="17633" y="18573"/>
                    </a:cubicBezTo>
                    <a:cubicBezTo>
                      <a:pt x="17601" y="18623"/>
                      <a:pt x="17587" y="18691"/>
                      <a:pt x="17614" y="18773"/>
                    </a:cubicBezTo>
                    <a:cubicBezTo>
                      <a:pt x="17879" y="19694"/>
                      <a:pt x="17515" y="20796"/>
                      <a:pt x="17324" y="21713"/>
                    </a:cubicBezTo>
                    <a:cubicBezTo>
                      <a:pt x="17296" y="21826"/>
                      <a:pt x="17109" y="22200"/>
                      <a:pt x="17063" y="22487"/>
                    </a:cubicBezTo>
                    <a:cubicBezTo>
                      <a:pt x="15783" y="22428"/>
                      <a:pt x="13519" y="21585"/>
                      <a:pt x="13168" y="20337"/>
                    </a:cubicBezTo>
                    <a:cubicBezTo>
                      <a:pt x="13143" y="20250"/>
                      <a:pt x="13064" y="20209"/>
                      <a:pt x="12986" y="20209"/>
                    </a:cubicBezTo>
                    <a:cubicBezTo>
                      <a:pt x="12892" y="20209"/>
                      <a:pt x="12800" y="20270"/>
                      <a:pt x="12813" y="20382"/>
                    </a:cubicBezTo>
                    <a:cubicBezTo>
                      <a:pt x="13000" y="21908"/>
                      <a:pt x="15305" y="22861"/>
                      <a:pt x="16617" y="23088"/>
                    </a:cubicBezTo>
                    <a:cubicBezTo>
                      <a:pt x="16861" y="23131"/>
                      <a:pt x="17105" y="23151"/>
                      <a:pt x="17348" y="23151"/>
                    </a:cubicBezTo>
                    <a:cubicBezTo>
                      <a:pt x="18203" y="23151"/>
                      <a:pt x="19047" y="22905"/>
                      <a:pt x="19834" y="22564"/>
                    </a:cubicBezTo>
                    <a:cubicBezTo>
                      <a:pt x="20809" y="22141"/>
                      <a:pt x="22085" y="21348"/>
                      <a:pt x="22577" y="20369"/>
                    </a:cubicBezTo>
                    <a:cubicBezTo>
                      <a:pt x="22659" y="20209"/>
                      <a:pt x="22543" y="20055"/>
                      <a:pt x="22394" y="20055"/>
                    </a:cubicBezTo>
                    <a:cubicBezTo>
                      <a:pt x="22360" y="20055"/>
                      <a:pt x="22325" y="20063"/>
                      <a:pt x="22289" y="20081"/>
                    </a:cubicBezTo>
                    <a:cubicBezTo>
                      <a:pt x="21534" y="20446"/>
                      <a:pt x="20932" y="21111"/>
                      <a:pt x="20221" y="21567"/>
                    </a:cubicBezTo>
                    <a:cubicBezTo>
                      <a:pt x="19542" y="22004"/>
                      <a:pt x="18804" y="22295"/>
                      <a:pt x="18024" y="22419"/>
                    </a:cubicBezTo>
                    <a:cubicBezTo>
                      <a:pt x="18398" y="21772"/>
                      <a:pt x="18531" y="20888"/>
                      <a:pt x="18613" y="20241"/>
                    </a:cubicBezTo>
                    <a:cubicBezTo>
                      <a:pt x="18667" y="19817"/>
                      <a:pt x="18681" y="19393"/>
                      <a:pt x="18667" y="18970"/>
                    </a:cubicBezTo>
                    <a:cubicBezTo>
                      <a:pt x="19500" y="16889"/>
                      <a:pt x="21696" y="16052"/>
                      <a:pt x="23950" y="16052"/>
                    </a:cubicBezTo>
                    <a:close/>
                    <a:moveTo>
                      <a:pt x="24106" y="0"/>
                    </a:moveTo>
                    <a:cubicBezTo>
                      <a:pt x="24099" y="0"/>
                      <a:pt x="24092" y="1"/>
                      <a:pt x="24085" y="2"/>
                    </a:cubicBezTo>
                    <a:cubicBezTo>
                      <a:pt x="23037" y="93"/>
                      <a:pt x="22340" y="1123"/>
                      <a:pt x="21780" y="1906"/>
                    </a:cubicBezTo>
                    <a:cubicBezTo>
                      <a:pt x="20859" y="3191"/>
                      <a:pt x="19957" y="4536"/>
                      <a:pt x="19128" y="5880"/>
                    </a:cubicBezTo>
                    <a:cubicBezTo>
                      <a:pt x="18102" y="7547"/>
                      <a:pt x="17538" y="9328"/>
                      <a:pt x="17414" y="11278"/>
                    </a:cubicBezTo>
                    <a:cubicBezTo>
                      <a:pt x="17401" y="11484"/>
                      <a:pt x="17387" y="11698"/>
                      <a:pt x="17383" y="11917"/>
                    </a:cubicBezTo>
                    <a:cubicBezTo>
                      <a:pt x="17177" y="11228"/>
                      <a:pt x="16950" y="10550"/>
                      <a:pt x="16695" y="9884"/>
                    </a:cubicBezTo>
                    <a:cubicBezTo>
                      <a:pt x="16034" y="8157"/>
                      <a:pt x="15368" y="6294"/>
                      <a:pt x="14361" y="4740"/>
                    </a:cubicBezTo>
                    <a:cubicBezTo>
                      <a:pt x="14322" y="4677"/>
                      <a:pt x="14261" y="4649"/>
                      <a:pt x="14202" y="4649"/>
                    </a:cubicBezTo>
                    <a:cubicBezTo>
                      <a:pt x="14090" y="4649"/>
                      <a:pt x="13980" y="4746"/>
                      <a:pt x="14016" y="4886"/>
                    </a:cubicBezTo>
                    <a:cubicBezTo>
                      <a:pt x="14416" y="6444"/>
                      <a:pt x="15181" y="7934"/>
                      <a:pt x="15778" y="9424"/>
                    </a:cubicBezTo>
                    <a:cubicBezTo>
                      <a:pt x="16375" y="10905"/>
                      <a:pt x="16836" y="12422"/>
                      <a:pt x="17196" y="13976"/>
                    </a:cubicBezTo>
                    <a:cubicBezTo>
                      <a:pt x="17259" y="14254"/>
                      <a:pt x="17319" y="14536"/>
                      <a:pt x="17378" y="14815"/>
                    </a:cubicBezTo>
                    <a:cubicBezTo>
                      <a:pt x="16840" y="13570"/>
                      <a:pt x="16166" y="12399"/>
                      <a:pt x="15219" y="11315"/>
                    </a:cubicBezTo>
                    <a:cubicBezTo>
                      <a:pt x="14421" y="10408"/>
                      <a:pt x="13496" y="9629"/>
                      <a:pt x="12489" y="8977"/>
                    </a:cubicBezTo>
                    <a:cubicBezTo>
                      <a:pt x="11633" y="8422"/>
                      <a:pt x="10830" y="7697"/>
                      <a:pt x="9801" y="7501"/>
                    </a:cubicBezTo>
                    <a:cubicBezTo>
                      <a:pt x="9783" y="7498"/>
                      <a:pt x="9766" y="7497"/>
                      <a:pt x="9748" y="7497"/>
                    </a:cubicBezTo>
                    <a:cubicBezTo>
                      <a:pt x="9716" y="7497"/>
                      <a:pt x="9686" y="7501"/>
                      <a:pt x="9659" y="7510"/>
                    </a:cubicBezTo>
                    <a:cubicBezTo>
                      <a:pt x="9648" y="7506"/>
                      <a:pt x="9636" y="7504"/>
                      <a:pt x="9624" y="7504"/>
                    </a:cubicBezTo>
                    <a:cubicBezTo>
                      <a:pt x="9570" y="7504"/>
                      <a:pt x="9518" y="7543"/>
                      <a:pt x="9518" y="7606"/>
                    </a:cubicBezTo>
                    <a:lnTo>
                      <a:pt x="9518" y="7661"/>
                    </a:lnTo>
                    <a:cubicBezTo>
                      <a:pt x="9514" y="7679"/>
                      <a:pt x="9509" y="7701"/>
                      <a:pt x="9505" y="7724"/>
                    </a:cubicBezTo>
                    <a:cubicBezTo>
                      <a:pt x="9345" y="9866"/>
                      <a:pt x="10717" y="11802"/>
                      <a:pt x="11961" y="13411"/>
                    </a:cubicBezTo>
                    <a:cubicBezTo>
                      <a:pt x="12744" y="14422"/>
                      <a:pt x="13623" y="15315"/>
                      <a:pt x="14594" y="16140"/>
                    </a:cubicBezTo>
                    <a:cubicBezTo>
                      <a:pt x="14681" y="16213"/>
                      <a:pt x="14767" y="16291"/>
                      <a:pt x="14853" y="16363"/>
                    </a:cubicBezTo>
                    <a:cubicBezTo>
                      <a:pt x="14235" y="16194"/>
                      <a:pt x="13587" y="16117"/>
                      <a:pt x="12928" y="16117"/>
                    </a:cubicBezTo>
                    <a:cubicBezTo>
                      <a:pt x="10990" y="16117"/>
                      <a:pt x="8954" y="16783"/>
                      <a:pt x="7281" y="17734"/>
                    </a:cubicBezTo>
                    <a:cubicBezTo>
                      <a:pt x="3190" y="20058"/>
                      <a:pt x="820" y="23982"/>
                      <a:pt x="397" y="28610"/>
                    </a:cubicBezTo>
                    <a:cubicBezTo>
                      <a:pt x="0" y="32898"/>
                      <a:pt x="1244" y="37117"/>
                      <a:pt x="4201" y="40275"/>
                    </a:cubicBezTo>
                    <a:cubicBezTo>
                      <a:pt x="6999" y="43259"/>
                      <a:pt x="10912" y="44849"/>
                      <a:pt x="14958" y="45072"/>
                    </a:cubicBezTo>
                    <a:cubicBezTo>
                      <a:pt x="15268" y="45090"/>
                      <a:pt x="15575" y="45098"/>
                      <a:pt x="15880" y="45098"/>
                    </a:cubicBezTo>
                    <a:cubicBezTo>
                      <a:pt x="16205" y="45098"/>
                      <a:pt x="16528" y="45089"/>
                      <a:pt x="16849" y="45072"/>
                    </a:cubicBezTo>
                    <a:lnTo>
                      <a:pt x="16849" y="45072"/>
                    </a:lnTo>
                    <a:cubicBezTo>
                      <a:pt x="16676" y="45446"/>
                      <a:pt x="16531" y="45829"/>
                      <a:pt x="16403" y="46226"/>
                    </a:cubicBezTo>
                    <a:cubicBezTo>
                      <a:pt x="16234" y="46767"/>
                      <a:pt x="15957" y="47692"/>
                      <a:pt x="16330" y="48198"/>
                    </a:cubicBezTo>
                    <a:cubicBezTo>
                      <a:pt x="16372" y="48256"/>
                      <a:pt x="16435" y="48287"/>
                      <a:pt x="16497" y="48287"/>
                    </a:cubicBezTo>
                    <a:cubicBezTo>
                      <a:pt x="16571" y="48287"/>
                      <a:pt x="16642" y="48244"/>
                      <a:pt x="16672" y="48153"/>
                    </a:cubicBezTo>
                    <a:cubicBezTo>
                      <a:pt x="16845" y="47593"/>
                      <a:pt x="16772" y="46954"/>
                      <a:pt x="16931" y="46371"/>
                    </a:cubicBezTo>
                    <a:cubicBezTo>
                      <a:pt x="17027" y="46025"/>
                      <a:pt x="17150" y="45688"/>
                      <a:pt x="17282" y="45355"/>
                    </a:cubicBezTo>
                    <a:lnTo>
                      <a:pt x="17282" y="45355"/>
                    </a:lnTo>
                    <a:cubicBezTo>
                      <a:pt x="17160" y="45997"/>
                      <a:pt x="17100" y="46640"/>
                      <a:pt x="17177" y="47296"/>
                    </a:cubicBezTo>
                    <a:cubicBezTo>
                      <a:pt x="17234" y="47761"/>
                      <a:pt x="17430" y="48638"/>
                      <a:pt x="18012" y="48638"/>
                    </a:cubicBezTo>
                    <a:cubicBezTo>
                      <a:pt x="18041" y="48638"/>
                      <a:pt x="18071" y="48636"/>
                      <a:pt x="18102" y="48632"/>
                    </a:cubicBezTo>
                    <a:cubicBezTo>
                      <a:pt x="18180" y="48617"/>
                      <a:pt x="18216" y="48535"/>
                      <a:pt x="18226" y="48467"/>
                    </a:cubicBezTo>
                    <a:cubicBezTo>
                      <a:pt x="18253" y="48258"/>
                      <a:pt x="18161" y="48116"/>
                      <a:pt x="18062" y="47938"/>
                    </a:cubicBezTo>
                    <a:cubicBezTo>
                      <a:pt x="17888" y="47633"/>
                      <a:pt x="17843" y="47269"/>
                      <a:pt x="17811" y="46922"/>
                    </a:cubicBezTo>
                    <a:cubicBezTo>
                      <a:pt x="17770" y="46422"/>
                      <a:pt x="17797" y="45902"/>
                      <a:pt x="17860" y="45391"/>
                    </a:cubicBezTo>
                    <a:cubicBezTo>
                      <a:pt x="17952" y="45847"/>
                      <a:pt x="18161" y="46275"/>
                      <a:pt x="18390" y="46691"/>
                    </a:cubicBezTo>
                    <a:cubicBezTo>
                      <a:pt x="18708" y="47273"/>
                      <a:pt x="19086" y="48062"/>
                      <a:pt x="19616" y="48476"/>
                    </a:cubicBezTo>
                    <a:cubicBezTo>
                      <a:pt x="19656" y="48506"/>
                      <a:pt x="19703" y="48521"/>
                      <a:pt x="19747" y="48521"/>
                    </a:cubicBezTo>
                    <a:cubicBezTo>
                      <a:pt x="19839" y="48521"/>
                      <a:pt x="19922" y="48460"/>
                      <a:pt x="19925" y="48344"/>
                    </a:cubicBezTo>
                    <a:cubicBezTo>
                      <a:pt x="19944" y="47747"/>
                      <a:pt x="19483" y="47227"/>
                      <a:pt x="19173" y="46750"/>
                    </a:cubicBezTo>
                    <a:cubicBezTo>
                      <a:pt x="18795" y="46171"/>
                      <a:pt x="18499" y="45583"/>
                      <a:pt x="18339" y="44922"/>
                    </a:cubicBezTo>
                    <a:cubicBezTo>
                      <a:pt x="25357" y="43929"/>
                      <a:pt x="31398" y="38717"/>
                      <a:pt x="33384" y="31809"/>
                    </a:cubicBezTo>
                    <a:cubicBezTo>
                      <a:pt x="34614" y="27531"/>
                      <a:pt x="34086" y="22674"/>
                      <a:pt x="31470" y="19006"/>
                    </a:cubicBezTo>
                    <a:cubicBezTo>
                      <a:pt x="29722" y="16553"/>
                      <a:pt x="27005" y="15276"/>
                      <a:pt x="24137" y="15276"/>
                    </a:cubicBezTo>
                    <a:cubicBezTo>
                      <a:pt x="23351" y="15276"/>
                      <a:pt x="22553" y="15372"/>
                      <a:pt x="21761" y="15566"/>
                    </a:cubicBezTo>
                    <a:cubicBezTo>
                      <a:pt x="20472" y="15885"/>
                      <a:pt x="19273" y="16582"/>
                      <a:pt x="18549" y="17635"/>
                    </a:cubicBezTo>
                    <a:cubicBezTo>
                      <a:pt x="18430" y="16783"/>
                      <a:pt x="18257" y="15940"/>
                      <a:pt x="18116" y="15105"/>
                    </a:cubicBezTo>
                    <a:cubicBezTo>
                      <a:pt x="18107" y="15042"/>
                      <a:pt x="18093" y="14979"/>
                      <a:pt x="18079" y="14914"/>
                    </a:cubicBezTo>
                    <a:cubicBezTo>
                      <a:pt x="18107" y="14905"/>
                      <a:pt x="18129" y="14891"/>
                      <a:pt x="18139" y="14859"/>
                    </a:cubicBezTo>
                    <a:cubicBezTo>
                      <a:pt x="18171" y="14769"/>
                      <a:pt x="18198" y="14672"/>
                      <a:pt x="18230" y="14582"/>
                    </a:cubicBezTo>
                    <a:lnTo>
                      <a:pt x="18230" y="14577"/>
                    </a:lnTo>
                    <a:cubicBezTo>
                      <a:pt x="18996" y="13411"/>
                      <a:pt x="20198" y="12527"/>
                      <a:pt x="21242" y="11625"/>
                    </a:cubicBezTo>
                    <a:cubicBezTo>
                      <a:pt x="22404" y="10626"/>
                      <a:pt x="23355" y="9560"/>
                      <a:pt x="23967" y="8149"/>
                    </a:cubicBezTo>
                    <a:cubicBezTo>
                      <a:pt x="25028" y="5684"/>
                      <a:pt x="25033" y="2744"/>
                      <a:pt x="24326" y="183"/>
                    </a:cubicBezTo>
                    <a:cubicBezTo>
                      <a:pt x="24301" y="91"/>
                      <a:pt x="24208" y="0"/>
                      <a:pt x="24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7"/>
              <p:cNvSpPr/>
              <p:nvPr/>
            </p:nvSpPr>
            <p:spPr>
              <a:xfrm>
                <a:off x="1919176" y="1122661"/>
                <a:ext cx="60687" cy="112711"/>
              </a:xfrm>
              <a:custGeom>
                <a:avLst/>
                <a:gdLst/>
                <a:ahLst/>
                <a:cxnLst/>
                <a:rect l="l" t="t" r="r" b="b"/>
                <a:pathLst>
                  <a:path w="2613" h="4853" extrusionOk="0">
                    <a:moveTo>
                      <a:pt x="2420" y="1"/>
                    </a:moveTo>
                    <a:cubicBezTo>
                      <a:pt x="2412" y="1"/>
                      <a:pt x="2404" y="1"/>
                      <a:pt x="2395" y="3"/>
                    </a:cubicBezTo>
                    <a:cubicBezTo>
                      <a:pt x="1607" y="107"/>
                      <a:pt x="1197" y="977"/>
                      <a:pt x="933" y="1643"/>
                    </a:cubicBezTo>
                    <a:cubicBezTo>
                      <a:pt x="541" y="2636"/>
                      <a:pt x="258" y="3688"/>
                      <a:pt x="16" y="4727"/>
                    </a:cubicBezTo>
                    <a:cubicBezTo>
                      <a:pt x="0" y="4793"/>
                      <a:pt x="55" y="4852"/>
                      <a:pt x="113" y="4852"/>
                    </a:cubicBezTo>
                    <a:cubicBezTo>
                      <a:pt x="135" y="4852"/>
                      <a:pt x="157" y="4843"/>
                      <a:pt x="176" y="4823"/>
                    </a:cubicBezTo>
                    <a:cubicBezTo>
                      <a:pt x="1307" y="3534"/>
                      <a:pt x="891" y="1296"/>
                      <a:pt x="2486" y="321"/>
                    </a:cubicBezTo>
                    <a:cubicBezTo>
                      <a:pt x="2612" y="243"/>
                      <a:pt x="2581" y="1"/>
                      <a:pt x="24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7"/>
              <p:cNvSpPr/>
              <p:nvPr/>
            </p:nvSpPr>
            <p:spPr>
              <a:xfrm>
                <a:off x="1860835" y="1264124"/>
                <a:ext cx="17256" cy="108554"/>
              </a:xfrm>
              <a:custGeom>
                <a:avLst/>
                <a:gdLst/>
                <a:ahLst/>
                <a:cxnLst/>
                <a:rect l="l" t="t" r="r" b="b"/>
                <a:pathLst>
                  <a:path w="743" h="4674" extrusionOk="0">
                    <a:moveTo>
                      <a:pt x="572" y="0"/>
                    </a:moveTo>
                    <a:cubicBezTo>
                      <a:pt x="519" y="0"/>
                      <a:pt x="465" y="37"/>
                      <a:pt x="456" y="108"/>
                    </a:cubicBezTo>
                    <a:cubicBezTo>
                      <a:pt x="319" y="1520"/>
                      <a:pt x="0" y="3229"/>
                      <a:pt x="465" y="4595"/>
                    </a:cubicBezTo>
                    <a:cubicBezTo>
                      <a:pt x="483" y="4649"/>
                      <a:pt x="526" y="4674"/>
                      <a:pt x="569" y="4674"/>
                    </a:cubicBezTo>
                    <a:cubicBezTo>
                      <a:pt x="621" y="4674"/>
                      <a:pt x="674" y="4636"/>
                      <a:pt x="679" y="4568"/>
                    </a:cubicBezTo>
                    <a:cubicBezTo>
                      <a:pt x="724" y="3830"/>
                      <a:pt x="652" y="3083"/>
                      <a:pt x="669" y="2341"/>
                    </a:cubicBezTo>
                    <a:cubicBezTo>
                      <a:pt x="692" y="1594"/>
                      <a:pt x="743" y="856"/>
                      <a:pt x="683" y="108"/>
                    </a:cubicBezTo>
                    <a:cubicBezTo>
                      <a:pt x="676" y="36"/>
                      <a:pt x="625" y="0"/>
                      <a:pt x="5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7"/>
              <p:cNvSpPr/>
              <p:nvPr/>
            </p:nvSpPr>
            <p:spPr>
              <a:xfrm>
                <a:off x="1926422" y="1283633"/>
                <a:ext cx="18232" cy="83982"/>
              </a:xfrm>
              <a:custGeom>
                <a:avLst/>
                <a:gdLst/>
                <a:ahLst/>
                <a:cxnLst/>
                <a:rect l="l" t="t" r="r" b="b"/>
                <a:pathLst>
                  <a:path w="785" h="3616" extrusionOk="0">
                    <a:moveTo>
                      <a:pt x="508" y="1"/>
                    </a:moveTo>
                    <a:cubicBezTo>
                      <a:pt x="466" y="1"/>
                      <a:pt x="425" y="26"/>
                      <a:pt x="411" y="83"/>
                    </a:cubicBezTo>
                    <a:cubicBezTo>
                      <a:pt x="151" y="1131"/>
                      <a:pt x="1" y="2471"/>
                      <a:pt x="274" y="3524"/>
                    </a:cubicBezTo>
                    <a:cubicBezTo>
                      <a:pt x="290" y="3585"/>
                      <a:pt x="344" y="3615"/>
                      <a:pt x="399" y="3615"/>
                    </a:cubicBezTo>
                    <a:cubicBezTo>
                      <a:pt x="454" y="3615"/>
                      <a:pt x="509" y="3585"/>
                      <a:pt x="524" y="3524"/>
                    </a:cubicBezTo>
                    <a:cubicBezTo>
                      <a:pt x="785" y="2449"/>
                      <a:pt x="457" y="1250"/>
                      <a:pt x="625" y="142"/>
                    </a:cubicBezTo>
                    <a:cubicBezTo>
                      <a:pt x="639" y="58"/>
                      <a:pt x="572" y="1"/>
                      <a:pt x="5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7"/>
              <p:cNvSpPr/>
              <p:nvPr/>
            </p:nvSpPr>
            <p:spPr>
              <a:xfrm>
                <a:off x="1971107" y="1203948"/>
                <a:ext cx="22644" cy="71440"/>
              </a:xfrm>
              <a:custGeom>
                <a:avLst/>
                <a:gdLst/>
                <a:ahLst/>
                <a:cxnLst/>
                <a:rect l="l" t="t" r="r" b="b"/>
                <a:pathLst>
                  <a:path w="975" h="3076" extrusionOk="0">
                    <a:moveTo>
                      <a:pt x="768" y="1"/>
                    </a:moveTo>
                    <a:cubicBezTo>
                      <a:pt x="697" y="1"/>
                      <a:pt x="625" y="37"/>
                      <a:pt x="592" y="120"/>
                    </a:cubicBezTo>
                    <a:cubicBezTo>
                      <a:pt x="264" y="949"/>
                      <a:pt x="0" y="2102"/>
                      <a:pt x="268" y="2976"/>
                    </a:cubicBezTo>
                    <a:cubicBezTo>
                      <a:pt x="289" y="3043"/>
                      <a:pt x="346" y="3076"/>
                      <a:pt x="403" y="3076"/>
                    </a:cubicBezTo>
                    <a:cubicBezTo>
                      <a:pt x="460" y="3076"/>
                      <a:pt x="517" y="3043"/>
                      <a:pt x="537" y="2976"/>
                    </a:cubicBezTo>
                    <a:cubicBezTo>
                      <a:pt x="661" y="2581"/>
                      <a:pt x="629" y="2162"/>
                      <a:pt x="646" y="1746"/>
                    </a:cubicBezTo>
                    <a:cubicBezTo>
                      <a:pt x="674" y="1227"/>
                      <a:pt x="783" y="713"/>
                      <a:pt x="934" y="215"/>
                    </a:cubicBezTo>
                    <a:cubicBezTo>
                      <a:pt x="974" y="82"/>
                      <a:pt x="874" y="1"/>
                      <a:pt x="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7"/>
              <p:cNvSpPr/>
              <p:nvPr/>
            </p:nvSpPr>
            <p:spPr>
              <a:xfrm>
                <a:off x="2001578" y="1381225"/>
                <a:ext cx="33328" cy="92598"/>
              </a:xfrm>
              <a:custGeom>
                <a:avLst/>
                <a:gdLst/>
                <a:ahLst/>
                <a:cxnLst/>
                <a:rect l="l" t="t" r="r" b="b"/>
                <a:pathLst>
                  <a:path w="1435" h="3987" extrusionOk="0">
                    <a:moveTo>
                      <a:pt x="192" y="1"/>
                    </a:moveTo>
                    <a:cubicBezTo>
                      <a:pt x="125" y="1"/>
                      <a:pt x="51" y="50"/>
                      <a:pt x="45" y="128"/>
                    </a:cubicBezTo>
                    <a:cubicBezTo>
                      <a:pt x="0" y="811"/>
                      <a:pt x="177" y="1422"/>
                      <a:pt x="405" y="2060"/>
                    </a:cubicBezTo>
                    <a:cubicBezTo>
                      <a:pt x="629" y="2680"/>
                      <a:pt x="815" y="3359"/>
                      <a:pt x="1153" y="3928"/>
                    </a:cubicBezTo>
                    <a:cubicBezTo>
                      <a:pt x="1178" y="3969"/>
                      <a:pt x="1216" y="3987"/>
                      <a:pt x="1253" y="3987"/>
                    </a:cubicBezTo>
                    <a:cubicBezTo>
                      <a:pt x="1314" y="3987"/>
                      <a:pt x="1375" y="3938"/>
                      <a:pt x="1380" y="3864"/>
                    </a:cubicBezTo>
                    <a:cubicBezTo>
                      <a:pt x="1435" y="3263"/>
                      <a:pt x="1162" y="2720"/>
                      <a:pt x="943" y="2174"/>
                    </a:cubicBezTo>
                    <a:cubicBezTo>
                      <a:pt x="670" y="1500"/>
                      <a:pt x="405" y="816"/>
                      <a:pt x="301" y="96"/>
                    </a:cubicBezTo>
                    <a:cubicBezTo>
                      <a:pt x="291" y="29"/>
                      <a:pt x="244" y="1"/>
                      <a:pt x="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7"/>
              <p:cNvSpPr/>
              <p:nvPr/>
            </p:nvSpPr>
            <p:spPr>
              <a:xfrm>
                <a:off x="1962212" y="1442074"/>
                <a:ext cx="40574" cy="81938"/>
              </a:xfrm>
              <a:custGeom>
                <a:avLst/>
                <a:gdLst/>
                <a:ahLst/>
                <a:cxnLst/>
                <a:rect l="l" t="t" r="r" b="b"/>
                <a:pathLst>
                  <a:path w="1747" h="3528" extrusionOk="0">
                    <a:moveTo>
                      <a:pt x="171" y="1"/>
                    </a:moveTo>
                    <a:cubicBezTo>
                      <a:pt x="94" y="1"/>
                      <a:pt x="20" y="52"/>
                      <a:pt x="18" y="159"/>
                    </a:cubicBezTo>
                    <a:cubicBezTo>
                      <a:pt x="0" y="784"/>
                      <a:pt x="232" y="1322"/>
                      <a:pt x="524" y="1864"/>
                    </a:cubicBezTo>
                    <a:cubicBezTo>
                      <a:pt x="820" y="2424"/>
                      <a:pt x="1134" y="3008"/>
                      <a:pt x="1549" y="3495"/>
                    </a:cubicBezTo>
                    <a:cubicBezTo>
                      <a:pt x="1569" y="3518"/>
                      <a:pt x="1596" y="3528"/>
                      <a:pt x="1624" y="3528"/>
                    </a:cubicBezTo>
                    <a:cubicBezTo>
                      <a:pt x="1685" y="3528"/>
                      <a:pt x="1747" y="3480"/>
                      <a:pt x="1740" y="3418"/>
                    </a:cubicBezTo>
                    <a:cubicBezTo>
                      <a:pt x="1658" y="2224"/>
                      <a:pt x="506" y="1372"/>
                      <a:pt x="350" y="159"/>
                    </a:cubicBezTo>
                    <a:cubicBezTo>
                      <a:pt x="336" y="55"/>
                      <a:pt x="252" y="1"/>
                      <a:pt x="1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7"/>
              <p:cNvSpPr/>
              <p:nvPr/>
            </p:nvSpPr>
            <p:spPr>
              <a:xfrm>
                <a:off x="1893628" y="1414111"/>
                <a:ext cx="36997" cy="88209"/>
              </a:xfrm>
              <a:custGeom>
                <a:avLst/>
                <a:gdLst/>
                <a:ahLst/>
                <a:cxnLst/>
                <a:rect l="l" t="t" r="r" b="b"/>
                <a:pathLst>
                  <a:path w="1593" h="3798" extrusionOk="0">
                    <a:moveTo>
                      <a:pt x="256" y="0"/>
                    </a:moveTo>
                    <a:cubicBezTo>
                      <a:pt x="174" y="0"/>
                      <a:pt x="89" y="55"/>
                      <a:pt x="77" y="160"/>
                    </a:cubicBezTo>
                    <a:cubicBezTo>
                      <a:pt x="1" y="862"/>
                      <a:pt x="132" y="1510"/>
                      <a:pt x="388" y="2166"/>
                    </a:cubicBezTo>
                    <a:cubicBezTo>
                      <a:pt x="607" y="2721"/>
                      <a:pt x="880" y="3414"/>
                      <a:pt x="1381" y="3775"/>
                    </a:cubicBezTo>
                    <a:cubicBezTo>
                      <a:pt x="1404" y="3791"/>
                      <a:pt x="1427" y="3798"/>
                      <a:pt x="1449" y="3798"/>
                    </a:cubicBezTo>
                    <a:cubicBezTo>
                      <a:pt x="1530" y="3798"/>
                      <a:pt x="1592" y="3702"/>
                      <a:pt x="1581" y="3619"/>
                    </a:cubicBezTo>
                    <a:cubicBezTo>
                      <a:pt x="1499" y="3109"/>
                      <a:pt x="1139" y="2654"/>
                      <a:pt x="916" y="2193"/>
                    </a:cubicBezTo>
                    <a:cubicBezTo>
                      <a:pt x="615" y="1560"/>
                      <a:pt x="401" y="867"/>
                      <a:pt x="411" y="160"/>
                    </a:cubicBezTo>
                    <a:cubicBezTo>
                      <a:pt x="411" y="52"/>
                      <a:pt x="335" y="0"/>
                      <a:pt x="2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7"/>
              <p:cNvSpPr/>
              <p:nvPr/>
            </p:nvSpPr>
            <p:spPr>
              <a:xfrm>
                <a:off x="1851661" y="1179214"/>
                <a:ext cx="26639" cy="64937"/>
              </a:xfrm>
              <a:custGeom>
                <a:avLst/>
                <a:gdLst/>
                <a:ahLst/>
                <a:cxnLst/>
                <a:rect l="l" t="t" r="r" b="b"/>
                <a:pathLst>
                  <a:path w="1147" h="2796" extrusionOk="0">
                    <a:moveTo>
                      <a:pt x="955" y="1"/>
                    </a:moveTo>
                    <a:cubicBezTo>
                      <a:pt x="907" y="1"/>
                      <a:pt x="862" y="22"/>
                      <a:pt x="837" y="73"/>
                    </a:cubicBezTo>
                    <a:cubicBezTo>
                      <a:pt x="450" y="857"/>
                      <a:pt x="48" y="1800"/>
                      <a:pt x="4" y="2680"/>
                    </a:cubicBezTo>
                    <a:cubicBezTo>
                      <a:pt x="0" y="2752"/>
                      <a:pt x="62" y="2795"/>
                      <a:pt x="123" y="2795"/>
                    </a:cubicBezTo>
                    <a:cubicBezTo>
                      <a:pt x="162" y="2795"/>
                      <a:pt x="201" y="2778"/>
                      <a:pt x="222" y="2739"/>
                    </a:cubicBezTo>
                    <a:cubicBezTo>
                      <a:pt x="645" y="1974"/>
                      <a:pt x="824" y="1017"/>
                      <a:pt x="1110" y="187"/>
                    </a:cubicBezTo>
                    <a:cubicBezTo>
                      <a:pt x="1146" y="82"/>
                      <a:pt x="1047" y="1"/>
                      <a:pt x="9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7"/>
              <p:cNvSpPr/>
              <p:nvPr/>
            </p:nvSpPr>
            <p:spPr>
              <a:xfrm>
                <a:off x="1982719" y="1592619"/>
                <a:ext cx="74134" cy="54788"/>
              </a:xfrm>
              <a:custGeom>
                <a:avLst/>
                <a:gdLst/>
                <a:ahLst/>
                <a:cxnLst/>
                <a:rect l="l" t="t" r="r" b="b"/>
                <a:pathLst>
                  <a:path w="3192" h="2359" extrusionOk="0">
                    <a:moveTo>
                      <a:pt x="269" y="1"/>
                    </a:moveTo>
                    <a:cubicBezTo>
                      <a:pt x="126" y="1"/>
                      <a:pt x="1" y="211"/>
                      <a:pt x="133" y="316"/>
                    </a:cubicBezTo>
                    <a:cubicBezTo>
                      <a:pt x="1008" y="999"/>
                      <a:pt x="1923" y="2021"/>
                      <a:pt x="3004" y="2353"/>
                    </a:cubicBezTo>
                    <a:cubicBezTo>
                      <a:pt x="3016" y="2357"/>
                      <a:pt x="3029" y="2359"/>
                      <a:pt x="3040" y="2359"/>
                    </a:cubicBezTo>
                    <a:cubicBezTo>
                      <a:pt x="3140" y="2359"/>
                      <a:pt x="3191" y="2230"/>
                      <a:pt x="3122" y="2152"/>
                    </a:cubicBezTo>
                    <a:cubicBezTo>
                      <a:pt x="2753" y="1747"/>
                      <a:pt x="2274" y="1455"/>
                      <a:pt x="1841" y="1127"/>
                    </a:cubicBezTo>
                    <a:cubicBezTo>
                      <a:pt x="1349" y="758"/>
                      <a:pt x="853" y="394"/>
                      <a:pt x="356" y="30"/>
                    </a:cubicBezTo>
                    <a:cubicBezTo>
                      <a:pt x="328" y="9"/>
                      <a:pt x="298" y="1"/>
                      <a:pt x="2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7"/>
              <p:cNvSpPr/>
              <p:nvPr/>
            </p:nvSpPr>
            <p:spPr>
              <a:xfrm>
                <a:off x="2071950" y="1589553"/>
                <a:ext cx="72067" cy="44337"/>
              </a:xfrm>
              <a:custGeom>
                <a:avLst/>
                <a:gdLst/>
                <a:ahLst/>
                <a:cxnLst/>
                <a:rect l="l" t="t" r="r" b="b"/>
                <a:pathLst>
                  <a:path w="3103" h="1909" extrusionOk="0">
                    <a:moveTo>
                      <a:pt x="291" y="0"/>
                    </a:moveTo>
                    <a:cubicBezTo>
                      <a:pt x="148" y="0"/>
                      <a:pt x="1" y="163"/>
                      <a:pt x="104" y="298"/>
                    </a:cubicBezTo>
                    <a:cubicBezTo>
                      <a:pt x="506" y="826"/>
                      <a:pt x="993" y="1300"/>
                      <a:pt x="1567" y="1633"/>
                    </a:cubicBezTo>
                    <a:cubicBezTo>
                      <a:pt x="1806" y="1773"/>
                      <a:pt x="2141" y="1909"/>
                      <a:pt x="2446" y="1909"/>
                    </a:cubicBezTo>
                    <a:cubicBezTo>
                      <a:pt x="2686" y="1909"/>
                      <a:pt x="2907" y="1825"/>
                      <a:pt x="3048" y="1592"/>
                    </a:cubicBezTo>
                    <a:cubicBezTo>
                      <a:pt x="3103" y="1497"/>
                      <a:pt x="3025" y="1400"/>
                      <a:pt x="2930" y="1392"/>
                    </a:cubicBezTo>
                    <a:cubicBezTo>
                      <a:pt x="2428" y="1333"/>
                      <a:pt x="2055" y="1310"/>
                      <a:pt x="1599" y="1041"/>
                    </a:cubicBezTo>
                    <a:cubicBezTo>
                      <a:pt x="1157" y="780"/>
                      <a:pt x="760" y="444"/>
                      <a:pt x="419" y="57"/>
                    </a:cubicBezTo>
                    <a:cubicBezTo>
                      <a:pt x="383" y="17"/>
                      <a:pt x="337" y="0"/>
                      <a:pt x="2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9" name="Google Shape;299;p27"/>
          <p:cNvGrpSpPr/>
          <p:nvPr/>
        </p:nvGrpSpPr>
        <p:grpSpPr>
          <a:xfrm>
            <a:off x="1265100" y="3268132"/>
            <a:ext cx="2083352" cy="1623423"/>
            <a:chOff x="2489257" y="2639067"/>
            <a:chExt cx="2406830" cy="1875488"/>
          </a:xfrm>
        </p:grpSpPr>
        <p:sp>
          <p:nvSpPr>
            <p:cNvPr id="300" name="Google Shape;300;p27"/>
            <p:cNvSpPr/>
            <p:nvPr/>
          </p:nvSpPr>
          <p:spPr>
            <a:xfrm>
              <a:off x="2489257" y="2639067"/>
              <a:ext cx="1160693" cy="1271383"/>
            </a:xfrm>
            <a:custGeom>
              <a:avLst/>
              <a:gdLst/>
              <a:ahLst/>
              <a:cxnLst/>
              <a:rect l="l" t="t" r="r" b="b"/>
              <a:pathLst>
                <a:path w="49976" h="54742" extrusionOk="0">
                  <a:moveTo>
                    <a:pt x="3077" y="2435"/>
                  </a:moveTo>
                  <a:lnTo>
                    <a:pt x="3077" y="2435"/>
                  </a:lnTo>
                  <a:cubicBezTo>
                    <a:pt x="3114" y="2463"/>
                    <a:pt x="3150" y="2490"/>
                    <a:pt x="3191" y="2517"/>
                  </a:cubicBezTo>
                  <a:cubicBezTo>
                    <a:pt x="4271" y="3241"/>
                    <a:pt x="5356" y="3962"/>
                    <a:pt x="6458" y="4650"/>
                  </a:cubicBezTo>
                  <a:cubicBezTo>
                    <a:pt x="8691" y="6048"/>
                    <a:pt x="10864" y="7506"/>
                    <a:pt x="13011" y="9033"/>
                  </a:cubicBezTo>
                  <a:cubicBezTo>
                    <a:pt x="17101" y="11940"/>
                    <a:pt x="21088" y="14992"/>
                    <a:pt x="25231" y="17840"/>
                  </a:cubicBezTo>
                  <a:cubicBezTo>
                    <a:pt x="29445" y="20733"/>
                    <a:pt x="33464" y="23822"/>
                    <a:pt x="37468" y="26994"/>
                  </a:cubicBezTo>
                  <a:cubicBezTo>
                    <a:pt x="39255" y="28411"/>
                    <a:pt x="41146" y="29696"/>
                    <a:pt x="43032" y="30976"/>
                  </a:cubicBezTo>
                  <a:cubicBezTo>
                    <a:pt x="44826" y="32192"/>
                    <a:pt x="46567" y="33500"/>
                    <a:pt x="48344" y="34740"/>
                  </a:cubicBezTo>
                  <a:cubicBezTo>
                    <a:pt x="47474" y="34885"/>
                    <a:pt x="46622" y="35287"/>
                    <a:pt x="45783" y="35523"/>
                  </a:cubicBezTo>
                  <a:cubicBezTo>
                    <a:pt x="44613" y="35855"/>
                    <a:pt x="43419" y="36107"/>
                    <a:pt x="42225" y="36362"/>
                  </a:cubicBezTo>
                  <a:cubicBezTo>
                    <a:pt x="40166" y="36803"/>
                    <a:pt x="37874" y="37091"/>
                    <a:pt x="35914" y="37960"/>
                  </a:cubicBezTo>
                  <a:cubicBezTo>
                    <a:pt x="35847" y="37765"/>
                    <a:pt x="35641" y="37619"/>
                    <a:pt x="35428" y="37605"/>
                  </a:cubicBezTo>
                  <a:cubicBezTo>
                    <a:pt x="34826" y="37560"/>
                    <a:pt x="33687" y="36084"/>
                    <a:pt x="33249" y="35674"/>
                  </a:cubicBezTo>
                  <a:cubicBezTo>
                    <a:pt x="32425" y="34899"/>
                    <a:pt x="31622" y="34101"/>
                    <a:pt x="30825" y="33295"/>
                  </a:cubicBezTo>
                  <a:cubicBezTo>
                    <a:pt x="29235" y="31678"/>
                    <a:pt x="27700" y="30005"/>
                    <a:pt x="26142" y="28356"/>
                  </a:cubicBezTo>
                  <a:cubicBezTo>
                    <a:pt x="23034" y="25057"/>
                    <a:pt x="19991" y="21704"/>
                    <a:pt x="17019" y="18283"/>
                  </a:cubicBezTo>
                  <a:cubicBezTo>
                    <a:pt x="14186" y="15020"/>
                    <a:pt x="11201" y="11899"/>
                    <a:pt x="8368" y="8645"/>
                  </a:cubicBezTo>
                  <a:cubicBezTo>
                    <a:pt x="7018" y="7096"/>
                    <a:pt x="5807" y="5434"/>
                    <a:pt x="4444" y="3903"/>
                  </a:cubicBezTo>
                  <a:cubicBezTo>
                    <a:pt x="3998" y="3401"/>
                    <a:pt x="3538" y="2919"/>
                    <a:pt x="3077" y="2435"/>
                  </a:cubicBezTo>
                  <a:close/>
                  <a:moveTo>
                    <a:pt x="863" y="1552"/>
                  </a:moveTo>
                  <a:lnTo>
                    <a:pt x="863" y="1552"/>
                  </a:lnTo>
                  <a:cubicBezTo>
                    <a:pt x="3123" y="4048"/>
                    <a:pt x="4858" y="7055"/>
                    <a:pt x="6942" y="9693"/>
                  </a:cubicBezTo>
                  <a:cubicBezTo>
                    <a:pt x="9556" y="13001"/>
                    <a:pt x="12191" y="16281"/>
                    <a:pt x="14591" y="19749"/>
                  </a:cubicBezTo>
                  <a:cubicBezTo>
                    <a:pt x="16878" y="23052"/>
                    <a:pt x="19189" y="26314"/>
                    <a:pt x="21654" y="29491"/>
                  </a:cubicBezTo>
                  <a:cubicBezTo>
                    <a:pt x="22806" y="30976"/>
                    <a:pt x="23959" y="32461"/>
                    <a:pt x="25162" y="33906"/>
                  </a:cubicBezTo>
                  <a:cubicBezTo>
                    <a:pt x="26406" y="35409"/>
                    <a:pt x="27504" y="37041"/>
                    <a:pt x="28775" y="38513"/>
                  </a:cubicBezTo>
                  <a:cubicBezTo>
                    <a:pt x="28858" y="38612"/>
                    <a:pt x="28966" y="38651"/>
                    <a:pt x="29074" y="38651"/>
                  </a:cubicBezTo>
                  <a:cubicBezTo>
                    <a:pt x="29085" y="38651"/>
                    <a:pt x="29096" y="38650"/>
                    <a:pt x="29107" y="38649"/>
                  </a:cubicBezTo>
                  <a:cubicBezTo>
                    <a:pt x="29126" y="38708"/>
                    <a:pt x="29144" y="38767"/>
                    <a:pt x="29162" y="38822"/>
                  </a:cubicBezTo>
                  <a:cubicBezTo>
                    <a:pt x="26670" y="40120"/>
                    <a:pt x="24127" y="41296"/>
                    <a:pt x="21513" y="42334"/>
                  </a:cubicBezTo>
                  <a:cubicBezTo>
                    <a:pt x="19143" y="43278"/>
                    <a:pt x="16647" y="43916"/>
                    <a:pt x="14300" y="44914"/>
                  </a:cubicBezTo>
                  <a:cubicBezTo>
                    <a:pt x="13078" y="45433"/>
                    <a:pt x="11844" y="46058"/>
                    <a:pt x="10513" y="46231"/>
                  </a:cubicBezTo>
                  <a:cubicBezTo>
                    <a:pt x="10414" y="46243"/>
                    <a:pt x="10328" y="46250"/>
                    <a:pt x="10253" y="46250"/>
                  </a:cubicBezTo>
                  <a:cubicBezTo>
                    <a:pt x="9814" y="46250"/>
                    <a:pt x="9744" y="46029"/>
                    <a:pt x="9720" y="45520"/>
                  </a:cubicBezTo>
                  <a:cubicBezTo>
                    <a:pt x="9693" y="44941"/>
                    <a:pt x="9579" y="44399"/>
                    <a:pt x="9465" y="43834"/>
                  </a:cubicBezTo>
                  <a:cubicBezTo>
                    <a:pt x="8877" y="40904"/>
                    <a:pt x="8576" y="37924"/>
                    <a:pt x="8002" y="34990"/>
                  </a:cubicBezTo>
                  <a:cubicBezTo>
                    <a:pt x="6841" y="29031"/>
                    <a:pt x="5579" y="23080"/>
                    <a:pt x="4276" y="17152"/>
                  </a:cubicBezTo>
                  <a:cubicBezTo>
                    <a:pt x="3628" y="14218"/>
                    <a:pt x="3073" y="11266"/>
                    <a:pt x="2398" y="8336"/>
                  </a:cubicBezTo>
                  <a:cubicBezTo>
                    <a:pt x="2093" y="7010"/>
                    <a:pt x="1866" y="5666"/>
                    <a:pt x="1515" y="4349"/>
                  </a:cubicBezTo>
                  <a:cubicBezTo>
                    <a:pt x="1273" y="3420"/>
                    <a:pt x="1014" y="2494"/>
                    <a:pt x="863" y="1552"/>
                  </a:cubicBezTo>
                  <a:close/>
                  <a:moveTo>
                    <a:pt x="12559" y="14906"/>
                  </a:moveTo>
                  <a:lnTo>
                    <a:pt x="12559" y="14906"/>
                  </a:lnTo>
                  <a:cubicBezTo>
                    <a:pt x="13917" y="16405"/>
                    <a:pt x="15274" y="17904"/>
                    <a:pt x="16592" y="19435"/>
                  </a:cubicBezTo>
                  <a:cubicBezTo>
                    <a:pt x="19753" y="23112"/>
                    <a:pt x="23052" y="26661"/>
                    <a:pt x="26373" y="30196"/>
                  </a:cubicBezTo>
                  <a:cubicBezTo>
                    <a:pt x="27927" y="31847"/>
                    <a:pt x="29477" y="33500"/>
                    <a:pt x="31081" y="35095"/>
                  </a:cubicBezTo>
                  <a:cubicBezTo>
                    <a:pt x="31887" y="35897"/>
                    <a:pt x="32716" y="36671"/>
                    <a:pt x="33563" y="37428"/>
                  </a:cubicBezTo>
                  <a:cubicBezTo>
                    <a:pt x="34015" y="37829"/>
                    <a:pt x="34475" y="38385"/>
                    <a:pt x="35067" y="38557"/>
                  </a:cubicBezTo>
                  <a:cubicBezTo>
                    <a:pt x="35077" y="38567"/>
                    <a:pt x="35090" y="38576"/>
                    <a:pt x="35100" y="38585"/>
                  </a:cubicBezTo>
                  <a:cubicBezTo>
                    <a:pt x="35120" y="38716"/>
                    <a:pt x="35239" y="38847"/>
                    <a:pt x="35370" y="38847"/>
                  </a:cubicBezTo>
                  <a:cubicBezTo>
                    <a:pt x="35380" y="38847"/>
                    <a:pt x="35390" y="38847"/>
                    <a:pt x="35400" y="38845"/>
                  </a:cubicBezTo>
                  <a:cubicBezTo>
                    <a:pt x="35756" y="38799"/>
                    <a:pt x="36106" y="38744"/>
                    <a:pt x="36457" y="38685"/>
                  </a:cubicBezTo>
                  <a:lnTo>
                    <a:pt x="36457" y="38685"/>
                  </a:lnTo>
                  <a:cubicBezTo>
                    <a:pt x="35723" y="39432"/>
                    <a:pt x="35209" y="40376"/>
                    <a:pt x="34749" y="41328"/>
                  </a:cubicBezTo>
                  <a:cubicBezTo>
                    <a:pt x="33979" y="42923"/>
                    <a:pt x="32821" y="44317"/>
                    <a:pt x="31937" y="45861"/>
                  </a:cubicBezTo>
                  <a:cubicBezTo>
                    <a:pt x="31085" y="47343"/>
                    <a:pt x="30196" y="48754"/>
                    <a:pt x="29235" y="50172"/>
                  </a:cubicBezTo>
                  <a:cubicBezTo>
                    <a:pt x="28785" y="50836"/>
                    <a:pt x="28324" y="51543"/>
                    <a:pt x="27959" y="52285"/>
                  </a:cubicBezTo>
                  <a:cubicBezTo>
                    <a:pt x="27964" y="52031"/>
                    <a:pt x="27964" y="51771"/>
                    <a:pt x="27964" y="51516"/>
                  </a:cubicBezTo>
                  <a:cubicBezTo>
                    <a:pt x="27955" y="50226"/>
                    <a:pt x="28087" y="48987"/>
                    <a:pt x="28228" y="47711"/>
                  </a:cubicBezTo>
                  <a:cubicBezTo>
                    <a:pt x="28497" y="45246"/>
                    <a:pt x="28293" y="42595"/>
                    <a:pt x="28816" y="40162"/>
                  </a:cubicBezTo>
                  <a:cubicBezTo>
                    <a:pt x="29113" y="40006"/>
                    <a:pt x="29408" y="39847"/>
                    <a:pt x="29700" y="39683"/>
                  </a:cubicBezTo>
                  <a:cubicBezTo>
                    <a:pt x="30001" y="39514"/>
                    <a:pt x="30005" y="39205"/>
                    <a:pt x="29860" y="38986"/>
                  </a:cubicBezTo>
                  <a:cubicBezTo>
                    <a:pt x="29860" y="38967"/>
                    <a:pt x="29860" y="38950"/>
                    <a:pt x="29855" y="38927"/>
                  </a:cubicBezTo>
                  <a:cubicBezTo>
                    <a:pt x="29809" y="38749"/>
                    <a:pt x="29709" y="38585"/>
                    <a:pt x="29645" y="38416"/>
                  </a:cubicBezTo>
                  <a:cubicBezTo>
                    <a:pt x="29613" y="38330"/>
                    <a:pt x="29582" y="38244"/>
                    <a:pt x="29550" y="38162"/>
                  </a:cubicBezTo>
                  <a:cubicBezTo>
                    <a:pt x="29550" y="38130"/>
                    <a:pt x="29545" y="38103"/>
                    <a:pt x="29536" y="38075"/>
                  </a:cubicBezTo>
                  <a:cubicBezTo>
                    <a:pt x="29044" y="36549"/>
                    <a:pt x="27923" y="35314"/>
                    <a:pt x="26920" y="34093"/>
                  </a:cubicBezTo>
                  <a:cubicBezTo>
                    <a:pt x="25641" y="32534"/>
                    <a:pt x="24378" y="30967"/>
                    <a:pt x="23130" y="29382"/>
                  </a:cubicBezTo>
                  <a:cubicBezTo>
                    <a:pt x="20409" y="25919"/>
                    <a:pt x="17886" y="22329"/>
                    <a:pt x="15362" y="18724"/>
                  </a:cubicBezTo>
                  <a:cubicBezTo>
                    <a:pt x="14460" y="17430"/>
                    <a:pt x="13520" y="16159"/>
                    <a:pt x="12559" y="14906"/>
                  </a:cubicBezTo>
                  <a:close/>
                  <a:moveTo>
                    <a:pt x="27973" y="40603"/>
                  </a:moveTo>
                  <a:lnTo>
                    <a:pt x="27973" y="40603"/>
                  </a:lnTo>
                  <a:cubicBezTo>
                    <a:pt x="27627" y="42590"/>
                    <a:pt x="27709" y="44664"/>
                    <a:pt x="27426" y="46654"/>
                  </a:cubicBezTo>
                  <a:cubicBezTo>
                    <a:pt x="27254" y="47866"/>
                    <a:pt x="27035" y="49092"/>
                    <a:pt x="26980" y="50317"/>
                  </a:cubicBezTo>
                  <a:cubicBezTo>
                    <a:pt x="26939" y="51210"/>
                    <a:pt x="27030" y="52108"/>
                    <a:pt x="26926" y="52983"/>
                  </a:cubicBezTo>
                  <a:cubicBezTo>
                    <a:pt x="26064" y="51575"/>
                    <a:pt x="25786" y="49762"/>
                    <a:pt x="25412" y="48208"/>
                  </a:cubicBezTo>
                  <a:cubicBezTo>
                    <a:pt x="24966" y="46340"/>
                    <a:pt x="24533" y="44317"/>
                    <a:pt x="23599" y="42613"/>
                  </a:cubicBezTo>
                  <a:cubicBezTo>
                    <a:pt x="25080" y="41998"/>
                    <a:pt x="26543" y="41328"/>
                    <a:pt x="27973" y="40603"/>
                  </a:cubicBezTo>
                  <a:close/>
                  <a:moveTo>
                    <a:pt x="379" y="1"/>
                  </a:moveTo>
                  <a:cubicBezTo>
                    <a:pt x="189" y="1"/>
                    <a:pt x="0" y="137"/>
                    <a:pt x="7" y="362"/>
                  </a:cubicBezTo>
                  <a:cubicBezTo>
                    <a:pt x="70" y="2941"/>
                    <a:pt x="976" y="5575"/>
                    <a:pt x="1478" y="8094"/>
                  </a:cubicBezTo>
                  <a:cubicBezTo>
                    <a:pt x="2135" y="11370"/>
                    <a:pt x="2763" y="14641"/>
                    <a:pt x="3451" y="17909"/>
                  </a:cubicBezTo>
                  <a:cubicBezTo>
                    <a:pt x="4143" y="21194"/>
                    <a:pt x="4709" y="24506"/>
                    <a:pt x="5411" y="27786"/>
                  </a:cubicBezTo>
                  <a:cubicBezTo>
                    <a:pt x="6126" y="31117"/>
                    <a:pt x="6881" y="34439"/>
                    <a:pt x="7461" y="37792"/>
                  </a:cubicBezTo>
                  <a:cubicBezTo>
                    <a:pt x="7958" y="40658"/>
                    <a:pt x="8235" y="43560"/>
                    <a:pt x="8750" y="46413"/>
                  </a:cubicBezTo>
                  <a:cubicBezTo>
                    <a:pt x="8877" y="47112"/>
                    <a:pt x="9423" y="47350"/>
                    <a:pt x="10113" y="47350"/>
                  </a:cubicBezTo>
                  <a:cubicBezTo>
                    <a:pt x="11338" y="47350"/>
                    <a:pt x="13015" y="46600"/>
                    <a:pt x="13589" y="46359"/>
                  </a:cubicBezTo>
                  <a:cubicBezTo>
                    <a:pt x="16277" y="45228"/>
                    <a:pt x="19074" y="44412"/>
                    <a:pt x="21795" y="43346"/>
                  </a:cubicBezTo>
                  <a:cubicBezTo>
                    <a:pt x="22191" y="43192"/>
                    <a:pt x="22592" y="43028"/>
                    <a:pt x="22989" y="42868"/>
                  </a:cubicBezTo>
                  <a:cubicBezTo>
                    <a:pt x="23667" y="44927"/>
                    <a:pt x="24196" y="47042"/>
                    <a:pt x="24678" y="49151"/>
                  </a:cubicBezTo>
                  <a:cubicBezTo>
                    <a:pt x="25103" y="51006"/>
                    <a:pt x="25508" y="53029"/>
                    <a:pt x="26821" y="54478"/>
                  </a:cubicBezTo>
                  <a:cubicBezTo>
                    <a:pt x="26915" y="54581"/>
                    <a:pt x="27030" y="54625"/>
                    <a:pt x="27144" y="54625"/>
                  </a:cubicBezTo>
                  <a:cubicBezTo>
                    <a:pt x="27190" y="54625"/>
                    <a:pt x="27236" y="54618"/>
                    <a:pt x="27281" y="54605"/>
                  </a:cubicBezTo>
                  <a:cubicBezTo>
                    <a:pt x="27327" y="54692"/>
                    <a:pt x="27430" y="54741"/>
                    <a:pt x="27530" y="54741"/>
                  </a:cubicBezTo>
                  <a:cubicBezTo>
                    <a:pt x="27620" y="54741"/>
                    <a:pt x="27707" y="54702"/>
                    <a:pt x="27750" y="54615"/>
                  </a:cubicBezTo>
                  <a:cubicBezTo>
                    <a:pt x="29113" y="51835"/>
                    <a:pt x="31113" y="49493"/>
                    <a:pt x="32534" y="46759"/>
                  </a:cubicBezTo>
                  <a:cubicBezTo>
                    <a:pt x="33317" y="45251"/>
                    <a:pt x="34347" y="43875"/>
                    <a:pt x="35295" y="42467"/>
                  </a:cubicBezTo>
                  <a:cubicBezTo>
                    <a:pt x="36129" y="41223"/>
                    <a:pt x="36416" y="39865"/>
                    <a:pt x="37664" y="38881"/>
                  </a:cubicBezTo>
                  <a:cubicBezTo>
                    <a:pt x="37815" y="38759"/>
                    <a:pt x="37838" y="38585"/>
                    <a:pt x="37788" y="38431"/>
                  </a:cubicBezTo>
                  <a:cubicBezTo>
                    <a:pt x="39369" y="38103"/>
                    <a:pt x="40940" y="37706"/>
                    <a:pt x="42513" y="37392"/>
                  </a:cubicBezTo>
                  <a:cubicBezTo>
                    <a:pt x="43706" y="37154"/>
                    <a:pt x="44891" y="36877"/>
                    <a:pt x="46071" y="36562"/>
                  </a:cubicBezTo>
                  <a:cubicBezTo>
                    <a:pt x="47110" y="36280"/>
                    <a:pt x="48331" y="36038"/>
                    <a:pt x="49142" y="35295"/>
                  </a:cubicBezTo>
                  <a:cubicBezTo>
                    <a:pt x="49151" y="35287"/>
                    <a:pt x="49160" y="35273"/>
                    <a:pt x="49169" y="35264"/>
                  </a:cubicBezTo>
                  <a:cubicBezTo>
                    <a:pt x="49197" y="35269"/>
                    <a:pt x="49225" y="35272"/>
                    <a:pt x="49252" y="35272"/>
                  </a:cubicBezTo>
                  <a:cubicBezTo>
                    <a:pt x="49701" y="35272"/>
                    <a:pt x="49976" y="34563"/>
                    <a:pt x="49520" y="34211"/>
                  </a:cubicBezTo>
                  <a:cubicBezTo>
                    <a:pt x="45615" y="31231"/>
                    <a:pt x="41323" y="28716"/>
                    <a:pt x="37550" y="25568"/>
                  </a:cubicBezTo>
                  <a:cubicBezTo>
                    <a:pt x="33682" y="22333"/>
                    <a:pt x="29568" y="19408"/>
                    <a:pt x="25412" y="16560"/>
                  </a:cubicBezTo>
                  <a:cubicBezTo>
                    <a:pt x="21271" y="13722"/>
                    <a:pt x="17252" y="10714"/>
                    <a:pt x="13142" y="7840"/>
                  </a:cubicBezTo>
                  <a:cubicBezTo>
                    <a:pt x="10988" y="6330"/>
                    <a:pt x="8782" y="4905"/>
                    <a:pt x="6499" y="3597"/>
                  </a:cubicBezTo>
                  <a:cubicBezTo>
                    <a:pt x="5383" y="2964"/>
                    <a:pt x="4299" y="2267"/>
                    <a:pt x="3186" y="1615"/>
                  </a:cubicBezTo>
                  <a:cubicBezTo>
                    <a:pt x="2425" y="1164"/>
                    <a:pt x="1866" y="622"/>
                    <a:pt x="1027" y="366"/>
                  </a:cubicBezTo>
                  <a:cubicBezTo>
                    <a:pt x="1019" y="210"/>
                    <a:pt x="888" y="67"/>
                    <a:pt x="717" y="67"/>
                  </a:cubicBezTo>
                  <a:cubicBezTo>
                    <a:pt x="683" y="67"/>
                    <a:pt x="648" y="72"/>
                    <a:pt x="612" y="84"/>
                  </a:cubicBezTo>
                  <a:cubicBezTo>
                    <a:pt x="545" y="27"/>
                    <a:pt x="462" y="1"/>
                    <a:pt x="3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7"/>
            <p:cNvSpPr/>
            <p:nvPr/>
          </p:nvSpPr>
          <p:spPr>
            <a:xfrm>
              <a:off x="3106020" y="3927358"/>
              <a:ext cx="36208" cy="122465"/>
            </a:xfrm>
            <a:custGeom>
              <a:avLst/>
              <a:gdLst/>
              <a:ahLst/>
              <a:cxnLst/>
              <a:rect l="l" t="t" r="r" b="b"/>
              <a:pathLst>
                <a:path w="1559" h="5273" extrusionOk="0">
                  <a:moveTo>
                    <a:pt x="980" y="1"/>
                  </a:moveTo>
                  <a:cubicBezTo>
                    <a:pt x="638" y="1796"/>
                    <a:pt x="233" y="3527"/>
                    <a:pt x="0" y="5273"/>
                  </a:cubicBezTo>
                  <a:cubicBezTo>
                    <a:pt x="273" y="5263"/>
                    <a:pt x="542" y="5231"/>
                    <a:pt x="788" y="5195"/>
                  </a:cubicBezTo>
                  <a:cubicBezTo>
                    <a:pt x="998" y="3477"/>
                    <a:pt x="1399" y="1764"/>
                    <a:pt x="1558" y="41"/>
                  </a:cubicBezTo>
                  <a:cubicBezTo>
                    <a:pt x="1367" y="37"/>
                    <a:pt x="1171" y="24"/>
                    <a:pt x="9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7"/>
            <p:cNvSpPr/>
            <p:nvPr/>
          </p:nvSpPr>
          <p:spPr>
            <a:xfrm>
              <a:off x="3104742" y="4157216"/>
              <a:ext cx="50723" cy="108693"/>
            </a:xfrm>
            <a:custGeom>
              <a:avLst/>
              <a:gdLst/>
              <a:ahLst/>
              <a:cxnLst/>
              <a:rect l="l" t="t" r="r" b="b"/>
              <a:pathLst>
                <a:path w="2184" h="4680" extrusionOk="0">
                  <a:moveTo>
                    <a:pt x="962" y="0"/>
                  </a:moveTo>
                  <a:cubicBezTo>
                    <a:pt x="643" y="23"/>
                    <a:pt x="320" y="36"/>
                    <a:pt x="0" y="36"/>
                  </a:cubicBezTo>
                  <a:cubicBezTo>
                    <a:pt x="23" y="200"/>
                    <a:pt x="46" y="360"/>
                    <a:pt x="74" y="524"/>
                  </a:cubicBezTo>
                  <a:cubicBezTo>
                    <a:pt x="320" y="1950"/>
                    <a:pt x="734" y="3344"/>
                    <a:pt x="1294" y="4679"/>
                  </a:cubicBezTo>
                  <a:cubicBezTo>
                    <a:pt x="1586" y="4475"/>
                    <a:pt x="1882" y="4269"/>
                    <a:pt x="2183" y="4078"/>
                  </a:cubicBezTo>
                  <a:cubicBezTo>
                    <a:pt x="2105" y="3895"/>
                    <a:pt x="2028" y="3714"/>
                    <a:pt x="1956" y="3527"/>
                  </a:cubicBezTo>
                  <a:cubicBezTo>
                    <a:pt x="1513" y="2397"/>
                    <a:pt x="1176" y="1207"/>
                    <a:pt x="9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7"/>
            <p:cNvSpPr/>
            <p:nvPr/>
          </p:nvSpPr>
          <p:spPr>
            <a:xfrm>
              <a:off x="3189072" y="4347359"/>
              <a:ext cx="116659" cy="115475"/>
            </a:xfrm>
            <a:custGeom>
              <a:avLst/>
              <a:gdLst/>
              <a:ahLst/>
              <a:cxnLst/>
              <a:rect l="l" t="t" r="r" b="b"/>
              <a:pathLst>
                <a:path w="5023" h="4972" extrusionOk="0">
                  <a:moveTo>
                    <a:pt x="880" y="0"/>
                  </a:moveTo>
                  <a:cubicBezTo>
                    <a:pt x="584" y="206"/>
                    <a:pt x="293" y="416"/>
                    <a:pt x="1" y="634"/>
                  </a:cubicBezTo>
                  <a:cubicBezTo>
                    <a:pt x="28" y="666"/>
                    <a:pt x="51" y="702"/>
                    <a:pt x="74" y="734"/>
                  </a:cubicBezTo>
                  <a:cubicBezTo>
                    <a:pt x="1386" y="2507"/>
                    <a:pt x="3012" y="3919"/>
                    <a:pt x="4840" y="4971"/>
                  </a:cubicBezTo>
                  <a:cubicBezTo>
                    <a:pt x="4894" y="4593"/>
                    <a:pt x="4953" y="4216"/>
                    <a:pt x="5022" y="3837"/>
                  </a:cubicBezTo>
                  <a:cubicBezTo>
                    <a:pt x="3400" y="2853"/>
                    <a:pt x="2020" y="1522"/>
                    <a:pt x="8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7"/>
            <p:cNvSpPr/>
            <p:nvPr/>
          </p:nvSpPr>
          <p:spPr>
            <a:xfrm>
              <a:off x="3406969" y="4475515"/>
              <a:ext cx="202661" cy="39041"/>
            </a:xfrm>
            <a:custGeom>
              <a:avLst/>
              <a:gdLst/>
              <a:ahLst/>
              <a:cxnLst/>
              <a:rect l="l" t="t" r="r" b="b"/>
              <a:pathLst>
                <a:path w="8726" h="1681" extrusionOk="0">
                  <a:moveTo>
                    <a:pt x="8052" y="0"/>
                  </a:moveTo>
                  <a:cubicBezTo>
                    <a:pt x="6713" y="370"/>
                    <a:pt x="5330" y="547"/>
                    <a:pt x="3945" y="547"/>
                  </a:cubicBezTo>
                  <a:cubicBezTo>
                    <a:pt x="2667" y="547"/>
                    <a:pt x="1388" y="396"/>
                    <a:pt x="141" y="105"/>
                  </a:cubicBezTo>
                  <a:cubicBezTo>
                    <a:pt x="87" y="479"/>
                    <a:pt x="42" y="857"/>
                    <a:pt x="0" y="1230"/>
                  </a:cubicBezTo>
                  <a:cubicBezTo>
                    <a:pt x="1291" y="1529"/>
                    <a:pt x="2623" y="1681"/>
                    <a:pt x="3968" y="1681"/>
                  </a:cubicBezTo>
                  <a:cubicBezTo>
                    <a:pt x="4836" y="1681"/>
                    <a:pt x="5709" y="1618"/>
                    <a:pt x="6580" y="1491"/>
                  </a:cubicBezTo>
                  <a:cubicBezTo>
                    <a:pt x="7318" y="1386"/>
                    <a:pt x="8033" y="1226"/>
                    <a:pt x="8725" y="1026"/>
                  </a:cubicBezTo>
                  <a:cubicBezTo>
                    <a:pt x="8489" y="698"/>
                    <a:pt x="8261" y="351"/>
                    <a:pt x="80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a:off x="3695424" y="4299539"/>
              <a:ext cx="154539" cy="151961"/>
            </a:xfrm>
            <a:custGeom>
              <a:avLst/>
              <a:gdLst/>
              <a:ahLst/>
              <a:cxnLst/>
              <a:rect l="l" t="t" r="r" b="b"/>
              <a:pathLst>
                <a:path w="6654" h="6543" extrusionOk="0">
                  <a:moveTo>
                    <a:pt x="5459" y="0"/>
                  </a:moveTo>
                  <a:cubicBezTo>
                    <a:pt x="4015" y="2229"/>
                    <a:pt x="2193" y="4155"/>
                    <a:pt x="0" y="5586"/>
                  </a:cubicBezTo>
                  <a:cubicBezTo>
                    <a:pt x="242" y="5937"/>
                    <a:pt x="502" y="6265"/>
                    <a:pt x="780" y="6543"/>
                  </a:cubicBezTo>
                  <a:cubicBezTo>
                    <a:pt x="3127" y="5012"/>
                    <a:pt x="5104" y="2917"/>
                    <a:pt x="6653" y="492"/>
                  </a:cubicBezTo>
                  <a:cubicBezTo>
                    <a:pt x="6252" y="347"/>
                    <a:pt x="5851" y="183"/>
                    <a:pt x="54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7"/>
            <p:cNvSpPr/>
            <p:nvPr/>
          </p:nvSpPr>
          <p:spPr>
            <a:xfrm>
              <a:off x="3673825" y="3700798"/>
              <a:ext cx="239937" cy="148059"/>
            </a:xfrm>
            <a:custGeom>
              <a:avLst/>
              <a:gdLst/>
              <a:ahLst/>
              <a:cxnLst/>
              <a:rect l="l" t="t" r="r" b="b"/>
              <a:pathLst>
                <a:path w="10331" h="6375" extrusionOk="0">
                  <a:moveTo>
                    <a:pt x="4138" y="1"/>
                  </a:moveTo>
                  <a:cubicBezTo>
                    <a:pt x="2222" y="1"/>
                    <a:pt x="708" y="1255"/>
                    <a:pt x="1" y="2967"/>
                  </a:cubicBezTo>
                  <a:cubicBezTo>
                    <a:pt x="348" y="2972"/>
                    <a:pt x="690" y="2989"/>
                    <a:pt x="1035" y="3012"/>
                  </a:cubicBezTo>
                  <a:cubicBezTo>
                    <a:pt x="1090" y="2890"/>
                    <a:pt x="1149" y="2770"/>
                    <a:pt x="1218" y="2652"/>
                  </a:cubicBezTo>
                  <a:cubicBezTo>
                    <a:pt x="1853" y="1536"/>
                    <a:pt x="2883" y="1052"/>
                    <a:pt x="3985" y="1052"/>
                  </a:cubicBezTo>
                  <a:cubicBezTo>
                    <a:pt x="4591" y="1052"/>
                    <a:pt x="5220" y="1199"/>
                    <a:pt x="5815" y="1468"/>
                  </a:cubicBezTo>
                  <a:cubicBezTo>
                    <a:pt x="7323" y="2147"/>
                    <a:pt x="8257" y="3714"/>
                    <a:pt x="8918" y="5154"/>
                  </a:cubicBezTo>
                  <a:cubicBezTo>
                    <a:pt x="9104" y="5555"/>
                    <a:pt x="9268" y="5960"/>
                    <a:pt x="9415" y="6375"/>
                  </a:cubicBezTo>
                  <a:cubicBezTo>
                    <a:pt x="9743" y="6211"/>
                    <a:pt x="10048" y="5996"/>
                    <a:pt x="10330" y="5733"/>
                  </a:cubicBezTo>
                  <a:cubicBezTo>
                    <a:pt x="10248" y="5500"/>
                    <a:pt x="10162" y="5272"/>
                    <a:pt x="10067" y="5049"/>
                  </a:cubicBezTo>
                  <a:cubicBezTo>
                    <a:pt x="9142" y="2780"/>
                    <a:pt x="7323" y="365"/>
                    <a:pt x="4703" y="37"/>
                  </a:cubicBezTo>
                  <a:cubicBezTo>
                    <a:pt x="4511" y="13"/>
                    <a:pt x="4323" y="1"/>
                    <a:pt x="4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7"/>
            <p:cNvSpPr/>
            <p:nvPr/>
          </p:nvSpPr>
          <p:spPr>
            <a:xfrm>
              <a:off x="3670550" y="3879213"/>
              <a:ext cx="65123" cy="96639"/>
            </a:xfrm>
            <a:custGeom>
              <a:avLst/>
              <a:gdLst/>
              <a:ahLst/>
              <a:cxnLst/>
              <a:rect l="l" t="t" r="r" b="b"/>
              <a:pathLst>
                <a:path w="2804" h="4161" extrusionOk="0">
                  <a:moveTo>
                    <a:pt x="1" y="0"/>
                  </a:moveTo>
                  <a:lnTo>
                    <a:pt x="1" y="0"/>
                  </a:lnTo>
                  <a:cubicBezTo>
                    <a:pt x="461" y="1554"/>
                    <a:pt x="1378" y="2972"/>
                    <a:pt x="2557" y="4160"/>
                  </a:cubicBezTo>
                  <a:cubicBezTo>
                    <a:pt x="2644" y="3773"/>
                    <a:pt x="2726" y="3386"/>
                    <a:pt x="2803" y="2995"/>
                  </a:cubicBezTo>
                  <a:cubicBezTo>
                    <a:pt x="2070" y="2137"/>
                    <a:pt x="1460" y="1126"/>
                    <a:pt x="1081" y="55"/>
                  </a:cubicBezTo>
                  <a:cubicBezTo>
                    <a:pt x="712" y="28"/>
                    <a:pt x="356" y="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7"/>
            <p:cNvSpPr/>
            <p:nvPr/>
          </p:nvSpPr>
          <p:spPr>
            <a:xfrm>
              <a:off x="4310561" y="3545771"/>
              <a:ext cx="97382" cy="134008"/>
            </a:xfrm>
            <a:custGeom>
              <a:avLst/>
              <a:gdLst/>
              <a:ahLst/>
              <a:cxnLst/>
              <a:rect l="l" t="t" r="r" b="b"/>
              <a:pathLst>
                <a:path w="4193" h="5770" extrusionOk="0">
                  <a:moveTo>
                    <a:pt x="3641" y="1"/>
                  </a:moveTo>
                  <a:cubicBezTo>
                    <a:pt x="2225" y="1513"/>
                    <a:pt x="1058" y="3245"/>
                    <a:pt x="0" y="5050"/>
                  </a:cubicBezTo>
                  <a:cubicBezTo>
                    <a:pt x="251" y="5313"/>
                    <a:pt x="520" y="5559"/>
                    <a:pt x="812" y="5769"/>
                  </a:cubicBezTo>
                  <a:cubicBezTo>
                    <a:pt x="1823" y="4083"/>
                    <a:pt x="2921" y="2466"/>
                    <a:pt x="4193" y="1063"/>
                  </a:cubicBezTo>
                  <a:cubicBezTo>
                    <a:pt x="4002" y="712"/>
                    <a:pt x="3819" y="356"/>
                    <a:pt x="36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7"/>
            <p:cNvSpPr/>
            <p:nvPr/>
          </p:nvSpPr>
          <p:spPr>
            <a:xfrm>
              <a:off x="4482844" y="3437775"/>
              <a:ext cx="197598" cy="61871"/>
            </a:xfrm>
            <a:custGeom>
              <a:avLst/>
              <a:gdLst/>
              <a:ahLst/>
              <a:cxnLst/>
              <a:rect l="l" t="t" r="r" b="b"/>
              <a:pathLst>
                <a:path w="8508" h="2664" extrusionOk="0">
                  <a:moveTo>
                    <a:pt x="6648" y="0"/>
                  </a:moveTo>
                  <a:cubicBezTo>
                    <a:pt x="4285" y="0"/>
                    <a:pt x="2028" y="586"/>
                    <a:pt x="1" y="1690"/>
                  </a:cubicBezTo>
                  <a:cubicBezTo>
                    <a:pt x="142" y="2018"/>
                    <a:pt x="292" y="2340"/>
                    <a:pt x="451" y="2664"/>
                  </a:cubicBezTo>
                  <a:cubicBezTo>
                    <a:pt x="2046" y="1739"/>
                    <a:pt x="3873" y="1143"/>
                    <a:pt x="6005" y="1010"/>
                  </a:cubicBezTo>
                  <a:cubicBezTo>
                    <a:pt x="6243" y="997"/>
                    <a:pt x="6479" y="990"/>
                    <a:pt x="6713" y="990"/>
                  </a:cubicBezTo>
                  <a:cubicBezTo>
                    <a:pt x="7271" y="990"/>
                    <a:pt x="7820" y="1029"/>
                    <a:pt x="8356" y="1106"/>
                  </a:cubicBezTo>
                  <a:cubicBezTo>
                    <a:pt x="8411" y="778"/>
                    <a:pt x="8461" y="449"/>
                    <a:pt x="8507" y="121"/>
                  </a:cubicBezTo>
                  <a:cubicBezTo>
                    <a:pt x="8489" y="117"/>
                    <a:pt x="8466" y="117"/>
                    <a:pt x="8448" y="113"/>
                  </a:cubicBezTo>
                  <a:cubicBezTo>
                    <a:pt x="7843" y="38"/>
                    <a:pt x="7242" y="0"/>
                    <a:pt x="6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7"/>
            <p:cNvSpPr/>
            <p:nvPr/>
          </p:nvSpPr>
          <p:spPr>
            <a:xfrm>
              <a:off x="4869285" y="3645987"/>
              <a:ext cx="26802" cy="77479"/>
            </a:xfrm>
            <a:custGeom>
              <a:avLst/>
              <a:gdLst/>
              <a:ahLst/>
              <a:cxnLst/>
              <a:rect l="l" t="t" r="r" b="b"/>
              <a:pathLst>
                <a:path w="1154" h="3336" extrusionOk="0">
                  <a:moveTo>
                    <a:pt x="1104" y="1"/>
                  </a:moveTo>
                  <a:cubicBezTo>
                    <a:pt x="771" y="137"/>
                    <a:pt x="443" y="270"/>
                    <a:pt x="114" y="401"/>
                  </a:cubicBezTo>
                  <a:cubicBezTo>
                    <a:pt x="183" y="1090"/>
                    <a:pt x="133" y="1795"/>
                    <a:pt x="1" y="2484"/>
                  </a:cubicBezTo>
                  <a:cubicBezTo>
                    <a:pt x="284" y="2771"/>
                    <a:pt x="562" y="3053"/>
                    <a:pt x="839" y="3336"/>
                  </a:cubicBezTo>
                  <a:cubicBezTo>
                    <a:pt x="1004" y="2638"/>
                    <a:pt x="1094" y="1932"/>
                    <a:pt x="1131" y="1276"/>
                  </a:cubicBezTo>
                  <a:cubicBezTo>
                    <a:pt x="1153" y="844"/>
                    <a:pt x="1145" y="420"/>
                    <a:pt x="11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7"/>
            <p:cNvSpPr/>
            <p:nvPr/>
          </p:nvSpPr>
          <p:spPr>
            <a:xfrm>
              <a:off x="4713352" y="3788821"/>
              <a:ext cx="117565" cy="44638"/>
            </a:xfrm>
            <a:custGeom>
              <a:avLst/>
              <a:gdLst/>
              <a:ahLst/>
              <a:cxnLst/>
              <a:rect l="l" t="t" r="r" b="b"/>
              <a:pathLst>
                <a:path w="5062" h="1922" extrusionOk="0">
                  <a:moveTo>
                    <a:pt x="597" y="0"/>
                  </a:moveTo>
                  <a:cubicBezTo>
                    <a:pt x="276" y="0"/>
                    <a:pt x="0" y="463"/>
                    <a:pt x="295" y="713"/>
                  </a:cubicBezTo>
                  <a:cubicBezTo>
                    <a:pt x="1195" y="1477"/>
                    <a:pt x="2170" y="1921"/>
                    <a:pt x="3149" y="1921"/>
                  </a:cubicBezTo>
                  <a:cubicBezTo>
                    <a:pt x="3791" y="1921"/>
                    <a:pt x="4435" y="1731"/>
                    <a:pt x="5061" y="1314"/>
                  </a:cubicBezTo>
                  <a:cubicBezTo>
                    <a:pt x="4805" y="1064"/>
                    <a:pt x="4559" y="808"/>
                    <a:pt x="4309" y="557"/>
                  </a:cubicBezTo>
                  <a:cubicBezTo>
                    <a:pt x="3918" y="766"/>
                    <a:pt x="3496" y="869"/>
                    <a:pt x="3055" y="869"/>
                  </a:cubicBezTo>
                  <a:cubicBezTo>
                    <a:pt x="2339" y="869"/>
                    <a:pt x="1572" y="598"/>
                    <a:pt x="797" y="65"/>
                  </a:cubicBezTo>
                  <a:cubicBezTo>
                    <a:pt x="731" y="20"/>
                    <a:pt x="663" y="0"/>
                    <a:pt x="5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7"/>
            <p:cNvSpPr/>
            <p:nvPr/>
          </p:nvSpPr>
          <p:spPr>
            <a:xfrm>
              <a:off x="4780101" y="3478465"/>
              <a:ext cx="75342" cy="75690"/>
            </a:xfrm>
            <a:custGeom>
              <a:avLst/>
              <a:gdLst/>
              <a:ahLst/>
              <a:cxnLst/>
              <a:rect l="l" t="t" r="r" b="b"/>
              <a:pathLst>
                <a:path w="3244" h="3259" extrusionOk="0">
                  <a:moveTo>
                    <a:pt x="182" y="1"/>
                  </a:moveTo>
                  <a:cubicBezTo>
                    <a:pt x="123" y="361"/>
                    <a:pt x="64" y="725"/>
                    <a:pt x="0" y="1086"/>
                  </a:cubicBezTo>
                  <a:cubicBezTo>
                    <a:pt x="843" y="1677"/>
                    <a:pt x="1586" y="2407"/>
                    <a:pt x="2205" y="3259"/>
                  </a:cubicBezTo>
                  <a:cubicBezTo>
                    <a:pt x="2556" y="3126"/>
                    <a:pt x="2903" y="2990"/>
                    <a:pt x="3244" y="2848"/>
                  </a:cubicBezTo>
                  <a:cubicBezTo>
                    <a:pt x="2429" y="1719"/>
                    <a:pt x="1376" y="752"/>
                    <a:pt x="1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7"/>
            <p:cNvSpPr/>
            <p:nvPr/>
          </p:nvSpPr>
          <p:spPr>
            <a:xfrm>
              <a:off x="4134585" y="3761323"/>
              <a:ext cx="141510" cy="206795"/>
            </a:xfrm>
            <a:custGeom>
              <a:avLst/>
              <a:gdLst/>
              <a:ahLst/>
              <a:cxnLst/>
              <a:rect l="l" t="t" r="r" b="b"/>
              <a:pathLst>
                <a:path w="6093" h="8904" extrusionOk="0">
                  <a:moveTo>
                    <a:pt x="5254" y="0"/>
                  </a:moveTo>
                  <a:cubicBezTo>
                    <a:pt x="5154" y="187"/>
                    <a:pt x="5054" y="374"/>
                    <a:pt x="4953" y="561"/>
                  </a:cubicBezTo>
                  <a:cubicBezTo>
                    <a:pt x="3546" y="3150"/>
                    <a:pt x="2051" y="5865"/>
                    <a:pt x="0" y="8033"/>
                  </a:cubicBezTo>
                  <a:cubicBezTo>
                    <a:pt x="173" y="8338"/>
                    <a:pt x="370" y="8630"/>
                    <a:pt x="593" y="8904"/>
                  </a:cubicBezTo>
                  <a:cubicBezTo>
                    <a:pt x="2907" y="6534"/>
                    <a:pt x="4530" y="3532"/>
                    <a:pt x="6092" y="616"/>
                  </a:cubicBezTo>
                  <a:cubicBezTo>
                    <a:pt x="5805" y="425"/>
                    <a:pt x="5523" y="219"/>
                    <a:pt x="5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7"/>
            <p:cNvSpPr/>
            <p:nvPr/>
          </p:nvSpPr>
          <p:spPr>
            <a:xfrm>
              <a:off x="3826343" y="3948214"/>
              <a:ext cx="234805" cy="264347"/>
            </a:xfrm>
            <a:custGeom>
              <a:avLst/>
              <a:gdLst/>
              <a:ahLst/>
              <a:cxnLst/>
              <a:rect l="l" t="t" r="r" b="b"/>
              <a:pathLst>
                <a:path w="10110" h="11382" extrusionOk="0">
                  <a:moveTo>
                    <a:pt x="4848" y="1"/>
                  </a:moveTo>
                  <a:cubicBezTo>
                    <a:pt x="4520" y="160"/>
                    <a:pt x="4183" y="297"/>
                    <a:pt x="3841" y="415"/>
                  </a:cubicBezTo>
                  <a:cubicBezTo>
                    <a:pt x="3927" y="1563"/>
                    <a:pt x="3910" y="2725"/>
                    <a:pt x="3800" y="3878"/>
                  </a:cubicBezTo>
                  <a:cubicBezTo>
                    <a:pt x="2588" y="3778"/>
                    <a:pt x="1389" y="3477"/>
                    <a:pt x="260" y="3003"/>
                  </a:cubicBezTo>
                  <a:cubicBezTo>
                    <a:pt x="178" y="3336"/>
                    <a:pt x="91" y="3668"/>
                    <a:pt x="0" y="4001"/>
                  </a:cubicBezTo>
                  <a:cubicBezTo>
                    <a:pt x="815" y="4356"/>
                    <a:pt x="1654" y="4616"/>
                    <a:pt x="2483" y="4780"/>
                  </a:cubicBezTo>
                  <a:cubicBezTo>
                    <a:pt x="2880" y="4857"/>
                    <a:pt x="3276" y="4903"/>
                    <a:pt x="3668" y="4939"/>
                  </a:cubicBezTo>
                  <a:cubicBezTo>
                    <a:pt x="3372" y="6995"/>
                    <a:pt x="2793" y="9026"/>
                    <a:pt x="2000" y="10944"/>
                  </a:cubicBezTo>
                  <a:cubicBezTo>
                    <a:pt x="2388" y="11113"/>
                    <a:pt x="2775" y="11259"/>
                    <a:pt x="3176" y="11382"/>
                  </a:cubicBezTo>
                  <a:cubicBezTo>
                    <a:pt x="3982" y="9327"/>
                    <a:pt x="4529" y="7159"/>
                    <a:pt x="4785" y="4980"/>
                  </a:cubicBezTo>
                  <a:cubicBezTo>
                    <a:pt x="6638" y="4949"/>
                    <a:pt x="8457" y="4457"/>
                    <a:pt x="10110" y="3627"/>
                  </a:cubicBezTo>
                  <a:cubicBezTo>
                    <a:pt x="9905" y="3367"/>
                    <a:pt x="9710" y="3103"/>
                    <a:pt x="9527" y="2821"/>
                  </a:cubicBezTo>
                  <a:cubicBezTo>
                    <a:pt x="8055" y="3540"/>
                    <a:pt x="6470" y="3896"/>
                    <a:pt x="4884" y="3914"/>
                  </a:cubicBezTo>
                  <a:cubicBezTo>
                    <a:pt x="4980" y="2602"/>
                    <a:pt x="4970" y="1290"/>
                    <a:pt x="48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 name="Google Shape;315;p27"/>
          <p:cNvSpPr/>
          <p:nvPr/>
        </p:nvSpPr>
        <p:spPr>
          <a:xfrm>
            <a:off x="4257223" y="303036"/>
            <a:ext cx="1159872" cy="1148081"/>
          </a:xfrm>
          <a:custGeom>
            <a:avLst/>
            <a:gdLst/>
            <a:ahLst/>
            <a:cxnLst/>
            <a:rect l="l" t="t" r="r" b="b"/>
            <a:pathLst>
              <a:path w="47998" h="47515" extrusionOk="0">
                <a:moveTo>
                  <a:pt x="26998" y="1533"/>
                </a:moveTo>
                <a:cubicBezTo>
                  <a:pt x="29864" y="1533"/>
                  <a:pt x="32742" y="2142"/>
                  <a:pt x="35363" y="3315"/>
                </a:cubicBezTo>
                <a:cubicBezTo>
                  <a:pt x="34173" y="4070"/>
                  <a:pt x="33334" y="5296"/>
                  <a:pt x="32547" y="6458"/>
                </a:cubicBezTo>
                <a:cubicBezTo>
                  <a:pt x="31608" y="7848"/>
                  <a:pt x="30587" y="9342"/>
                  <a:pt x="29977" y="10932"/>
                </a:cubicBezTo>
                <a:cubicBezTo>
                  <a:pt x="29721" y="10728"/>
                  <a:pt x="29458" y="10532"/>
                  <a:pt x="29185" y="10345"/>
                </a:cubicBezTo>
                <a:cubicBezTo>
                  <a:pt x="27785" y="9375"/>
                  <a:pt x="26289" y="8972"/>
                  <a:pt x="24783" y="8972"/>
                </a:cubicBezTo>
                <a:cubicBezTo>
                  <a:pt x="21379" y="8972"/>
                  <a:pt x="17925" y="11030"/>
                  <a:pt x="15434" y="13247"/>
                </a:cubicBezTo>
                <a:cubicBezTo>
                  <a:pt x="10954" y="17225"/>
                  <a:pt x="10572" y="22432"/>
                  <a:pt x="9209" y="27827"/>
                </a:cubicBezTo>
                <a:cubicBezTo>
                  <a:pt x="8976" y="27645"/>
                  <a:pt x="8722" y="27490"/>
                  <a:pt x="8448" y="27368"/>
                </a:cubicBezTo>
                <a:cubicBezTo>
                  <a:pt x="8544" y="27126"/>
                  <a:pt x="8490" y="26843"/>
                  <a:pt x="8189" y="26706"/>
                </a:cubicBezTo>
                <a:cubicBezTo>
                  <a:pt x="7960" y="26602"/>
                  <a:pt x="7733" y="26501"/>
                  <a:pt x="7506" y="26401"/>
                </a:cubicBezTo>
                <a:cubicBezTo>
                  <a:pt x="7901" y="18460"/>
                  <a:pt x="9173" y="10235"/>
                  <a:pt x="15939" y="5109"/>
                </a:cubicBezTo>
                <a:cubicBezTo>
                  <a:pt x="19138" y="2685"/>
                  <a:pt x="23057" y="1533"/>
                  <a:pt x="26998" y="1533"/>
                </a:cubicBezTo>
                <a:close/>
                <a:moveTo>
                  <a:pt x="3027" y="25353"/>
                </a:moveTo>
                <a:cubicBezTo>
                  <a:pt x="4116" y="26182"/>
                  <a:pt x="5355" y="26711"/>
                  <a:pt x="6617" y="27276"/>
                </a:cubicBezTo>
                <a:cubicBezTo>
                  <a:pt x="6617" y="27294"/>
                  <a:pt x="6621" y="27313"/>
                  <a:pt x="6621" y="27330"/>
                </a:cubicBezTo>
                <a:cubicBezTo>
                  <a:pt x="6654" y="27546"/>
                  <a:pt x="6811" y="27640"/>
                  <a:pt x="6981" y="27640"/>
                </a:cubicBezTo>
                <a:cubicBezTo>
                  <a:pt x="7069" y="27640"/>
                  <a:pt x="7161" y="27614"/>
                  <a:pt x="7241" y="27568"/>
                </a:cubicBezTo>
                <a:cubicBezTo>
                  <a:pt x="7355" y="27622"/>
                  <a:pt x="7473" y="27673"/>
                  <a:pt x="7588" y="27732"/>
                </a:cubicBezTo>
                <a:cubicBezTo>
                  <a:pt x="7628" y="27750"/>
                  <a:pt x="7674" y="27768"/>
                  <a:pt x="7714" y="27778"/>
                </a:cubicBezTo>
                <a:cubicBezTo>
                  <a:pt x="8162" y="28155"/>
                  <a:pt x="8503" y="28643"/>
                  <a:pt x="8954" y="29012"/>
                </a:cubicBezTo>
                <a:cubicBezTo>
                  <a:pt x="8995" y="29258"/>
                  <a:pt x="9163" y="29486"/>
                  <a:pt x="9419" y="29540"/>
                </a:cubicBezTo>
                <a:cubicBezTo>
                  <a:pt x="11005" y="29891"/>
                  <a:pt x="12417" y="30625"/>
                  <a:pt x="13798" y="31435"/>
                </a:cubicBezTo>
                <a:cubicBezTo>
                  <a:pt x="13287" y="32415"/>
                  <a:pt x="12831" y="33427"/>
                  <a:pt x="12275" y="34379"/>
                </a:cubicBezTo>
                <a:cubicBezTo>
                  <a:pt x="9460" y="32142"/>
                  <a:pt x="5300" y="32238"/>
                  <a:pt x="1864" y="31381"/>
                </a:cubicBezTo>
                <a:cubicBezTo>
                  <a:pt x="2981" y="29563"/>
                  <a:pt x="2953" y="27481"/>
                  <a:pt x="3027" y="25353"/>
                </a:cubicBezTo>
                <a:close/>
                <a:moveTo>
                  <a:pt x="36511" y="3874"/>
                </a:moveTo>
                <a:cubicBezTo>
                  <a:pt x="37805" y="4558"/>
                  <a:pt x="39021" y="5378"/>
                  <a:pt x="40124" y="6345"/>
                </a:cubicBezTo>
                <a:cubicBezTo>
                  <a:pt x="43550" y="9338"/>
                  <a:pt x="44589" y="13789"/>
                  <a:pt x="45451" y="18058"/>
                </a:cubicBezTo>
                <a:cubicBezTo>
                  <a:pt x="46347" y="22501"/>
                  <a:pt x="45077" y="26657"/>
                  <a:pt x="42324" y="30183"/>
                </a:cubicBezTo>
                <a:cubicBezTo>
                  <a:pt x="40251" y="32844"/>
                  <a:pt x="37572" y="35031"/>
                  <a:pt x="34789" y="36894"/>
                </a:cubicBezTo>
                <a:cubicBezTo>
                  <a:pt x="34141" y="37327"/>
                  <a:pt x="31526" y="38512"/>
                  <a:pt x="30665" y="39592"/>
                </a:cubicBezTo>
                <a:cubicBezTo>
                  <a:pt x="30651" y="39590"/>
                  <a:pt x="30638" y="39589"/>
                  <a:pt x="30624" y="39589"/>
                </a:cubicBezTo>
                <a:cubicBezTo>
                  <a:pt x="30610" y="39589"/>
                  <a:pt x="30597" y="39590"/>
                  <a:pt x="30583" y="39592"/>
                </a:cubicBezTo>
                <a:cubicBezTo>
                  <a:pt x="30567" y="39590"/>
                  <a:pt x="30550" y="39589"/>
                  <a:pt x="30534" y="39589"/>
                </a:cubicBezTo>
                <a:cubicBezTo>
                  <a:pt x="30459" y="39589"/>
                  <a:pt x="30387" y="39607"/>
                  <a:pt x="30323" y="39637"/>
                </a:cubicBezTo>
                <a:lnTo>
                  <a:pt x="30318" y="39632"/>
                </a:lnTo>
                <a:cubicBezTo>
                  <a:pt x="30100" y="39582"/>
                  <a:pt x="29881" y="39519"/>
                  <a:pt x="29662" y="39455"/>
                </a:cubicBezTo>
                <a:cubicBezTo>
                  <a:pt x="29448" y="39391"/>
                  <a:pt x="29229" y="39336"/>
                  <a:pt x="29006" y="39300"/>
                </a:cubicBezTo>
                <a:cubicBezTo>
                  <a:pt x="28934" y="39286"/>
                  <a:pt x="28870" y="39280"/>
                  <a:pt x="28808" y="39280"/>
                </a:cubicBezTo>
                <a:cubicBezTo>
                  <a:pt x="28753" y="39280"/>
                  <a:pt x="28700" y="39284"/>
                  <a:pt x="28646" y="39291"/>
                </a:cubicBezTo>
                <a:cubicBezTo>
                  <a:pt x="29799" y="36885"/>
                  <a:pt x="31841" y="35031"/>
                  <a:pt x="32825" y="32552"/>
                </a:cubicBezTo>
                <a:cubicBezTo>
                  <a:pt x="34041" y="29500"/>
                  <a:pt x="34756" y="26369"/>
                  <a:pt x="35035" y="23103"/>
                </a:cubicBezTo>
                <a:cubicBezTo>
                  <a:pt x="35412" y="18701"/>
                  <a:pt x="33973" y="14669"/>
                  <a:pt x="30907" y="11752"/>
                </a:cubicBezTo>
                <a:cubicBezTo>
                  <a:pt x="31900" y="10686"/>
                  <a:pt x="32583" y="9329"/>
                  <a:pt x="33372" y="8116"/>
                </a:cubicBezTo>
                <a:cubicBezTo>
                  <a:pt x="34328" y="6631"/>
                  <a:pt x="35494" y="5310"/>
                  <a:pt x="36511" y="3874"/>
                </a:cubicBezTo>
                <a:close/>
                <a:moveTo>
                  <a:pt x="24182" y="37668"/>
                </a:moveTo>
                <a:cubicBezTo>
                  <a:pt x="25406" y="38357"/>
                  <a:pt x="26637" y="39008"/>
                  <a:pt x="27772" y="39861"/>
                </a:cubicBezTo>
                <a:cubicBezTo>
                  <a:pt x="27837" y="39908"/>
                  <a:pt x="27922" y="39928"/>
                  <a:pt x="28011" y="39928"/>
                </a:cubicBezTo>
                <a:cubicBezTo>
                  <a:pt x="28034" y="39928"/>
                  <a:pt x="28058" y="39927"/>
                  <a:pt x="28081" y="39924"/>
                </a:cubicBezTo>
                <a:cubicBezTo>
                  <a:pt x="28118" y="39970"/>
                  <a:pt x="28163" y="40006"/>
                  <a:pt x="28228" y="40019"/>
                </a:cubicBezTo>
                <a:cubicBezTo>
                  <a:pt x="28596" y="40129"/>
                  <a:pt x="28988" y="40389"/>
                  <a:pt x="29339" y="40562"/>
                </a:cubicBezTo>
                <a:cubicBezTo>
                  <a:pt x="29622" y="40703"/>
                  <a:pt x="29876" y="40798"/>
                  <a:pt x="30126" y="40798"/>
                </a:cubicBezTo>
                <a:cubicBezTo>
                  <a:pt x="30206" y="40798"/>
                  <a:pt x="30285" y="40788"/>
                  <a:pt x="30364" y="40767"/>
                </a:cubicBezTo>
                <a:cubicBezTo>
                  <a:pt x="30638" y="41058"/>
                  <a:pt x="31071" y="41264"/>
                  <a:pt x="31393" y="41501"/>
                </a:cubicBezTo>
                <a:cubicBezTo>
                  <a:pt x="32278" y="42143"/>
                  <a:pt x="33176" y="42704"/>
                  <a:pt x="34160" y="43100"/>
                </a:cubicBezTo>
                <a:cubicBezTo>
                  <a:pt x="33203" y="44130"/>
                  <a:pt x="32501" y="45350"/>
                  <a:pt x="31521" y="46372"/>
                </a:cubicBezTo>
                <a:cubicBezTo>
                  <a:pt x="29631" y="43387"/>
                  <a:pt x="26136" y="42107"/>
                  <a:pt x="23042" y="40626"/>
                </a:cubicBezTo>
                <a:cubicBezTo>
                  <a:pt x="23598" y="39660"/>
                  <a:pt x="24003" y="38744"/>
                  <a:pt x="24182" y="37668"/>
                </a:cubicBezTo>
                <a:close/>
                <a:moveTo>
                  <a:pt x="27138" y="1"/>
                </a:moveTo>
                <a:cubicBezTo>
                  <a:pt x="22613" y="1"/>
                  <a:pt x="18107" y="1410"/>
                  <a:pt x="14572" y="4299"/>
                </a:cubicBezTo>
                <a:cubicBezTo>
                  <a:pt x="8425" y="9315"/>
                  <a:pt x="5729" y="18113"/>
                  <a:pt x="6457" y="25950"/>
                </a:cubicBezTo>
                <a:cubicBezTo>
                  <a:pt x="5163" y="25381"/>
                  <a:pt x="3919" y="24761"/>
                  <a:pt x="2917" y="23677"/>
                </a:cubicBezTo>
                <a:cubicBezTo>
                  <a:pt x="2799" y="23549"/>
                  <a:pt x="2662" y="23495"/>
                  <a:pt x="2528" y="23495"/>
                </a:cubicBezTo>
                <a:cubicBezTo>
                  <a:pt x="2226" y="23495"/>
                  <a:pt x="1937" y="23768"/>
                  <a:pt x="1906" y="24096"/>
                </a:cubicBezTo>
                <a:cubicBezTo>
                  <a:pt x="1655" y="26533"/>
                  <a:pt x="2074" y="29322"/>
                  <a:pt x="333" y="31299"/>
                </a:cubicBezTo>
                <a:cubicBezTo>
                  <a:pt x="1" y="31677"/>
                  <a:pt x="146" y="32215"/>
                  <a:pt x="621" y="32383"/>
                </a:cubicBezTo>
                <a:cubicBezTo>
                  <a:pt x="4152" y="33622"/>
                  <a:pt x="9140" y="33145"/>
                  <a:pt x="11934" y="35937"/>
                </a:cubicBezTo>
                <a:cubicBezTo>
                  <a:pt x="12072" y="36074"/>
                  <a:pt x="12241" y="36136"/>
                  <a:pt x="12408" y="36136"/>
                </a:cubicBezTo>
                <a:cubicBezTo>
                  <a:pt x="12644" y="36136"/>
                  <a:pt x="12878" y="36012"/>
                  <a:pt x="13022" y="35796"/>
                </a:cubicBezTo>
                <a:cubicBezTo>
                  <a:pt x="13920" y="34452"/>
                  <a:pt x="14494" y="32939"/>
                  <a:pt x="15274" y="31527"/>
                </a:cubicBezTo>
                <a:cubicBezTo>
                  <a:pt x="15451" y="31208"/>
                  <a:pt x="15356" y="30798"/>
                  <a:pt x="15037" y="30611"/>
                </a:cubicBezTo>
                <a:cubicBezTo>
                  <a:pt x="13556" y="29740"/>
                  <a:pt x="12052" y="28912"/>
                  <a:pt x="10398" y="28456"/>
                </a:cubicBezTo>
                <a:cubicBezTo>
                  <a:pt x="11678" y="23978"/>
                  <a:pt x="11765" y="19280"/>
                  <a:pt x="15041" y="15607"/>
                </a:cubicBezTo>
                <a:cubicBezTo>
                  <a:pt x="17527" y="12820"/>
                  <a:pt x="21004" y="10493"/>
                  <a:pt x="24573" y="10493"/>
                </a:cubicBezTo>
                <a:cubicBezTo>
                  <a:pt x="26092" y="10493"/>
                  <a:pt x="27628" y="10915"/>
                  <a:pt x="29111" y="11903"/>
                </a:cubicBezTo>
                <a:cubicBezTo>
                  <a:pt x="33567" y="14864"/>
                  <a:pt x="34305" y="20041"/>
                  <a:pt x="33727" y="24948"/>
                </a:cubicBezTo>
                <a:cubicBezTo>
                  <a:pt x="33395" y="27736"/>
                  <a:pt x="32674" y="31017"/>
                  <a:pt x="31212" y="33445"/>
                </a:cubicBezTo>
                <a:cubicBezTo>
                  <a:pt x="30127" y="35241"/>
                  <a:pt x="28760" y="36776"/>
                  <a:pt x="27831" y="38648"/>
                </a:cubicBezTo>
                <a:cubicBezTo>
                  <a:pt x="26615" y="37815"/>
                  <a:pt x="25307" y="37168"/>
                  <a:pt x="24026" y="36434"/>
                </a:cubicBezTo>
                <a:cubicBezTo>
                  <a:pt x="23944" y="36387"/>
                  <a:pt x="23859" y="36366"/>
                  <a:pt x="23777" y="36366"/>
                </a:cubicBezTo>
                <a:cubicBezTo>
                  <a:pt x="23518" y="36366"/>
                  <a:pt x="23288" y="36578"/>
                  <a:pt x="23274" y="36863"/>
                </a:cubicBezTo>
                <a:cubicBezTo>
                  <a:pt x="23206" y="38320"/>
                  <a:pt x="22668" y="39363"/>
                  <a:pt x="21934" y="40589"/>
                </a:cubicBezTo>
                <a:cubicBezTo>
                  <a:pt x="21808" y="40804"/>
                  <a:pt x="21871" y="41140"/>
                  <a:pt x="22108" y="41255"/>
                </a:cubicBezTo>
                <a:cubicBezTo>
                  <a:pt x="25166" y="42740"/>
                  <a:pt x="29448" y="44034"/>
                  <a:pt x="31052" y="47301"/>
                </a:cubicBezTo>
                <a:cubicBezTo>
                  <a:pt x="31124" y="47442"/>
                  <a:pt x="31277" y="47514"/>
                  <a:pt x="31430" y="47514"/>
                </a:cubicBezTo>
                <a:cubicBezTo>
                  <a:pt x="31510" y="47514"/>
                  <a:pt x="31590" y="47495"/>
                  <a:pt x="31658" y="47455"/>
                </a:cubicBezTo>
                <a:cubicBezTo>
                  <a:pt x="33416" y="46454"/>
                  <a:pt x="34282" y="44513"/>
                  <a:pt x="35868" y="43283"/>
                </a:cubicBezTo>
                <a:cubicBezTo>
                  <a:pt x="36260" y="42977"/>
                  <a:pt x="36019" y="42298"/>
                  <a:pt x="35582" y="42193"/>
                </a:cubicBezTo>
                <a:cubicBezTo>
                  <a:pt x="34724" y="41988"/>
                  <a:pt x="33973" y="41638"/>
                  <a:pt x="33203" y="41218"/>
                </a:cubicBezTo>
                <a:cubicBezTo>
                  <a:pt x="33075" y="41150"/>
                  <a:pt x="31931" y="40521"/>
                  <a:pt x="31376" y="40216"/>
                </a:cubicBezTo>
                <a:cubicBezTo>
                  <a:pt x="31649" y="39855"/>
                  <a:pt x="34506" y="38293"/>
                  <a:pt x="34920" y="38038"/>
                </a:cubicBezTo>
                <a:cubicBezTo>
                  <a:pt x="36269" y="37209"/>
                  <a:pt x="37632" y="36438"/>
                  <a:pt x="38911" y="35496"/>
                </a:cubicBezTo>
                <a:cubicBezTo>
                  <a:pt x="42120" y="33126"/>
                  <a:pt x="44717" y="30133"/>
                  <a:pt x="46265" y="26442"/>
                </a:cubicBezTo>
                <a:cubicBezTo>
                  <a:pt x="47997" y="22314"/>
                  <a:pt x="47136" y="17958"/>
                  <a:pt x="46052" y="13789"/>
                </a:cubicBezTo>
                <a:cubicBezTo>
                  <a:pt x="44867" y="9220"/>
                  <a:pt x="42301" y="5592"/>
                  <a:pt x="38274" y="3100"/>
                </a:cubicBezTo>
                <a:cubicBezTo>
                  <a:pt x="34957" y="1049"/>
                  <a:pt x="31041" y="1"/>
                  <a:pt x="27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7"/>
          <p:cNvSpPr/>
          <p:nvPr/>
        </p:nvSpPr>
        <p:spPr>
          <a:xfrm>
            <a:off x="5456879" y="3955973"/>
            <a:ext cx="873915" cy="911970"/>
          </a:xfrm>
          <a:custGeom>
            <a:avLst/>
            <a:gdLst/>
            <a:ahLst/>
            <a:cxnLst/>
            <a:rect l="l" t="t" r="r" b="b"/>
            <a:pathLst>
              <a:path w="54104" h="56460" extrusionOk="0">
                <a:moveTo>
                  <a:pt x="50357" y="982"/>
                </a:moveTo>
                <a:cubicBezTo>
                  <a:pt x="51507" y="982"/>
                  <a:pt x="52384" y="1978"/>
                  <a:pt x="52873" y="3008"/>
                </a:cubicBezTo>
                <a:cubicBezTo>
                  <a:pt x="53547" y="4430"/>
                  <a:pt x="53132" y="6074"/>
                  <a:pt x="52257" y="7291"/>
                </a:cubicBezTo>
                <a:cubicBezTo>
                  <a:pt x="51738" y="8011"/>
                  <a:pt x="51141" y="8676"/>
                  <a:pt x="50495" y="9304"/>
                </a:cubicBezTo>
                <a:cubicBezTo>
                  <a:pt x="49278" y="7428"/>
                  <a:pt x="47473" y="5960"/>
                  <a:pt x="45957" y="4325"/>
                </a:cubicBezTo>
                <a:cubicBezTo>
                  <a:pt x="46375" y="3914"/>
                  <a:pt x="46804" y="3504"/>
                  <a:pt x="47227" y="3094"/>
                </a:cubicBezTo>
                <a:cubicBezTo>
                  <a:pt x="47988" y="2361"/>
                  <a:pt x="48703" y="1372"/>
                  <a:pt x="49770" y="1067"/>
                </a:cubicBezTo>
                <a:cubicBezTo>
                  <a:pt x="49972" y="1009"/>
                  <a:pt x="50168" y="982"/>
                  <a:pt x="50357" y="982"/>
                </a:cubicBezTo>
                <a:close/>
                <a:moveTo>
                  <a:pt x="45692" y="4589"/>
                </a:moveTo>
                <a:cubicBezTo>
                  <a:pt x="46621" y="6639"/>
                  <a:pt x="48731" y="7924"/>
                  <a:pt x="49944" y="9834"/>
                </a:cubicBezTo>
                <a:cubicBezTo>
                  <a:pt x="49688" y="10065"/>
                  <a:pt x="49428" y="10293"/>
                  <a:pt x="49164" y="10521"/>
                </a:cubicBezTo>
                <a:cubicBezTo>
                  <a:pt x="48571" y="9724"/>
                  <a:pt x="47852" y="8976"/>
                  <a:pt x="47255" y="8175"/>
                </a:cubicBezTo>
                <a:cubicBezTo>
                  <a:pt x="46521" y="7195"/>
                  <a:pt x="45560" y="6425"/>
                  <a:pt x="44817" y="5464"/>
                </a:cubicBezTo>
                <a:cubicBezTo>
                  <a:pt x="45105" y="5168"/>
                  <a:pt x="45400" y="4876"/>
                  <a:pt x="45692" y="4589"/>
                </a:cubicBezTo>
                <a:close/>
                <a:moveTo>
                  <a:pt x="44403" y="5892"/>
                </a:moveTo>
                <a:cubicBezTo>
                  <a:pt x="44580" y="6206"/>
                  <a:pt x="44804" y="6503"/>
                  <a:pt x="45045" y="6785"/>
                </a:cubicBezTo>
                <a:cubicBezTo>
                  <a:pt x="45036" y="6794"/>
                  <a:pt x="45027" y="6799"/>
                  <a:pt x="45023" y="6804"/>
                </a:cubicBezTo>
                <a:cubicBezTo>
                  <a:pt x="43642" y="8248"/>
                  <a:pt x="42047" y="9500"/>
                  <a:pt x="40634" y="10922"/>
                </a:cubicBezTo>
                <a:cubicBezTo>
                  <a:pt x="38926" y="12649"/>
                  <a:pt x="37253" y="14408"/>
                  <a:pt x="35595" y="16180"/>
                </a:cubicBezTo>
                <a:cubicBezTo>
                  <a:pt x="32288" y="19703"/>
                  <a:pt x="29043" y="23278"/>
                  <a:pt x="25712" y="26783"/>
                </a:cubicBezTo>
                <a:cubicBezTo>
                  <a:pt x="22596" y="30068"/>
                  <a:pt x="19407" y="33275"/>
                  <a:pt x="16404" y="36670"/>
                </a:cubicBezTo>
                <a:cubicBezTo>
                  <a:pt x="13734" y="39687"/>
                  <a:pt x="11105" y="42803"/>
                  <a:pt x="8239" y="45646"/>
                </a:cubicBezTo>
                <a:cubicBezTo>
                  <a:pt x="8407" y="45176"/>
                  <a:pt x="8466" y="44707"/>
                  <a:pt x="8335" y="44338"/>
                </a:cubicBezTo>
                <a:cubicBezTo>
                  <a:pt x="8189" y="43924"/>
                  <a:pt x="7936" y="43772"/>
                  <a:pt x="7648" y="43772"/>
                </a:cubicBezTo>
                <a:cubicBezTo>
                  <a:pt x="7515" y="43772"/>
                  <a:pt x="7374" y="43805"/>
                  <a:pt x="7232" y="43859"/>
                </a:cubicBezTo>
                <a:cubicBezTo>
                  <a:pt x="7934" y="43003"/>
                  <a:pt x="8735" y="42229"/>
                  <a:pt x="9560" y="41491"/>
                </a:cubicBezTo>
                <a:cubicBezTo>
                  <a:pt x="14358" y="37176"/>
                  <a:pt x="18440" y="32072"/>
                  <a:pt x="23079" y="27585"/>
                </a:cubicBezTo>
                <a:cubicBezTo>
                  <a:pt x="27909" y="22914"/>
                  <a:pt x="32588" y="18080"/>
                  <a:pt x="37341" y="13333"/>
                </a:cubicBezTo>
                <a:cubicBezTo>
                  <a:pt x="39696" y="10976"/>
                  <a:pt x="41919" y="8516"/>
                  <a:pt x="44203" y="6097"/>
                </a:cubicBezTo>
                <a:cubicBezTo>
                  <a:pt x="44270" y="6028"/>
                  <a:pt x="44334" y="5960"/>
                  <a:pt x="44403" y="5892"/>
                </a:cubicBezTo>
                <a:close/>
                <a:moveTo>
                  <a:pt x="45469" y="7254"/>
                </a:moveTo>
                <a:cubicBezTo>
                  <a:pt x="45898" y="7710"/>
                  <a:pt x="46348" y="8152"/>
                  <a:pt x="46712" y="8625"/>
                </a:cubicBezTo>
                <a:cubicBezTo>
                  <a:pt x="46772" y="8703"/>
                  <a:pt x="46831" y="8789"/>
                  <a:pt x="46895" y="8877"/>
                </a:cubicBezTo>
                <a:cubicBezTo>
                  <a:pt x="46289" y="9022"/>
                  <a:pt x="45464" y="10207"/>
                  <a:pt x="45159" y="10530"/>
                </a:cubicBezTo>
                <a:cubicBezTo>
                  <a:pt x="43829" y="11920"/>
                  <a:pt x="42525" y="13333"/>
                  <a:pt x="41227" y="14754"/>
                </a:cubicBezTo>
                <a:cubicBezTo>
                  <a:pt x="37696" y="18613"/>
                  <a:pt x="33987" y="22281"/>
                  <a:pt x="30305" y="25990"/>
                </a:cubicBezTo>
                <a:cubicBezTo>
                  <a:pt x="26719" y="29603"/>
                  <a:pt x="23311" y="33376"/>
                  <a:pt x="19694" y="36957"/>
                </a:cubicBezTo>
                <a:cubicBezTo>
                  <a:pt x="17903" y="38730"/>
                  <a:pt x="16104" y="40497"/>
                  <a:pt x="14331" y="42297"/>
                </a:cubicBezTo>
                <a:cubicBezTo>
                  <a:pt x="13078" y="43573"/>
                  <a:pt x="11561" y="44921"/>
                  <a:pt x="10371" y="46389"/>
                </a:cubicBezTo>
                <a:cubicBezTo>
                  <a:pt x="10367" y="46270"/>
                  <a:pt x="10348" y="46151"/>
                  <a:pt x="10317" y="46033"/>
                </a:cubicBezTo>
                <a:cubicBezTo>
                  <a:pt x="10276" y="45912"/>
                  <a:pt x="10186" y="45823"/>
                  <a:pt x="10065" y="45823"/>
                </a:cubicBezTo>
                <a:cubicBezTo>
                  <a:pt x="10049" y="45823"/>
                  <a:pt x="10033" y="45825"/>
                  <a:pt x="10016" y="45828"/>
                </a:cubicBezTo>
                <a:cubicBezTo>
                  <a:pt x="9547" y="45910"/>
                  <a:pt x="9109" y="45996"/>
                  <a:pt x="8695" y="46120"/>
                </a:cubicBezTo>
                <a:cubicBezTo>
                  <a:pt x="9369" y="45500"/>
                  <a:pt x="9961" y="44748"/>
                  <a:pt x="10550" y="44101"/>
                </a:cubicBezTo>
                <a:cubicBezTo>
                  <a:pt x="12176" y="42306"/>
                  <a:pt x="13825" y="40529"/>
                  <a:pt x="15447" y="38730"/>
                </a:cubicBezTo>
                <a:cubicBezTo>
                  <a:pt x="18823" y="34979"/>
                  <a:pt x="22250" y="31316"/>
                  <a:pt x="25740" y="27671"/>
                </a:cubicBezTo>
                <a:cubicBezTo>
                  <a:pt x="29085" y="24186"/>
                  <a:pt x="32332" y="20609"/>
                  <a:pt x="35627" y="17083"/>
                </a:cubicBezTo>
                <a:cubicBezTo>
                  <a:pt x="37286" y="15310"/>
                  <a:pt x="38958" y="13552"/>
                  <a:pt x="40657" y="11815"/>
                </a:cubicBezTo>
                <a:cubicBezTo>
                  <a:pt x="42193" y="10248"/>
                  <a:pt x="43929" y="8877"/>
                  <a:pt x="45437" y="7300"/>
                </a:cubicBezTo>
                <a:cubicBezTo>
                  <a:pt x="45450" y="7286"/>
                  <a:pt x="45460" y="7273"/>
                  <a:pt x="45469" y="7254"/>
                </a:cubicBezTo>
                <a:close/>
                <a:moveTo>
                  <a:pt x="47319" y="9523"/>
                </a:moveTo>
                <a:cubicBezTo>
                  <a:pt x="47688" y="10088"/>
                  <a:pt x="48116" y="10685"/>
                  <a:pt x="48617" y="10976"/>
                </a:cubicBezTo>
                <a:cubicBezTo>
                  <a:pt x="47286" y="12075"/>
                  <a:pt x="45898" y="13109"/>
                  <a:pt x="44662" y="14208"/>
                </a:cubicBezTo>
                <a:cubicBezTo>
                  <a:pt x="39163" y="19091"/>
                  <a:pt x="34292" y="24614"/>
                  <a:pt x="29285" y="29982"/>
                </a:cubicBezTo>
                <a:cubicBezTo>
                  <a:pt x="24341" y="35280"/>
                  <a:pt x="19762" y="40907"/>
                  <a:pt x="14846" y="46233"/>
                </a:cubicBezTo>
                <a:cubicBezTo>
                  <a:pt x="13925" y="47232"/>
                  <a:pt x="13019" y="48233"/>
                  <a:pt x="12016" y="49150"/>
                </a:cubicBezTo>
                <a:cubicBezTo>
                  <a:pt x="11961" y="48599"/>
                  <a:pt x="11670" y="48038"/>
                  <a:pt x="11246" y="47800"/>
                </a:cubicBezTo>
                <a:cubicBezTo>
                  <a:pt x="11009" y="47670"/>
                  <a:pt x="10757" y="47615"/>
                  <a:pt x="10501" y="47615"/>
                </a:cubicBezTo>
                <a:cubicBezTo>
                  <a:pt x="10463" y="47615"/>
                  <a:pt x="10424" y="47616"/>
                  <a:pt x="10386" y="47619"/>
                </a:cubicBezTo>
                <a:cubicBezTo>
                  <a:pt x="11825" y="46292"/>
                  <a:pt x="13087" y="44639"/>
                  <a:pt x="14436" y="43249"/>
                </a:cubicBezTo>
                <a:cubicBezTo>
                  <a:pt x="16066" y="41567"/>
                  <a:pt x="17739" y="39933"/>
                  <a:pt x="19402" y="38287"/>
                </a:cubicBezTo>
                <a:cubicBezTo>
                  <a:pt x="22888" y="34842"/>
                  <a:pt x="26200" y="31244"/>
                  <a:pt x="29622" y="27734"/>
                </a:cubicBezTo>
                <a:cubicBezTo>
                  <a:pt x="33125" y="24140"/>
                  <a:pt x="36744" y="20659"/>
                  <a:pt x="40170" y="16982"/>
                </a:cubicBezTo>
                <a:cubicBezTo>
                  <a:pt x="41692" y="15350"/>
                  <a:pt x="43118" y="13333"/>
                  <a:pt x="44826" y="11906"/>
                </a:cubicBezTo>
                <a:cubicBezTo>
                  <a:pt x="45200" y="11596"/>
                  <a:pt x="46764" y="9600"/>
                  <a:pt x="47023" y="9600"/>
                </a:cubicBezTo>
                <a:cubicBezTo>
                  <a:pt x="47026" y="9600"/>
                  <a:pt x="47029" y="9600"/>
                  <a:pt x="47031" y="9601"/>
                </a:cubicBezTo>
                <a:cubicBezTo>
                  <a:pt x="47061" y="9607"/>
                  <a:pt x="47088" y="9610"/>
                  <a:pt x="47114" y="9610"/>
                </a:cubicBezTo>
                <a:cubicBezTo>
                  <a:pt x="47201" y="9610"/>
                  <a:pt x="47269" y="9576"/>
                  <a:pt x="47319" y="9523"/>
                </a:cubicBezTo>
                <a:close/>
                <a:moveTo>
                  <a:pt x="7537" y="44264"/>
                </a:moveTo>
                <a:cubicBezTo>
                  <a:pt x="8027" y="44264"/>
                  <a:pt x="7798" y="45062"/>
                  <a:pt x="7697" y="45359"/>
                </a:cubicBezTo>
                <a:cubicBezTo>
                  <a:pt x="7446" y="46105"/>
                  <a:pt x="6950" y="46753"/>
                  <a:pt x="6704" y="47495"/>
                </a:cubicBezTo>
                <a:cubicBezTo>
                  <a:pt x="6680" y="47564"/>
                  <a:pt x="6733" y="47614"/>
                  <a:pt x="6791" y="47614"/>
                </a:cubicBezTo>
                <a:cubicBezTo>
                  <a:pt x="6811" y="47614"/>
                  <a:pt x="6831" y="47609"/>
                  <a:pt x="6849" y="47596"/>
                </a:cubicBezTo>
                <a:cubicBezTo>
                  <a:pt x="6914" y="47554"/>
                  <a:pt x="6981" y="47500"/>
                  <a:pt x="7045" y="47441"/>
                </a:cubicBezTo>
                <a:cubicBezTo>
                  <a:pt x="7072" y="47441"/>
                  <a:pt x="7095" y="47432"/>
                  <a:pt x="7114" y="47409"/>
                </a:cubicBezTo>
                <a:cubicBezTo>
                  <a:pt x="7875" y="46643"/>
                  <a:pt x="8800" y="46448"/>
                  <a:pt x="9811" y="46361"/>
                </a:cubicBezTo>
                <a:lnTo>
                  <a:pt x="9811" y="46361"/>
                </a:lnTo>
                <a:cubicBezTo>
                  <a:pt x="9743" y="47259"/>
                  <a:pt x="8630" y="48174"/>
                  <a:pt x="8029" y="48685"/>
                </a:cubicBezTo>
                <a:cubicBezTo>
                  <a:pt x="7724" y="48946"/>
                  <a:pt x="7972" y="49326"/>
                  <a:pt x="8284" y="49326"/>
                </a:cubicBezTo>
                <a:cubicBezTo>
                  <a:pt x="8359" y="49326"/>
                  <a:pt x="8437" y="49305"/>
                  <a:pt x="8512" y="49255"/>
                </a:cubicBezTo>
                <a:cubicBezTo>
                  <a:pt x="9055" y="48899"/>
                  <a:pt x="9620" y="48571"/>
                  <a:pt x="10253" y="48407"/>
                </a:cubicBezTo>
                <a:cubicBezTo>
                  <a:pt x="10349" y="48383"/>
                  <a:pt x="10437" y="48371"/>
                  <a:pt x="10517" y="48371"/>
                </a:cubicBezTo>
                <a:cubicBezTo>
                  <a:pt x="11240" y="48371"/>
                  <a:pt x="11337" y="49302"/>
                  <a:pt x="11128" y="49897"/>
                </a:cubicBezTo>
                <a:cubicBezTo>
                  <a:pt x="10098" y="50649"/>
                  <a:pt x="8954" y="51118"/>
                  <a:pt x="7810" y="51710"/>
                </a:cubicBezTo>
                <a:cubicBezTo>
                  <a:pt x="6635" y="52317"/>
                  <a:pt x="5541" y="53123"/>
                  <a:pt x="4426" y="53865"/>
                </a:cubicBezTo>
                <a:cubicBezTo>
                  <a:pt x="4416" y="53829"/>
                  <a:pt x="4403" y="53797"/>
                  <a:pt x="4376" y="53766"/>
                </a:cubicBezTo>
                <a:cubicBezTo>
                  <a:pt x="4252" y="53615"/>
                  <a:pt x="4061" y="53510"/>
                  <a:pt x="3911" y="53383"/>
                </a:cubicBezTo>
                <a:cubicBezTo>
                  <a:pt x="3669" y="53182"/>
                  <a:pt x="3455" y="52950"/>
                  <a:pt x="3245" y="52717"/>
                </a:cubicBezTo>
                <a:cubicBezTo>
                  <a:pt x="2977" y="52416"/>
                  <a:pt x="2794" y="52029"/>
                  <a:pt x="2553" y="51715"/>
                </a:cubicBezTo>
                <a:cubicBezTo>
                  <a:pt x="3204" y="50622"/>
                  <a:pt x="3915" y="49564"/>
                  <a:pt x="4521" y="48475"/>
                </a:cubicBezTo>
                <a:cubicBezTo>
                  <a:pt x="5191" y="47272"/>
                  <a:pt x="5743" y="46015"/>
                  <a:pt x="6498" y="44853"/>
                </a:cubicBezTo>
                <a:cubicBezTo>
                  <a:pt x="6567" y="44753"/>
                  <a:pt x="6640" y="44648"/>
                  <a:pt x="6712" y="44547"/>
                </a:cubicBezTo>
                <a:cubicBezTo>
                  <a:pt x="6914" y="44448"/>
                  <a:pt x="7127" y="44366"/>
                  <a:pt x="7328" y="44301"/>
                </a:cubicBezTo>
                <a:cubicBezTo>
                  <a:pt x="7409" y="44276"/>
                  <a:pt x="7479" y="44264"/>
                  <a:pt x="7537" y="44264"/>
                </a:cubicBezTo>
                <a:close/>
                <a:moveTo>
                  <a:pt x="2216" y="52289"/>
                </a:moveTo>
                <a:cubicBezTo>
                  <a:pt x="2353" y="52530"/>
                  <a:pt x="2544" y="52758"/>
                  <a:pt x="2653" y="52904"/>
                </a:cubicBezTo>
                <a:cubicBezTo>
                  <a:pt x="2931" y="53268"/>
                  <a:pt x="3436" y="53979"/>
                  <a:pt x="3943" y="54180"/>
                </a:cubicBezTo>
                <a:cubicBezTo>
                  <a:pt x="2950" y="54818"/>
                  <a:pt x="1924" y="55378"/>
                  <a:pt x="790" y="55688"/>
                </a:cubicBezTo>
                <a:cubicBezTo>
                  <a:pt x="1072" y="54485"/>
                  <a:pt x="1605" y="53369"/>
                  <a:pt x="2216" y="52289"/>
                </a:cubicBezTo>
                <a:close/>
                <a:moveTo>
                  <a:pt x="50677" y="1"/>
                </a:moveTo>
                <a:cubicBezTo>
                  <a:pt x="49445" y="1"/>
                  <a:pt x="48321" y="1265"/>
                  <a:pt x="47387" y="2124"/>
                </a:cubicBezTo>
                <a:cubicBezTo>
                  <a:pt x="46426" y="3008"/>
                  <a:pt x="45464" y="3864"/>
                  <a:pt x="44548" y="4794"/>
                </a:cubicBezTo>
                <a:cubicBezTo>
                  <a:pt x="42088" y="7291"/>
                  <a:pt x="39787" y="9938"/>
                  <a:pt x="37295" y="12403"/>
                </a:cubicBezTo>
                <a:cubicBezTo>
                  <a:pt x="32250" y="17388"/>
                  <a:pt x="27330" y="22504"/>
                  <a:pt x="22232" y="27439"/>
                </a:cubicBezTo>
                <a:cubicBezTo>
                  <a:pt x="17361" y="32146"/>
                  <a:pt x="12819" y="37203"/>
                  <a:pt x="8020" y="41987"/>
                </a:cubicBezTo>
                <a:cubicBezTo>
                  <a:pt x="5997" y="44000"/>
                  <a:pt x="4950" y="46466"/>
                  <a:pt x="3541" y="48885"/>
                </a:cubicBezTo>
                <a:cubicBezTo>
                  <a:pt x="2193" y="51209"/>
                  <a:pt x="521" y="53405"/>
                  <a:pt x="33" y="56107"/>
                </a:cubicBezTo>
                <a:cubicBezTo>
                  <a:pt x="1" y="56296"/>
                  <a:pt x="187" y="56459"/>
                  <a:pt x="367" y="56459"/>
                </a:cubicBezTo>
                <a:cubicBezTo>
                  <a:pt x="386" y="56459"/>
                  <a:pt x="406" y="56457"/>
                  <a:pt x="425" y="56453"/>
                </a:cubicBezTo>
                <a:cubicBezTo>
                  <a:pt x="3332" y="55871"/>
                  <a:pt x="5592" y="53770"/>
                  <a:pt x="8130" y="52384"/>
                </a:cubicBezTo>
                <a:cubicBezTo>
                  <a:pt x="9406" y="51688"/>
                  <a:pt x="10681" y="51213"/>
                  <a:pt x="11852" y="50316"/>
                </a:cubicBezTo>
                <a:cubicBezTo>
                  <a:pt x="13155" y="49318"/>
                  <a:pt x="14245" y="48038"/>
                  <a:pt x="15356" y="46839"/>
                </a:cubicBezTo>
                <a:cubicBezTo>
                  <a:pt x="18017" y="43964"/>
                  <a:pt x="20522" y="40948"/>
                  <a:pt x="23070" y="37969"/>
                </a:cubicBezTo>
                <a:cubicBezTo>
                  <a:pt x="25963" y="34583"/>
                  <a:pt x="28993" y="31339"/>
                  <a:pt x="32032" y="28085"/>
                </a:cubicBezTo>
                <a:cubicBezTo>
                  <a:pt x="37395" y="22345"/>
                  <a:pt x="42808" y="16717"/>
                  <a:pt x="48845" y="11678"/>
                </a:cubicBezTo>
                <a:cubicBezTo>
                  <a:pt x="49355" y="11255"/>
                  <a:pt x="49893" y="10812"/>
                  <a:pt x="50421" y="10348"/>
                </a:cubicBezTo>
                <a:cubicBezTo>
                  <a:pt x="50435" y="10349"/>
                  <a:pt x="50449" y="10350"/>
                  <a:pt x="50463" y="10350"/>
                </a:cubicBezTo>
                <a:cubicBezTo>
                  <a:pt x="50648" y="10350"/>
                  <a:pt x="50820" y="10208"/>
                  <a:pt x="50836" y="9983"/>
                </a:cubicBezTo>
                <a:cubicBezTo>
                  <a:pt x="52377" y="8589"/>
                  <a:pt x="53752" y="6972"/>
                  <a:pt x="53990" y="4903"/>
                </a:cubicBezTo>
                <a:cubicBezTo>
                  <a:pt x="54103" y="3896"/>
                  <a:pt x="53816" y="2758"/>
                  <a:pt x="53265" y="1914"/>
                </a:cubicBezTo>
                <a:cubicBezTo>
                  <a:pt x="52896" y="1349"/>
                  <a:pt x="52463" y="899"/>
                  <a:pt x="51934" y="479"/>
                </a:cubicBezTo>
                <a:cubicBezTo>
                  <a:pt x="51505" y="140"/>
                  <a:pt x="51085" y="1"/>
                  <a:pt x="506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7"/>
          <p:cNvSpPr/>
          <p:nvPr/>
        </p:nvSpPr>
        <p:spPr>
          <a:xfrm>
            <a:off x="7711185" y="2480566"/>
            <a:ext cx="222159" cy="437991"/>
          </a:xfrm>
          <a:custGeom>
            <a:avLst/>
            <a:gdLst/>
            <a:ahLst/>
            <a:cxnLst/>
            <a:rect l="l" t="t" r="r" b="b"/>
            <a:pathLst>
              <a:path w="16116" h="31773" extrusionOk="0">
                <a:moveTo>
                  <a:pt x="8884" y="1088"/>
                </a:moveTo>
                <a:cubicBezTo>
                  <a:pt x="9171" y="1088"/>
                  <a:pt x="9547" y="1158"/>
                  <a:pt x="9890" y="1158"/>
                </a:cubicBezTo>
                <a:cubicBezTo>
                  <a:pt x="9919" y="1158"/>
                  <a:pt x="9947" y="1158"/>
                  <a:pt x="9975" y="1157"/>
                </a:cubicBezTo>
                <a:lnTo>
                  <a:pt x="9975" y="1157"/>
                </a:lnTo>
                <a:cubicBezTo>
                  <a:pt x="9947" y="1636"/>
                  <a:pt x="10002" y="2128"/>
                  <a:pt x="10065" y="2588"/>
                </a:cubicBezTo>
                <a:cubicBezTo>
                  <a:pt x="10125" y="3021"/>
                  <a:pt x="10166" y="3585"/>
                  <a:pt x="10371" y="4018"/>
                </a:cubicBezTo>
                <a:cubicBezTo>
                  <a:pt x="8184" y="4178"/>
                  <a:pt x="6019" y="4615"/>
                  <a:pt x="3818" y="4629"/>
                </a:cubicBezTo>
                <a:cubicBezTo>
                  <a:pt x="3181" y="4629"/>
                  <a:pt x="2384" y="4656"/>
                  <a:pt x="1773" y="4952"/>
                </a:cubicBezTo>
                <a:cubicBezTo>
                  <a:pt x="1704" y="4683"/>
                  <a:pt x="1577" y="4415"/>
                  <a:pt x="1509" y="4155"/>
                </a:cubicBezTo>
                <a:cubicBezTo>
                  <a:pt x="1408" y="3764"/>
                  <a:pt x="1358" y="3362"/>
                  <a:pt x="1254" y="2971"/>
                </a:cubicBezTo>
                <a:cubicBezTo>
                  <a:pt x="1084" y="1394"/>
                  <a:pt x="2041" y="1417"/>
                  <a:pt x="3523" y="1335"/>
                </a:cubicBezTo>
                <a:cubicBezTo>
                  <a:pt x="4316" y="1293"/>
                  <a:pt x="5109" y="1249"/>
                  <a:pt x="5901" y="1211"/>
                </a:cubicBezTo>
                <a:cubicBezTo>
                  <a:pt x="6880" y="1167"/>
                  <a:pt x="7856" y="1107"/>
                  <a:pt x="8840" y="1089"/>
                </a:cubicBezTo>
                <a:cubicBezTo>
                  <a:pt x="8854" y="1088"/>
                  <a:pt x="8869" y="1088"/>
                  <a:pt x="8884" y="1088"/>
                </a:cubicBezTo>
                <a:close/>
                <a:moveTo>
                  <a:pt x="7810" y="5331"/>
                </a:moveTo>
                <a:cubicBezTo>
                  <a:pt x="7965" y="6105"/>
                  <a:pt x="7979" y="6916"/>
                  <a:pt x="7988" y="7700"/>
                </a:cubicBezTo>
                <a:cubicBezTo>
                  <a:pt x="7997" y="8325"/>
                  <a:pt x="7892" y="9272"/>
                  <a:pt x="8211" y="9873"/>
                </a:cubicBezTo>
                <a:cubicBezTo>
                  <a:pt x="8079" y="9883"/>
                  <a:pt x="7946" y="9896"/>
                  <a:pt x="7810" y="9910"/>
                </a:cubicBezTo>
                <a:cubicBezTo>
                  <a:pt x="7136" y="9978"/>
                  <a:pt x="6480" y="10129"/>
                  <a:pt x="5851" y="10348"/>
                </a:cubicBezTo>
                <a:cubicBezTo>
                  <a:pt x="5677" y="9595"/>
                  <a:pt x="5632" y="8821"/>
                  <a:pt x="5527" y="8056"/>
                </a:cubicBezTo>
                <a:cubicBezTo>
                  <a:pt x="5404" y="7185"/>
                  <a:pt x="5199" y="6333"/>
                  <a:pt x="5027" y="5476"/>
                </a:cubicBezTo>
                <a:cubicBezTo>
                  <a:pt x="5191" y="5476"/>
                  <a:pt x="5345" y="5472"/>
                  <a:pt x="5491" y="5463"/>
                </a:cubicBezTo>
                <a:cubicBezTo>
                  <a:pt x="6238" y="5413"/>
                  <a:pt x="7027" y="5390"/>
                  <a:pt x="7810" y="5331"/>
                </a:cubicBezTo>
                <a:close/>
                <a:moveTo>
                  <a:pt x="8706" y="10725"/>
                </a:moveTo>
                <a:cubicBezTo>
                  <a:pt x="10527" y="10725"/>
                  <a:pt x="11998" y="11512"/>
                  <a:pt x="12968" y="13450"/>
                </a:cubicBezTo>
                <a:cubicBezTo>
                  <a:pt x="13428" y="14371"/>
                  <a:pt x="13788" y="15328"/>
                  <a:pt x="14097" y="16307"/>
                </a:cubicBezTo>
                <a:cubicBezTo>
                  <a:pt x="14385" y="17204"/>
                  <a:pt x="14381" y="18152"/>
                  <a:pt x="14622" y="19045"/>
                </a:cubicBezTo>
                <a:cubicBezTo>
                  <a:pt x="14130" y="19150"/>
                  <a:pt x="13583" y="19396"/>
                  <a:pt x="13150" y="19437"/>
                </a:cubicBezTo>
                <a:cubicBezTo>
                  <a:pt x="11706" y="19582"/>
                  <a:pt x="10257" y="19660"/>
                  <a:pt x="8808" y="19820"/>
                </a:cubicBezTo>
                <a:cubicBezTo>
                  <a:pt x="6211" y="20102"/>
                  <a:pt x="3614" y="20463"/>
                  <a:pt x="1048" y="20968"/>
                </a:cubicBezTo>
                <a:cubicBezTo>
                  <a:pt x="1303" y="18918"/>
                  <a:pt x="998" y="17086"/>
                  <a:pt x="1905" y="15122"/>
                </a:cubicBezTo>
                <a:cubicBezTo>
                  <a:pt x="2880" y="13004"/>
                  <a:pt x="4598" y="11473"/>
                  <a:pt x="6880" y="10949"/>
                </a:cubicBezTo>
                <a:cubicBezTo>
                  <a:pt x="7520" y="10803"/>
                  <a:pt x="8131" y="10725"/>
                  <a:pt x="8706" y="10725"/>
                </a:cubicBezTo>
                <a:close/>
                <a:moveTo>
                  <a:pt x="10029" y="20608"/>
                </a:moveTo>
                <a:lnTo>
                  <a:pt x="10029" y="20608"/>
                </a:lnTo>
                <a:cubicBezTo>
                  <a:pt x="9450" y="21542"/>
                  <a:pt x="9496" y="23369"/>
                  <a:pt x="9368" y="24280"/>
                </a:cubicBezTo>
                <a:cubicBezTo>
                  <a:pt x="9094" y="26235"/>
                  <a:pt x="8926" y="28176"/>
                  <a:pt x="8749" y="30135"/>
                </a:cubicBezTo>
                <a:cubicBezTo>
                  <a:pt x="8461" y="28883"/>
                  <a:pt x="8065" y="26641"/>
                  <a:pt x="7983" y="26235"/>
                </a:cubicBezTo>
                <a:cubicBezTo>
                  <a:pt x="7641" y="24531"/>
                  <a:pt x="6743" y="22808"/>
                  <a:pt x="6407" y="21119"/>
                </a:cubicBezTo>
                <a:cubicBezTo>
                  <a:pt x="7445" y="20941"/>
                  <a:pt x="8476" y="20758"/>
                  <a:pt x="9464" y="20654"/>
                </a:cubicBezTo>
                <a:cubicBezTo>
                  <a:pt x="9647" y="20631"/>
                  <a:pt x="9838" y="20617"/>
                  <a:pt x="10029" y="20608"/>
                </a:cubicBezTo>
                <a:close/>
                <a:moveTo>
                  <a:pt x="8914" y="0"/>
                </a:moveTo>
                <a:cubicBezTo>
                  <a:pt x="7763" y="0"/>
                  <a:pt x="6389" y="251"/>
                  <a:pt x="5901" y="282"/>
                </a:cubicBezTo>
                <a:cubicBezTo>
                  <a:pt x="4370" y="374"/>
                  <a:pt x="1582" y="145"/>
                  <a:pt x="525" y="1476"/>
                </a:cubicBezTo>
                <a:cubicBezTo>
                  <a:pt x="424" y="1604"/>
                  <a:pt x="401" y="1731"/>
                  <a:pt x="474" y="1877"/>
                </a:cubicBezTo>
                <a:cubicBezTo>
                  <a:pt x="575" y="2119"/>
                  <a:pt x="670" y="2355"/>
                  <a:pt x="762" y="2601"/>
                </a:cubicBezTo>
                <a:cubicBezTo>
                  <a:pt x="575" y="3112"/>
                  <a:pt x="625" y="3631"/>
                  <a:pt x="716" y="4159"/>
                </a:cubicBezTo>
                <a:cubicBezTo>
                  <a:pt x="784" y="4584"/>
                  <a:pt x="853" y="5139"/>
                  <a:pt x="1130" y="5490"/>
                </a:cubicBezTo>
                <a:cubicBezTo>
                  <a:pt x="1126" y="5503"/>
                  <a:pt x="1112" y="5513"/>
                  <a:pt x="1103" y="5526"/>
                </a:cubicBezTo>
                <a:cubicBezTo>
                  <a:pt x="988" y="5709"/>
                  <a:pt x="1150" y="5904"/>
                  <a:pt x="1330" y="5904"/>
                </a:cubicBezTo>
                <a:cubicBezTo>
                  <a:pt x="1370" y="5904"/>
                  <a:pt x="1411" y="5894"/>
                  <a:pt x="1450" y="5873"/>
                </a:cubicBezTo>
                <a:cubicBezTo>
                  <a:pt x="2103" y="5518"/>
                  <a:pt x="3032" y="5473"/>
                  <a:pt x="3925" y="5473"/>
                </a:cubicBezTo>
                <a:cubicBezTo>
                  <a:pt x="4109" y="5473"/>
                  <a:pt x="4292" y="5475"/>
                  <a:pt x="4470" y="5476"/>
                </a:cubicBezTo>
                <a:cubicBezTo>
                  <a:pt x="4480" y="6378"/>
                  <a:pt x="4689" y="7240"/>
                  <a:pt x="4802" y="8151"/>
                </a:cubicBezTo>
                <a:cubicBezTo>
                  <a:pt x="4912" y="8985"/>
                  <a:pt x="4949" y="9805"/>
                  <a:pt x="5181" y="10607"/>
                </a:cubicBezTo>
                <a:cubicBezTo>
                  <a:pt x="4024" y="11118"/>
                  <a:pt x="2998" y="11892"/>
                  <a:pt x="2228" y="12954"/>
                </a:cubicBezTo>
                <a:cubicBezTo>
                  <a:pt x="1486" y="13974"/>
                  <a:pt x="958" y="15054"/>
                  <a:pt x="543" y="16238"/>
                </a:cubicBezTo>
                <a:cubicBezTo>
                  <a:pt x="1" y="17792"/>
                  <a:pt x="461" y="19456"/>
                  <a:pt x="479" y="21046"/>
                </a:cubicBezTo>
                <a:cubicBezTo>
                  <a:pt x="483" y="21187"/>
                  <a:pt x="592" y="21283"/>
                  <a:pt x="716" y="21310"/>
                </a:cubicBezTo>
                <a:cubicBezTo>
                  <a:pt x="735" y="21387"/>
                  <a:pt x="789" y="21456"/>
                  <a:pt x="884" y="21469"/>
                </a:cubicBezTo>
                <a:cubicBezTo>
                  <a:pt x="1351" y="21533"/>
                  <a:pt x="1827" y="21561"/>
                  <a:pt x="2309" y="21561"/>
                </a:cubicBezTo>
                <a:cubicBezTo>
                  <a:pt x="3422" y="21561"/>
                  <a:pt x="4565" y="21413"/>
                  <a:pt x="5700" y="21232"/>
                </a:cubicBezTo>
                <a:cubicBezTo>
                  <a:pt x="5796" y="22513"/>
                  <a:pt x="6594" y="24053"/>
                  <a:pt x="6876" y="25205"/>
                </a:cubicBezTo>
                <a:cubicBezTo>
                  <a:pt x="7395" y="27301"/>
                  <a:pt x="7632" y="29461"/>
                  <a:pt x="8444" y="31474"/>
                </a:cubicBezTo>
                <a:cubicBezTo>
                  <a:pt x="8499" y="31620"/>
                  <a:pt x="8623" y="31773"/>
                  <a:pt x="8795" y="31773"/>
                </a:cubicBezTo>
                <a:cubicBezTo>
                  <a:pt x="8807" y="31773"/>
                  <a:pt x="8819" y="31772"/>
                  <a:pt x="8831" y="31771"/>
                </a:cubicBezTo>
                <a:cubicBezTo>
                  <a:pt x="8894" y="31766"/>
                  <a:pt x="8958" y="31758"/>
                  <a:pt x="9018" y="31753"/>
                </a:cubicBezTo>
                <a:cubicBezTo>
                  <a:pt x="9241" y="31730"/>
                  <a:pt x="9386" y="31594"/>
                  <a:pt x="9405" y="31370"/>
                </a:cubicBezTo>
                <a:cubicBezTo>
                  <a:pt x="9647" y="27802"/>
                  <a:pt x="9811" y="24030"/>
                  <a:pt x="10808" y="20567"/>
                </a:cubicBezTo>
                <a:cubicBezTo>
                  <a:pt x="12293" y="20507"/>
                  <a:pt x="13893" y="20490"/>
                  <a:pt x="15163" y="19856"/>
                </a:cubicBezTo>
                <a:cubicBezTo>
                  <a:pt x="15178" y="19851"/>
                  <a:pt x="15191" y="19851"/>
                  <a:pt x="15201" y="19843"/>
                </a:cubicBezTo>
                <a:cubicBezTo>
                  <a:pt x="15241" y="19824"/>
                  <a:pt x="15283" y="19801"/>
                  <a:pt x="15319" y="19779"/>
                </a:cubicBezTo>
                <a:cubicBezTo>
                  <a:pt x="15592" y="19633"/>
                  <a:pt x="15569" y="19332"/>
                  <a:pt x="15401" y="19150"/>
                </a:cubicBezTo>
                <a:cubicBezTo>
                  <a:pt x="16116" y="17177"/>
                  <a:pt x="14463" y="14247"/>
                  <a:pt x="13573" y="12552"/>
                </a:cubicBezTo>
                <a:cubicBezTo>
                  <a:pt x="12572" y="10639"/>
                  <a:pt x="10858" y="9892"/>
                  <a:pt x="8894" y="9860"/>
                </a:cubicBezTo>
                <a:cubicBezTo>
                  <a:pt x="8894" y="9833"/>
                  <a:pt x="8899" y="9810"/>
                  <a:pt x="8894" y="9782"/>
                </a:cubicBezTo>
                <a:cubicBezTo>
                  <a:pt x="8739" y="8839"/>
                  <a:pt x="8712" y="7915"/>
                  <a:pt x="8663" y="6958"/>
                </a:cubicBezTo>
                <a:cubicBezTo>
                  <a:pt x="8635" y="6388"/>
                  <a:pt x="8608" y="5791"/>
                  <a:pt x="8371" y="5280"/>
                </a:cubicBezTo>
                <a:cubicBezTo>
                  <a:pt x="9277" y="5190"/>
                  <a:pt x="10175" y="5026"/>
                  <a:pt x="10991" y="4683"/>
                </a:cubicBezTo>
                <a:cubicBezTo>
                  <a:pt x="11163" y="4615"/>
                  <a:pt x="11250" y="4433"/>
                  <a:pt x="11237" y="4273"/>
                </a:cubicBezTo>
                <a:cubicBezTo>
                  <a:pt x="11241" y="4264"/>
                  <a:pt x="11245" y="4256"/>
                  <a:pt x="11245" y="4246"/>
                </a:cubicBezTo>
                <a:cubicBezTo>
                  <a:pt x="11359" y="3722"/>
                  <a:pt x="11045" y="3089"/>
                  <a:pt x="10949" y="2561"/>
                </a:cubicBezTo>
                <a:cubicBezTo>
                  <a:pt x="10840" y="1977"/>
                  <a:pt x="10789" y="1375"/>
                  <a:pt x="10658" y="793"/>
                </a:cubicBezTo>
                <a:cubicBezTo>
                  <a:pt x="10671" y="738"/>
                  <a:pt x="10676" y="674"/>
                  <a:pt x="10658" y="615"/>
                </a:cubicBezTo>
                <a:cubicBezTo>
                  <a:pt x="10510" y="140"/>
                  <a:pt x="9774" y="0"/>
                  <a:pt x="89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7"/>
          <p:cNvSpPr/>
          <p:nvPr/>
        </p:nvSpPr>
        <p:spPr>
          <a:xfrm>
            <a:off x="2702840" y="417471"/>
            <a:ext cx="414628" cy="983668"/>
          </a:xfrm>
          <a:custGeom>
            <a:avLst/>
            <a:gdLst/>
            <a:ahLst/>
            <a:cxnLst/>
            <a:rect l="l" t="t" r="r" b="b"/>
            <a:pathLst>
              <a:path w="15824" h="37541" extrusionOk="0">
                <a:moveTo>
                  <a:pt x="4684" y="1748"/>
                </a:moveTo>
                <a:lnTo>
                  <a:pt x="4684" y="1748"/>
                </a:lnTo>
                <a:cubicBezTo>
                  <a:pt x="6042" y="3142"/>
                  <a:pt x="7289" y="4619"/>
                  <a:pt x="8420" y="6168"/>
                </a:cubicBezTo>
                <a:cubicBezTo>
                  <a:pt x="7632" y="7963"/>
                  <a:pt x="6835" y="9958"/>
                  <a:pt x="6528" y="11954"/>
                </a:cubicBezTo>
                <a:cubicBezTo>
                  <a:pt x="6265" y="10155"/>
                  <a:pt x="6118" y="8345"/>
                  <a:pt x="5695" y="6574"/>
                </a:cubicBezTo>
                <a:cubicBezTo>
                  <a:pt x="5304" y="4947"/>
                  <a:pt x="4911" y="3384"/>
                  <a:pt x="4684" y="1748"/>
                </a:cubicBezTo>
                <a:close/>
                <a:moveTo>
                  <a:pt x="3855" y="2272"/>
                </a:moveTo>
                <a:cubicBezTo>
                  <a:pt x="3922" y="4801"/>
                  <a:pt x="4984" y="7361"/>
                  <a:pt x="5285" y="9836"/>
                </a:cubicBezTo>
                <a:cubicBezTo>
                  <a:pt x="5422" y="10938"/>
                  <a:pt x="5581" y="12036"/>
                  <a:pt x="5750" y="13135"/>
                </a:cubicBezTo>
                <a:cubicBezTo>
                  <a:pt x="5535" y="12797"/>
                  <a:pt x="5304" y="12465"/>
                  <a:pt x="5058" y="12132"/>
                </a:cubicBezTo>
                <a:cubicBezTo>
                  <a:pt x="4073" y="10801"/>
                  <a:pt x="3144" y="9403"/>
                  <a:pt x="2132" y="8086"/>
                </a:cubicBezTo>
                <a:cubicBezTo>
                  <a:pt x="2406" y="6988"/>
                  <a:pt x="2751" y="5903"/>
                  <a:pt x="3035" y="4819"/>
                </a:cubicBezTo>
                <a:cubicBezTo>
                  <a:pt x="3239" y="4026"/>
                  <a:pt x="3489" y="3102"/>
                  <a:pt x="3855" y="2272"/>
                </a:cubicBezTo>
                <a:close/>
                <a:moveTo>
                  <a:pt x="8961" y="6938"/>
                </a:moveTo>
                <a:cubicBezTo>
                  <a:pt x="10128" y="8637"/>
                  <a:pt x="11140" y="10428"/>
                  <a:pt x="11969" y="12324"/>
                </a:cubicBezTo>
                <a:cubicBezTo>
                  <a:pt x="11928" y="12346"/>
                  <a:pt x="11892" y="12391"/>
                  <a:pt x="11878" y="12451"/>
                </a:cubicBezTo>
                <a:cubicBezTo>
                  <a:pt x="11527" y="14246"/>
                  <a:pt x="10475" y="16101"/>
                  <a:pt x="9691" y="17764"/>
                </a:cubicBezTo>
                <a:cubicBezTo>
                  <a:pt x="9112" y="18998"/>
                  <a:pt x="8711" y="20265"/>
                  <a:pt x="8415" y="21577"/>
                </a:cubicBezTo>
                <a:cubicBezTo>
                  <a:pt x="7868" y="19085"/>
                  <a:pt x="7327" y="16601"/>
                  <a:pt x="6879" y="14092"/>
                </a:cubicBezTo>
                <a:cubicBezTo>
                  <a:pt x="7098" y="11567"/>
                  <a:pt x="8433" y="9352"/>
                  <a:pt x="8961" y="6938"/>
                </a:cubicBezTo>
                <a:close/>
                <a:moveTo>
                  <a:pt x="1908" y="9111"/>
                </a:moveTo>
                <a:cubicBezTo>
                  <a:pt x="3111" y="11184"/>
                  <a:pt x="5212" y="12875"/>
                  <a:pt x="6064" y="15070"/>
                </a:cubicBezTo>
                <a:cubicBezTo>
                  <a:pt x="6401" y="17007"/>
                  <a:pt x="6793" y="18939"/>
                  <a:pt x="7262" y="20844"/>
                </a:cubicBezTo>
                <a:cubicBezTo>
                  <a:pt x="7386" y="21354"/>
                  <a:pt x="7504" y="21873"/>
                  <a:pt x="7617" y="22388"/>
                </a:cubicBezTo>
                <a:cubicBezTo>
                  <a:pt x="6911" y="21295"/>
                  <a:pt x="6078" y="20325"/>
                  <a:pt x="5121" y="19331"/>
                </a:cubicBezTo>
                <a:cubicBezTo>
                  <a:pt x="3845" y="18005"/>
                  <a:pt x="2346" y="16980"/>
                  <a:pt x="1121" y="15631"/>
                </a:cubicBezTo>
                <a:cubicBezTo>
                  <a:pt x="1235" y="13581"/>
                  <a:pt x="1531" y="11531"/>
                  <a:pt x="1826" y="9598"/>
                </a:cubicBezTo>
                <a:cubicBezTo>
                  <a:pt x="1849" y="9434"/>
                  <a:pt x="1881" y="9270"/>
                  <a:pt x="1908" y="9111"/>
                </a:cubicBezTo>
                <a:close/>
                <a:moveTo>
                  <a:pt x="12275" y="13034"/>
                </a:moveTo>
                <a:cubicBezTo>
                  <a:pt x="12753" y="14201"/>
                  <a:pt x="13163" y="15398"/>
                  <a:pt x="13491" y="16639"/>
                </a:cubicBezTo>
                <a:cubicBezTo>
                  <a:pt x="13800" y="17814"/>
                  <a:pt x="14029" y="19013"/>
                  <a:pt x="14170" y="20220"/>
                </a:cubicBezTo>
                <a:cubicBezTo>
                  <a:pt x="12433" y="22580"/>
                  <a:pt x="10388" y="25660"/>
                  <a:pt x="10014" y="28598"/>
                </a:cubicBezTo>
                <a:cubicBezTo>
                  <a:pt x="9609" y="27013"/>
                  <a:pt x="9249" y="25414"/>
                  <a:pt x="8898" y="23797"/>
                </a:cubicBezTo>
                <a:cubicBezTo>
                  <a:pt x="8830" y="23477"/>
                  <a:pt x="8761" y="23158"/>
                  <a:pt x="8688" y="22840"/>
                </a:cubicBezTo>
                <a:cubicBezTo>
                  <a:pt x="9268" y="20985"/>
                  <a:pt x="10128" y="19240"/>
                  <a:pt x="10734" y="17408"/>
                </a:cubicBezTo>
                <a:cubicBezTo>
                  <a:pt x="11236" y="15882"/>
                  <a:pt x="12101" y="14601"/>
                  <a:pt x="12275" y="13034"/>
                </a:cubicBezTo>
                <a:close/>
                <a:moveTo>
                  <a:pt x="1071" y="16820"/>
                </a:moveTo>
                <a:cubicBezTo>
                  <a:pt x="1708" y="17577"/>
                  <a:pt x="2583" y="18197"/>
                  <a:pt x="3330" y="18788"/>
                </a:cubicBezTo>
                <a:cubicBezTo>
                  <a:pt x="5030" y="20124"/>
                  <a:pt x="6898" y="22106"/>
                  <a:pt x="7987" y="24037"/>
                </a:cubicBezTo>
                <a:cubicBezTo>
                  <a:pt x="8365" y="25755"/>
                  <a:pt x="8734" y="27482"/>
                  <a:pt x="9199" y="29177"/>
                </a:cubicBezTo>
                <a:cubicBezTo>
                  <a:pt x="8324" y="28207"/>
                  <a:pt x="7327" y="27364"/>
                  <a:pt x="6265" y="26552"/>
                </a:cubicBezTo>
                <a:cubicBezTo>
                  <a:pt x="5399" y="25896"/>
                  <a:pt x="4478" y="25318"/>
                  <a:pt x="3581" y="24708"/>
                </a:cubicBezTo>
                <a:cubicBezTo>
                  <a:pt x="2980" y="24302"/>
                  <a:pt x="2482" y="23782"/>
                  <a:pt x="1936" y="23322"/>
                </a:cubicBezTo>
                <a:cubicBezTo>
                  <a:pt x="1712" y="22607"/>
                  <a:pt x="1525" y="21873"/>
                  <a:pt x="1384" y="21118"/>
                </a:cubicBezTo>
                <a:cubicBezTo>
                  <a:pt x="1125" y="19723"/>
                  <a:pt x="1043" y="18279"/>
                  <a:pt x="1071" y="16820"/>
                </a:cubicBezTo>
                <a:close/>
                <a:moveTo>
                  <a:pt x="14292" y="21555"/>
                </a:moveTo>
                <a:lnTo>
                  <a:pt x="14292" y="21555"/>
                </a:lnTo>
                <a:cubicBezTo>
                  <a:pt x="14402" y="23099"/>
                  <a:pt x="14380" y="24657"/>
                  <a:pt x="14233" y="26188"/>
                </a:cubicBezTo>
                <a:cubicBezTo>
                  <a:pt x="13937" y="29328"/>
                  <a:pt x="12894" y="32403"/>
                  <a:pt x="12092" y="35474"/>
                </a:cubicBezTo>
                <a:cubicBezTo>
                  <a:pt x="11937" y="34440"/>
                  <a:pt x="11427" y="33323"/>
                  <a:pt x="11171" y="32549"/>
                </a:cubicBezTo>
                <a:cubicBezTo>
                  <a:pt x="10858" y="31610"/>
                  <a:pt x="10574" y="30672"/>
                  <a:pt x="10315" y="29724"/>
                </a:cubicBezTo>
                <a:cubicBezTo>
                  <a:pt x="10976" y="27906"/>
                  <a:pt x="11623" y="26156"/>
                  <a:pt x="12570" y="24457"/>
                </a:cubicBezTo>
                <a:cubicBezTo>
                  <a:pt x="13117" y="23482"/>
                  <a:pt x="13732" y="22529"/>
                  <a:pt x="14292" y="21555"/>
                </a:cubicBezTo>
                <a:close/>
                <a:moveTo>
                  <a:pt x="2734" y="25404"/>
                </a:moveTo>
                <a:cubicBezTo>
                  <a:pt x="3317" y="25801"/>
                  <a:pt x="3931" y="26148"/>
                  <a:pt x="4442" y="26470"/>
                </a:cubicBezTo>
                <a:cubicBezTo>
                  <a:pt x="6173" y="27569"/>
                  <a:pt x="8187" y="29008"/>
                  <a:pt x="9604" y="30585"/>
                </a:cubicBezTo>
                <a:cubicBezTo>
                  <a:pt x="10174" y="32408"/>
                  <a:pt x="11072" y="34217"/>
                  <a:pt x="11299" y="36126"/>
                </a:cubicBezTo>
                <a:cubicBezTo>
                  <a:pt x="7841" y="32982"/>
                  <a:pt x="4610" y="29597"/>
                  <a:pt x="2734" y="25404"/>
                </a:cubicBezTo>
                <a:close/>
                <a:moveTo>
                  <a:pt x="4235" y="1"/>
                </a:moveTo>
                <a:cubicBezTo>
                  <a:pt x="4098" y="1"/>
                  <a:pt x="3964" y="49"/>
                  <a:pt x="3872" y="158"/>
                </a:cubicBezTo>
                <a:cubicBezTo>
                  <a:pt x="2086" y="2341"/>
                  <a:pt x="1544" y="5972"/>
                  <a:pt x="924" y="8633"/>
                </a:cubicBezTo>
                <a:cubicBezTo>
                  <a:pt x="27" y="12528"/>
                  <a:pt x="0" y="16597"/>
                  <a:pt x="241" y="20565"/>
                </a:cubicBezTo>
                <a:cubicBezTo>
                  <a:pt x="665" y="27464"/>
                  <a:pt x="6356" y="33551"/>
                  <a:pt x="11655" y="37365"/>
                </a:cubicBezTo>
                <a:cubicBezTo>
                  <a:pt x="11674" y="37477"/>
                  <a:pt x="11771" y="37541"/>
                  <a:pt x="11872" y="37541"/>
                </a:cubicBezTo>
                <a:cubicBezTo>
                  <a:pt x="11959" y="37541"/>
                  <a:pt x="12050" y="37492"/>
                  <a:pt x="12092" y="37384"/>
                </a:cubicBezTo>
                <a:cubicBezTo>
                  <a:pt x="12097" y="37369"/>
                  <a:pt x="12101" y="37356"/>
                  <a:pt x="12111" y="37338"/>
                </a:cubicBezTo>
                <a:cubicBezTo>
                  <a:pt x="12174" y="37264"/>
                  <a:pt x="12215" y="37169"/>
                  <a:pt x="12210" y="37073"/>
                </a:cubicBezTo>
                <a:cubicBezTo>
                  <a:pt x="14466" y="31319"/>
                  <a:pt x="15823" y="25814"/>
                  <a:pt x="15158" y="19860"/>
                </a:cubicBezTo>
                <a:cubicBezTo>
                  <a:pt x="15163" y="19855"/>
                  <a:pt x="15167" y="19846"/>
                  <a:pt x="15173" y="19841"/>
                </a:cubicBezTo>
                <a:cubicBezTo>
                  <a:pt x="15232" y="19700"/>
                  <a:pt x="15194" y="19581"/>
                  <a:pt x="15118" y="19505"/>
                </a:cubicBezTo>
                <a:cubicBezTo>
                  <a:pt x="14990" y="18466"/>
                  <a:pt x="14807" y="17417"/>
                  <a:pt x="14548" y="16351"/>
                </a:cubicBezTo>
                <a:cubicBezTo>
                  <a:pt x="13022" y="10068"/>
                  <a:pt x="9194" y="4623"/>
                  <a:pt x="4638" y="158"/>
                </a:cubicBezTo>
                <a:cubicBezTo>
                  <a:pt x="4536" y="58"/>
                  <a:pt x="4384" y="1"/>
                  <a:pt x="4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7"/>
          <p:cNvSpPr/>
          <p:nvPr/>
        </p:nvSpPr>
        <p:spPr>
          <a:xfrm>
            <a:off x="6377803" y="1434286"/>
            <a:ext cx="316557" cy="379994"/>
          </a:xfrm>
          <a:custGeom>
            <a:avLst/>
            <a:gdLst/>
            <a:ahLst/>
            <a:cxnLst/>
            <a:rect l="l" t="t" r="r" b="b"/>
            <a:pathLst>
              <a:path w="22281" h="26746" extrusionOk="0">
                <a:moveTo>
                  <a:pt x="20439" y="1669"/>
                </a:moveTo>
                <a:cubicBezTo>
                  <a:pt x="20668" y="2735"/>
                  <a:pt x="20685" y="3838"/>
                  <a:pt x="20700" y="4936"/>
                </a:cubicBezTo>
                <a:cubicBezTo>
                  <a:pt x="20208" y="4836"/>
                  <a:pt x="19692" y="4676"/>
                  <a:pt x="19255" y="4617"/>
                </a:cubicBezTo>
                <a:cubicBezTo>
                  <a:pt x="18748" y="4550"/>
                  <a:pt x="18233" y="4528"/>
                  <a:pt x="17714" y="4528"/>
                </a:cubicBezTo>
                <a:cubicBezTo>
                  <a:pt x="16819" y="4528"/>
                  <a:pt x="15916" y="4594"/>
                  <a:pt x="15036" y="4608"/>
                </a:cubicBezTo>
                <a:cubicBezTo>
                  <a:pt x="14976" y="4608"/>
                  <a:pt x="14927" y="4613"/>
                  <a:pt x="14877" y="4626"/>
                </a:cubicBezTo>
                <a:cubicBezTo>
                  <a:pt x="14904" y="4449"/>
                  <a:pt x="14931" y="4276"/>
                  <a:pt x="14954" y="4098"/>
                </a:cubicBezTo>
                <a:cubicBezTo>
                  <a:pt x="14979" y="3867"/>
                  <a:pt x="14755" y="3707"/>
                  <a:pt x="14542" y="3707"/>
                </a:cubicBezTo>
                <a:cubicBezTo>
                  <a:pt x="14444" y="3707"/>
                  <a:pt x="14348" y="3742"/>
                  <a:pt x="14280" y="3820"/>
                </a:cubicBezTo>
                <a:cubicBezTo>
                  <a:pt x="12589" y="5779"/>
                  <a:pt x="12986" y="9164"/>
                  <a:pt x="13041" y="11570"/>
                </a:cubicBezTo>
                <a:cubicBezTo>
                  <a:pt x="13100" y="14204"/>
                  <a:pt x="12698" y="16805"/>
                  <a:pt x="12990" y="19411"/>
                </a:cubicBezTo>
                <a:cubicBezTo>
                  <a:pt x="12953" y="19438"/>
                  <a:pt x="12917" y="19476"/>
                  <a:pt x="12898" y="19530"/>
                </a:cubicBezTo>
                <a:cubicBezTo>
                  <a:pt x="12106" y="21526"/>
                  <a:pt x="10953" y="23476"/>
                  <a:pt x="9231" y="24797"/>
                </a:cubicBezTo>
                <a:cubicBezTo>
                  <a:pt x="8514" y="25347"/>
                  <a:pt x="7658" y="25604"/>
                  <a:pt x="6803" y="25604"/>
                </a:cubicBezTo>
                <a:cubicBezTo>
                  <a:pt x="5358" y="25604"/>
                  <a:pt x="3913" y="24873"/>
                  <a:pt x="3134" y="23594"/>
                </a:cubicBezTo>
                <a:cubicBezTo>
                  <a:pt x="1795" y="21389"/>
                  <a:pt x="4005" y="19680"/>
                  <a:pt x="5878" y="19261"/>
                </a:cubicBezTo>
                <a:cubicBezTo>
                  <a:pt x="6376" y="19149"/>
                  <a:pt x="6893" y="19100"/>
                  <a:pt x="7416" y="19100"/>
                </a:cubicBezTo>
                <a:cubicBezTo>
                  <a:pt x="8424" y="19100"/>
                  <a:pt x="9451" y="19284"/>
                  <a:pt x="10383" y="19558"/>
                </a:cubicBezTo>
                <a:cubicBezTo>
                  <a:pt x="10434" y="19572"/>
                  <a:pt x="10482" y="19578"/>
                  <a:pt x="10526" y="19578"/>
                </a:cubicBezTo>
                <a:cubicBezTo>
                  <a:pt x="10722" y="19578"/>
                  <a:pt x="10857" y="19452"/>
                  <a:pt x="10913" y="19289"/>
                </a:cubicBezTo>
                <a:cubicBezTo>
                  <a:pt x="10938" y="19298"/>
                  <a:pt x="10966" y="19303"/>
                  <a:pt x="10993" y="19303"/>
                </a:cubicBezTo>
                <a:cubicBezTo>
                  <a:pt x="11074" y="19303"/>
                  <a:pt x="11155" y="19262"/>
                  <a:pt x="11172" y="19169"/>
                </a:cubicBezTo>
                <a:cubicBezTo>
                  <a:pt x="11668" y="16568"/>
                  <a:pt x="11651" y="13857"/>
                  <a:pt x="11742" y="11220"/>
                </a:cubicBezTo>
                <a:cubicBezTo>
                  <a:pt x="11824" y="8945"/>
                  <a:pt x="12234" y="6266"/>
                  <a:pt x="11714" y="3975"/>
                </a:cubicBezTo>
                <a:cubicBezTo>
                  <a:pt x="12936" y="3637"/>
                  <a:pt x="14229" y="3546"/>
                  <a:pt x="15468" y="3177"/>
                </a:cubicBezTo>
                <a:cubicBezTo>
                  <a:pt x="17136" y="2676"/>
                  <a:pt x="18749" y="2075"/>
                  <a:pt x="20439" y="1669"/>
                </a:cubicBezTo>
                <a:close/>
                <a:moveTo>
                  <a:pt x="20979" y="1"/>
                </a:moveTo>
                <a:cubicBezTo>
                  <a:pt x="20918" y="1"/>
                  <a:pt x="20855" y="7"/>
                  <a:pt x="20790" y="20"/>
                </a:cubicBezTo>
                <a:cubicBezTo>
                  <a:pt x="18590" y="485"/>
                  <a:pt x="16485" y="1269"/>
                  <a:pt x="14370" y="2038"/>
                </a:cubicBezTo>
                <a:cubicBezTo>
                  <a:pt x="13359" y="2403"/>
                  <a:pt x="12265" y="2521"/>
                  <a:pt x="11487" y="3187"/>
                </a:cubicBezTo>
                <a:cubicBezTo>
                  <a:pt x="11477" y="3149"/>
                  <a:pt x="11468" y="3113"/>
                  <a:pt x="11455" y="3082"/>
                </a:cubicBezTo>
                <a:cubicBezTo>
                  <a:pt x="11412" y="2966"/>
                  <a:pt x="11317" y="2909"/>
                  <a:pt x="11222" y="2909"/>
                </a:cubicBezTo>
                <a:cubicBezTo>
                  <a:pt x="11127" y="2909"/>
                  <a:pt x="11032" y="2967"/>
                  <a:pt x="10990" y="3082"/>
                </a:cubicBezTo>
                <a:cubicBezTo>
                  <a:pt x="10083" y="5533"/>
                  <a:pt x="10488" y="8631"/>
                  <a:pt x="10461" y="11220"/>
                </a:cubicBezTo>
                <a:cubicBezTo>
                  <a:pt x="10438" y="13702"/>
                  <a:pt x="10329" y="16254"/>
                  <a:pt x="10721" y="18715"/>
                </a:cubicBezTo>
                <a:cubicBezTo>
                  <a:pt x="9813" y="18053"/>
                  <a:pt x="8559" y="17741"/>
                  <a:pt x="7265" y="17741"/>
                </a:cubicBezTo>
                <a:cubicBezTo>
                  <a:pt x="3782" y="17741"/>
                  <a:pt x="1" y="20000"/>
                  <a:pt x="1841" y="23781"/>
                </a:cubicBezTo>
                <a:cubicBezTo>
                  <a:pt x="2862" y="25877"/>
                  <a:pt x="4574" y="26746"/>
                  <a:pt x="6370" y="26746"/>
                </a:cubicBezTo>
                <a:cubicBezTo>
                  <a:pt x="9499" y="26746"/>
                  <a:pt x="12886" y="24110"/>
                  <a:pt x="13332" y="20746"/>
                </a:cubicBezTo>
                <a:cubicBezTo>
                  <a:pt x="13337" y="20747"/>
                  <a:pt x="13343" y="20747"/>
                  <a:pt x="13349" y="20747"/>
                </a:cubicBezTo>
                <a:cubicBezTo>
                  <a:pt x="13454" y="20747"/>
                  <a:pt x="13569" y="20675"/>
                  <a:pt x="13569" y="20546"/>
                </a:cubicBezTo>
                <a:cubicBezTo>
                  <a:pt x="13601" y="17762"/>
                  <a:pt x="14175" y="15024"/>
                  <a:pt x="14252" y="12244"/>
                </a:cubicBezTo>
                <a:cubicBezTo>
                  <a:pt x="14293" y="10841"/>
                  <a:pt x="14234" y="9437"/>
                  <a:pt x="14293" y="8034"/>
                </a:cubicBezTo>
                <a:cubicBezTo>
                  <a:pt x="14330" y="7287"/>
                  <a:pt x="14480" y="6572"/>
                  <a:pt x="14635" y="5852"/>
                </a:cubicBezTo>
                <a:cubicBezTo>
                  <a:pt x="14728" y="5935"/>
                  <a:pt x="14851" y="5986"/>
                  <a:pt x="14993" y="5986"/>
                </a:cubicBezTo>
                <a:cubicBezTo>
                  <a:pt x="15030" y="5986"/>
                  <a:pt x="15069" y="5983"/>
                  <a:pt x="15108" y="5975"/>
                </a:cubicBezTo>
                <a:cubicBezTo>
                  <a:pt x="15827" y="5969"/>
                  <a:pt x="16543" y="5956"/>
                  <a:pt x="17258" y="5956"/>
                </a:cubicBezTo>
                <a:cubicBezTo>
                  <a:pt x="17696" y="5956"/>
                  <a:pt x="18134" y="5961"/>
                  <a:pt x="18572" y="5975"/>
                </a:cubicBezTo>
                <a:cubicBezTo>
                  <a:pt x="19610" y="6011"/>
                  <a:pt x="20481" y="6457"/>
                  <a:pt x="21474" y="6526"/>
                </a:cubicBezTo>
                <a:cubicBezTo>
                  <a:pt x="21490" y="6527"/>
                  <a:pt x="21505" y="6528"/>
                  <a:pt x="21521" y="6528"/>
                </a:cubicBezTo>
                <a:cubicBezTo>
                  <a:pt x="21917" y="6528"/>
                  <a:pt x="22226" y="6147"/>
                  <a:pt x="22235" y="5765"/>
                </a:cubicBezTo>
                <a:cubicBezTo>
                  <a:pt x="22271" y="4038"/>
                  <a:pt x="22281" y="2220"/>
                  <a:pt x="21734" y="558"/>
                </a:cubicBezTo>
                <a:cubicBezTo>
                  <a:pt x="21618" y="204"/>
                  <a:pt x="21327" y="1"/>
                  <a:pt x="209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7"/>
          <p:cNvSpPr/>
          <p:nvPr/>
        </p:nvSpPr>
        <p:spPr>
          <a:xfrm>
            <a:off x="235191" y="3114201"/>
            <a:ext cx="874141" cy="783413"/>
          </a:xfrm>
          <a:custGeom>
            <a:avLst/>
            <a:gdLst/>
            <a:ahLst/>
            <a:cxnLst/>
            <a:rect l="l" t="t" r="r" b="b"/>
            <a:pathLst>
              <a:path w="40283" h="36102" extrusionOk="0">
                <a:moveTo>
                  <a:pt x="27225" y="16388"/>
                </a:moveTo>
                <a:cubicBezTo>
                  <a:pt x="29570" y="16388"/>
                  <a:pt x="31894" y="17501"/>
                  <a:pt x="32577" y="19998"/>
                </a:cubicBezTo>
                <a:cubicBezTo>
                  <a:pt x="33598" y="23735"/>
                  <a:pt x="32131" y="28281"/>
                  <a:pt x="27648" y="28546"/>
                </a:cubicBezTo>
                <a:cubicBezTo>
                  <a:pt x="27484" y="28555"/>
                  <a:pt x="27322" y="28560"/>
                  <a:pt x="27160" y="28560"/>
                </a:cubicBezTo>
                <a:cubicBezTo>
                  <a:pt x="24396" y="28560"/>
                  <a:pt x="21927" y="27203"/>
                  <a:pt x="21187" y="24655"/>
                </a:cubicBezTo>
                <a:cubicBezTo>
                  <a:pt x="21187" y="24628"/>
                  <a:pt x="21187" y="24595"/>
                  <a:pt x="21177" y="24568"/>
                </a:cubicBezTo>
                <a:cubicBezTo>
                  <a:pt x="20340" y="21474"/>
                  <a:pt x="21898" y="17666"/>
                  <a:pt x="25073" y="16704"/>
                </a:cubicBezTo>
                <a:cubicBezTo>
                  <a:pt x="25760" y="16497"/>
                  <a:pt x="26494" y="16388"/>
                  <a:pt x="27225" y="16388"/>
                </a:cubicBezTo>
                <a:close/>
                <a:moveTo>
                  <a:pt x="7970" y="22803"/>
                </a:moveTo>
                <a:cubicBezTo>
                  <a:pt x="10500" y="22803"/>
                  <a:pt x="12982" y="24564"/>
                  <a:pt x="13987" y="26910"/>
                </a:cubicBezTo>
                <a:cubicBezTo>
                  <a:pt x="14002" y="26938"/>
                  <a:pt x="14015" y="26960"/>
                  <a:pt x="14033" y="26983"/>
                </a:cubicBezTo>
                <a:cubicBezTo>
                  <a:pt x="15095" y="29585"/>
                  <a:pt x="13810" y="32342"/>
                  <a:pt x="11386" y="34045"/>
                </a:cubicBezTo>
                <a:cubicBezTo>
                  <a:pt x="10362" y="34764"/>
                  <a:pt x="9315" y="35076"/>
                  <a:pt x="8304" y="35076"/>
                </a:cubicBezTo>
                <a:cubicBezTo>
                  <a:pt x="5686" y="35076"/>
                  <a:pt x="3313" y="32980"/>
                  <a:pt x="2219" y="30409"/>
                </a:cubicBezTo>
                <a:cubicBezTo>
                  <a:pt x="1813" y="29467"/>
                  <a:pt x="1754" y="28532"/>
                  <a:pt x="1931" y="27663"/>
                </a:cubicBezTo>
                <a:cubicBezTo>
                  <a:pt x="2200" y="27061"/>
                  <a:pt x="2451" y="26454"/>
                  <a:pt x="2702" y="25848"/>
                </a:cubicBezTo>
                <a:cubicBezTo>
                  <a:pt x="3485" y="24650"/>
                  <a:pt x="4715" y="23693"/>
                  <a:pt x="6051" y="23165"/>
                </a:cubicBezTo>
                <a:cubicBezTo>
                  <a:pt x="6678" y="22917"/>
                  <a:pt x="7325" y="22803"/>
                  <a:pt x="7970" y="22803"/>
                </a:cubicBezTo>
                <a:close/>
                <a:moveTo>
                  <a:pt x="37940" y="1"/>
                </a:moveTo>
                <a:cubicBezTo>
                  <a:pt x="36480" y="1"/>
                  <a:pt x="35840" y="2826"/>
                  <a:pt x="35562" y="3633"/>
                </a:cubicBezTo>
                <a:cubicBezTo>
                  <a:pt x="34633" y="6320"/>
                  <a:pt x="34364" y="9187"/>
                  <a:pt x="33963" y="11988"/>
                </a:cubicBezTo>
                <a:cubicBezTo>
                  <a:pt x="33712" y="13733"/>
                  <a:pt x="33197" y="15761"/>
                  <a:pt x="33138" y="17689"/>
                </a:cubicBezTo>
                <a:cubicBezTo>
                  <a:pt x="31717" y="15667"/>
                  <a:pt x="29470" y="14598"/>
                  <a:pt x="27106" y="14598"/>
                </a:cubicBezTo>
                <a:cubicBezTo>
                  <a:pt x="25863" y="14598"/>
                  <a:pt x="24587" y="14894"/>
                  <a:pt x="23383" y="15502"/>
                </a:cubicBezTo>
                <a:cubicBezTo>
                  <a:pt x="21160" y="16627"/>
                  <a:pt x="18330" y="21188"/>
                  <a:pt x="19761" y="23802"/>
                </a:cubicBezTo>
                <a:cubicBezTo>
                  <a:pt x="19539" y="23764"/>
                  <a:pt x="19302" y="23747"/>
                  <a:pt x="19061" y="23747"/>
                </a:cubicBezTo>
                <a:cubicBezTo>
                  <a:pt x="18169" y="23747"/>
                  <a:pt x="17215" y="23979"/>
                  <a:pt x="16694" y="24208"/>
                </a:cubicBezTo>
                <a:cubicBezTo>
                  <a:pt x="15947" y="24536"/>
                  <a:pt x="15354" y="25138"/>
                  <a:pt x="14881" y="25794"/>
                </a:cubicBezTo>
                <a:cubicBezTo>
                  <a:pt x="14803" y="25903"/>
                  <a:pt x="14725" y="26027"/>
                  <a:pt x="14658" y="26153"/>
                </a:cubicBezTo>
                <a:cubicBezTo>
                  <a:pt x="14920" y="23146"/>
                  <a:pt x="10375" y="21091"/>
                  <a:pt x="7528" y="21091"/>
                </a:cubicBezTo>
                <a:cubicBezTo>
                  <a:pt x="7201" y="21091"/>
                  <a:pt x="6897" y="21118"/>
                  <a:pt x="6625" y="21174"/>
                </a:cubicBezTo>
                <a:cubicBezTo>
                  <a:pt x="5741" y="21356"/>
                  <a:pt x="4921" y="21676"/>
                  <a:pt x="4179" y="22090"/>
                </a:cubicBezTo>
                <a:cubicBezTo>
                  <a:pt x="4406" y="21497"/>
                  <a:pt x="4629" y="20905"/>
                  <a:pt x="4848" y="20313"/>
                </a:cubicBezTo>
                <a:cubicBezTo>
                  <a:pt x="5513" y="18536"/>
                  <a:pt x="6082" y="16732"/>
                  <a:pt x="6807" y="14978"/>
                </a:cubicBezTo>
                <a:cubicBezTo>
                  <a:pt x="7098" y="14299"/>
                  <a:pt x="7399" y="13624"/>
                  <a:pt x="7718" y="12959"/>
                </a:cubicBezTo>
                <a:lnTo>
                  <a:pt x="7718" y="12959"/>
                </a:lnTo>
                <a:cubicBezTo>
                  <a:pt x="7718" y="12959"/>
                  <a:pt x="7718" y="12959"/>
                  <a:pt x="7718" y="12959"/>
                </a:cubicBezTo>
                <a:cubicBezTo>
                  <a:pt x="7720" y="12959"/>
                  <a:pt x="9688" y="9395"/>
                  <a:pt x="10741" y="9395"/>
                </a:cubicBezTo>
                <a:cubicBezTo>
                  <a:pt x="11019" y="9395"/>
                  <a:pt x="11233" y="9643"/>
                  <a:pt x="11331" y="10270"/>
                </a:cubicBezTo>
                <a:cubicBezTo>
                  <a:pt x="11381" y="10590"/>
                  <a:pt x="11674" y="10779"/>
                  <a:pt x="11946" y="10779"/>
                </a:cubicBezTo>
                <a:cubicBezTo>
                  <a:pt x="12174" y="10779"/>
                  <a:pt x="12388" y="10645"/>
                  <a:pt x="12429" y="10343"/>
                </a:cubicBezTo>
                <a:cubicBezTo>
                  <a:pt x="12566" y="9355"/>
                  <a:pt x="11823" y="8434"/>
                  <a:pt x="10849" y="8152"/>
                </a:cubicBezTo>
                <a:cubicBezTo>
                  <a:pt x="10643" y="8094"/>
                  <a:pt x="10449" y="8067"/>
                  <a:pt x="10266" y="8067"/>
                </a:cubicBezTo>
                <a:cubicBezTo>
                  <a:pt x="8980" y="8067"/>
                  <a:pt x="8233" y="9396"/>
                  <a:pt x="7590" y="10453"/>
                </a:cubicBezTo>
                <a:cubicBezTo>
                  <a:pt x="5632" y="13651"/>
                  <a:pt x="4597" y="17369"/>
                  <a:pt x="3281" y="20850"/>
                </a:cubicBezTo>
                <a:cubicBezTo>
                  <a:pt x="2888" y="21884"/>
                  <a:pt x="2314" y="23019"/>
                  <a:pt x="1782" y="24181"/>
                </a:cubicBezTo>
                <a:cubicBezTo>
                  <a:pt x="543" y="25840"/>
                  <a:pt x="0" y="27981"/>
                  <a:pt x="520" y="30241"/>
                </a:cubicBezTo>
                <a:cubicBezTo>
                  <a:pt x="1362" y="33870"/>
                  <a:pt x="4791" y="36101"/>
                  <a:pt x="8253" y="36101"/>
                </a:cubicBezTo>
                <a:cubicBezTo>
                  <a:pt x="9303" y="36101"/>
                  <a:pt x="10356" y="35896"/>
                  <a:pt x="11341" y="35463"/>
                </a:cubicBezTo>
                <a:cubicBezTo>
                  <a:pt x="14271" y="34173"/>
                  <a:pt x="15934" y="30610"/>
                  <a:pt x="15045" y="27644"/>
                </a:cubicBezTo>
                <a:cubicBezTo>
                  <a:pt x="15063" y="27635"/>
                  <a:pt x="15086" y="27630"/>
                  <a:pt x="15099" y="27617"/>
                </a:cubicBezTo>
                <a:cubicBezTo>
                  <a:pt x="15200" y="27602"/>
                  <a:pt x="15295" y="27562"/>
                  <a:pt x="15350" y="27480"/>
                </a:cubicBezTo>
                <a:cubicBezTo>
                  <a:pt x="15983" y="26542"/>
                  <a:pt x="16384" y="25789"/>
                  <a:pt x="17505" y="25361"/>
                </a:cubicBezTo>
                <a:cubicBezTo>
                  <a:pt x="17839" y="25232"/>
                  <a:pt x="18182" y="25183"/>
                  <a:pt x="18526" y="25183"/>
                </a:cubicBezTo>
                <a:cubicBezTo>
                  <a:pt x="18862" y="25183"/>
                  <a:pt x="19200" y="25230"/>
                  <a:pt x="19533" y="25293"/>
                </a:cubicBezTo>
                <a:cubicBezTo>
                  <a:pt x="19838" y="25351"/>
                  <a:pt x="20080" y="25425"/>
                  <a:pt x="20311" y="25425"/>
                </a:cubicBezTo>
                <a:cubicBezTo>
                  <a:pt x="20424" y="25425"/>
                  <a:pt x="20535" y="25407"/>
                  <a:pt x="20649" y="25361"/>
                </a:cubicBezTo>
                <a:cubicBezTo>
                  <a:pt x="21447" y="28004"/>
                  <a:pt x="24209" y="29824"/>
                  <a:pt x="27004" y="29824"/>
                </a:cubicBezTo>
                <a:cubicBezTo>
                  <a:pt x="27529" y="29824"/>
                  <a:pt x="28054" y="29760"/>
                  <a:pt x="28568" y="29625"/>
                </a:cubicBezTo>
                <a:cubicBezTo>
                  <a:pt x="32678" y="28555"/>
                  <a:pt x="35393" y="24031"/>
                  <a:pt x="34200" y="19903"/>
                </a:cubicBezTo>
                <a:cubicBezTo>
                  <a:pt x="34942" y="17515"/>
                  <a:pt x="34906" y="14672"/>
                  <a:pt x="35275" y="12244"/>
                </a:cubicBezTo>
                <a:cubicBezTo>
                  <a:pt x="35539" y="10522"/>
                  <a:pt x="35758" y="8794"/>
                  <a:pt x="36082" y="7081"/>
                </a:cubicBezTo>
                <a:cubicBezTo>
                  <a:pt x="36219" y="6402"/>
                  <a:pt x="36377" y="5728"/>
                  <a:pt x="36564" y="5059"/>
                </a:cubicBezTo>
                <a:cubicBezTo>
                  <a:pt x="36755" y="4457"/>
                  <a:pt x="36951" y="3860"/>
                  <a:pt x="37143" y="3259"/>
                </a:cubicBezTo>
                <a:cubicBezTo>
                  <a:pt x="37174" y="2611"/>
                  <a:pt x="37471" y="2286"/>
                  <a:pt x="38034" y="2286"/>
                </a:cubicBezTo>
                <a:cubicBezTo>
                  <a:pt x="38208" y="2286"/>
                  <a:pt x="38408" y="2317"/>
                  <a:pt x="38633" y="2379"/>
                </a:cubicBezTo>
                <a:cubicBezTo>
                  <a:pt x="38608" y="2749"/>
                  <a:pt x="38860" y="2915"/>
                  <a:pt x="39142" y="2915"/>
                </a:cubicBezTo>
                <a:cubicBezTo>
                  <a:pt x="39424" y="2915"/>
                  <a:pt x="39734" y="2750"/>
                  <a:pt x="39827" y="2457"/>
                </a:cubicBezTo>
                <a:cubicBezTo>
                  <a:pt x="40282" y="1035"/>
                  <a:pt x="39649" y="489"/>
                  <a:pt x="38328" y="64"/>
                </a:cubicBezTo>
                <a:cubicBezTo>
                  <a:pt x="38193" y="21"/>
                  <a:pt x="38063" y="1"/>
                  <a:pt x="379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 name="Google Shape;321;p27"/>
          <p:cNvGrpSpPr/>
          <p:nvPr/>
        </p:nvGrpSpPr>
        <p:grpSpPr>
          <a:xfrm>
            <a:off x="1593144" y="1401066"/>
            <a:ext cx="995171" cy="1038011"/>
            <a:chOff x="2323059" y="1340604"/>
            <a:chExt cx="1091436" cy="1138420"/>
          </a:xfrm>
        </p:grpSpPr>
        <p:sp>
          <p:nvSpPr>
            <p:cNvPr id="322" name="Google Shape;322;p27"/>
            <p:cNvSpPr/>
            <p:nvPr/>
          </p:nvSpPr>
          <p:spPr>
            <a:xfrm>
              <a:off x="2323059" y="1340604"/>
              <a:ext cx="1091436" cy="1138420"/>
            </a:xfrm>
            <a:custGeom>
              <a:avLst/>
              <a:gdLst/>
              <a:ahLst/>
              <a:cxnLst/>
              <a:rect l="l" t="t" r="r" b="b"/>
              <a:pathLst>
                <a:path w="46994" h="49017" extrusionOk="0">
                  <a:moveTo>
                    <a:pt x="26994" y="1227"/>
                  </a:moveTo>
                  <a:cubicBezTo>
                    <a:pt x="29355" y="1227"/>
                    <a:pt x="31407" y="2474"/>
                    <a:pt x="32559" y="5855"/>
                  </a:cubicBezTo>
                  <a:cubicBezTo>
                    <a:pt x="33685" y="9167"/>
                    <a:pt x="33617" y="12921"/>
                    <a:pt x="35781" y="15650"/>
                  </a:cubicBezTo>
                  <a:cubicBezTo>
                    <a:pt x="35744" y="15644"/>
                    <a:pt x="35708" y="15640"/>
                    <a:pt x="35672" y="15640"/>
                  </a:cubicBezTo>
                  <a:cubicBezTo>
                    <a:pt x="35106" y="15640"/>
                    <a:pt x="34634" y="16445"/>
                    <a:pt x="35148" y="16895"/>
                  </a:cubicBezTo>
                  <a:cubicBezTo>
                    <a:pt x="36284" y="17882"/>
                    <a:pt x="37219" y="18085"/>
                    <a:pt x="38560" y="18085"/>
                  </a:cubicBezTo>
                  <a:cubicBezTo>
                    <a:pt x="38821" y="18085"/>
                    <a:pt x="39097" y="18077"/>
                    <a:pt x="39394" y="18066"/>
                  </a:cubicBezTo>
                  <a:cubicBezTo>
                    <a:pt x="39505" y="18062"/>
                    <a:pt x="39615" y="18060"/>
                    <a:pt x="39723" y="18060"/>
                  </a:cubicBezTo>
                  <a:cubicBezTo>
                    <a:pt x="42834" y="18060"/>
                    <a:pt x="44709" y="19827"/>
                    <a:pt x="45449" y="22786"/>
                  </a:cubicBezTo>
                  <a:cubicBezTo>
                    <a:pt x="46921" y="28636"/>
                    <a:pt x="42069" y="35115"/>
                    <a:pt x="38405" y="39121"/>
                  </a:cubicBezTo>
                  <a:cubicBezTo>
                    <a:pt x="34336" y="43572"/>
                    <a:pt x="28978" y="46898"/>
                    <a:pt x="23050" y="48077"/>
                  </a:cubicBezTo>
                  <a:cubicBezTo>
                    <a:pt x="22062" y="48275"/>
                    <a:pt x="21097" y="48369"/>
                    <a:pt x="20157" y="48369"/>
                  </a:cubicBezTo>
                  <a:cubicBezTo>
                    <a:pt x="14216" y="48369"/>
                    <a:pt x="9326" y="44594"/>
                    <a:pt x="6529" y="39188"/>
                  </a:cubicBezTo>
                  <a:cubicBezTo>
                    <a:pt x="1130" y="28745"/>
                    <a:pt x="7258" y="15829"/>
                    <a:pt x="14653" y="8192"/>
                  </a:cubicBezTo>
                  <a:cubicBezTo>
                    <a:pt x="17478" y="5277"/>
                    <a:pt x="22739" y="1227"/>
                    <a:pt x="26994" y="1227"/>
                  </a:cubicBezTo>
                  <a:close/>
                  <a:moveTo>
                    <a:pt x="26814" y="1"/>
                  </a:moveTo>
                  <a:cubicBezTo>
                    <a:pt x="22370" y="1"/>
                    <a:pt x="17303" y="4394"/>
                    <a:pt x="14603" y="6894"/>
                  </a:cubicBezTo>
                  <a:cubicBezTo>
                    <a:pt x="5522" y="15286"/>
                    <a:pt x="0" y="29931"/>
                    <a:pt x="6730" y="41321"/>
                  </a:cubicBezTo>
                  <a:cubicBezTo>
                    <a:pt x="9998" y="46853"/>
                    <a:pt x="14711" y="49017"/>
                    <a:pt x="19716" y="49017"/>
                  </a:cubicBezTo>
                  <a:cubicBezTo>
                    <a:pt x="26637" y="49017"/>
                    <a:pt x="34115" y="44880"/>
                    <a:pt x="39102" y="39790"/>
                  </a:cubicBezTo>
                  <a:cubicBezTo>
                    <a:pt x="43240" y="35567"/>
                    <a:pt x="46994" y="29502"/>
                    <a:pt x="46584" y="23391"/>
                  </a:cubicBezTo>
                  <a:cubicBezTo>
                    <a:pt x="46451" y="21423"/>
                    <a:pt x="45654" y="19610"/>
                    <a:pt x="44273" y="18216"/>
                  </a:cubicBezTo>
                  <a:cubicBezTo>
                    <a:pt x="42397" y="16321"/>
                    <a:pt x="39859" y="17063"/>
                    <a:pt x="37617" y="16685"/>
                  </a:cubicBezTo>
                  <a:cubicBezTo>
                    <a:pt x="37603" y="16590"/>
                    <a:pt x="37571" y="16494"/>
                    <a:pt x="37489" y="16403"/>
                  </a:cubicBezTo>
                  <a:cubicBezTo>
                    <a:pt x="33603" y="11778"/>
                    <a:pt x="35394" y="4825"/>
                    <a:pt x="30204" y="1075"/>
                  </a:cubicBezTo>
                  <a:cubicBezTo>
                    <a:pt x="29158" y="318"/>
                    <a:pt x="28008" y="1"/>
                    <a:pt x="268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7"/>
            <p:cNvSpPr/>
            <p:nvPr/>
          </p:nvSpPr>
          <p:spPr>
            <a:xfrm>
              <a:off x="2901570" y="1766783"/>
              <a:ext cx="247323" cy="283600"/>
            </a:xfrm>
            <a:custGeom>
              <a:avLst/>
              <a:gdLst/>
              <a:ahLst/>
              <a:cxnLst/>
              <a:rect l="l" t="t" r="r" b="b"/>
              <a:pathLst>
                <a:path w="10649" h="12211" extrusionOk="0">
                  <a:moveTo>
                    <a:pt x="6844" y="1447"/>
                  </a:moveTo>
                  <a:cubicBezTo>
                    <a:pt x="7787" y="1447"/>
                    <a:pt x="8794" y="1831"/>
                    <a:pt x="9263" y="2591"/>
                  </a:cubicBezTo>
                  <a:lnTo>
                    <a:pt x="9263" y="2595"/>
                  </a:lnTo>
                  <a:cubicBezTo>
                    <a:pt x="8685" y="5129"/>
                    <a:pt x="8429" y="7220"/>
                    <a:pt x="6603" y="9261"/>
                  </a:cubicBezTo>
                  <a:cubicBezTo>
                    <a:pt x="5928" y="10018"/>
                    <a:pt x="4488" y="10879"/>
                    <a:pt x="3286" y="10879"/>
                  </a:cubicBezTo>
                  <a:cubicBezTo>
                    <a:pt x="2563" y="10879"/>
                    <a:pt x="1927" y="10568"/>
                    <a:pt x="1595" y="9735"/>
                  </a:cubicBezTo>
                  <a:cubicBezTo>
                    <a:pt x="898" y="8004"/>
                    <a:pt x="2183" y="5484"/>
                    <a:pt x="3066" y="4067"/>
                  </a:cubicBezTo>
                  <a:cubicBezTo>
                    <a:pt x="3682" y="3079"/>
                    <a:pt x="4520" y="2290"/>
                    <a:pt x="5541" y="1743"/>
                  </a:cubicBezTo>
                  <a:cubicBezTo>
                    <a:pt x="5907" y="1546"/>
                    <a:pt x="6367" y="1447"/>
                    <a:pt x="6844" y="1447"/>
                  </a:cubicBezTo>
                  <a:close/>
                  <a:moveTo>
                    <a:pt x="6792" y="1"/>
                  </a:moveTo>
                  <a:cubicBezTo>
                    <a:pt x="5960" y="1"/>
                    <a:pt x="5104" y="212"/>
                    <a:pt x="4370" y="627"/>
                  </a:cubicBezTo>
                  <a:cubicBezTo>
                    <a:pt x="1663" y="2158"/>
                    <a:pt x="0" y="6113"/>
                    <a:pt x="36" y="9106"/>
                  </a:cubicBezTo>
                  <a:cubicBezTo>
                    <a:pt x="67" y="11256"/>
                    <a:pt x="1678" y="12210"/>
                    <a:pt x="3436" y="12210"/>
                  </a:cubicBezTo>
                  <a:cubicBezTo>
                    <a:pt x="4083" y="12210"/>
                    <a:pt x="4748" y="12081"/>
                    <a:pt x="5363" y="11835"/>
                  </a:cubicBezTo>
                  <a:cubicBezTo>
                    <a:pt x="8448" y="10601"/>
                    <a:pt x="10649" y="6486"/>
                    <a:pt x="10393" y="3169"/>
                  </a:cubicBezTo>
                  <a:cubicBezTo>
                    <a:pt x="10362" y="1035"/>
                    <a:pt x="8635" y="1"/>
                    <a:pt x="6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7"/>
            <p:cNvSpPr/>
            <p:nvPr/>
          </p:nvSpPr>
          <p:spPr>
            <a:xfrm>
              <a:off x="2808763" y="1481533"/>
              <a:ext cx="179181" cy="195671"/>
            </a:xfrm>
            <a:custGeom>
              <a:avLst/>
              <a:gdLst/>
              <a:ahLst/>
              <a:cxnLst/>
              <a:rect l="l" t="t" r="r" b="b"/>
              <a:pathLst>
                <a:path w="7715" h="8425" extrusionOk="0">
                  <a:moveTo>
                    <a:pt x="4167" y="1592"/>
                  </a:moveTo>
                  <a:cubicBezTo>
                    <a:pt x="4491" y="1592"/>
                    <a:pt x="4830" y="1685"/>
                    <a:pt x="5136" y="1846"/>
                  </a:cubicBezTo>
                  <a:cubicBezTo>
                    <a:pt x="4980" y="2124"/>
                    <a:pt x="5008" y="2475"/>
                    <a:pt x="5258" y="2780"/>
                  </a:cubicBezTo>
                  <a:cubicBezTo>
                    <a:pt x="6296" y="4032"/>
                    <a:pt x="5475" y="6726"/>
                    <a:pt x="3813" y="6726"/>
                  </a:cubicBezTo>
                  <a:cubicBezTo>
                    <a:pt x="3569" y="6726"/>
                    <a:pt x="3307" y="6668"/>
                    <a:pt x="3031" y="6539"/>
                  </a:cubicBezTo>
                  <a:cubicBezTo>
                    <a:pt x="1695" y="5924"/>
                    <a:pt x="1937" y="3924"/>
                    <a:pt x="2470" y="2880"/>
                  </a:cubicBezTo>
                  <a:cubicBezTo>
                    <a:pt x="2757" y="2320"/>
                    <a:pt x="3340" y="1669"/>
                    <a:pt x="4010" y="1600"/>
                  </a:cubicBezTo>
                  <a:cubicBezTo>
                    <a:pt x="4062" y="1595"/>
                    <a:pt x="4115" y="1592"/>
                    <a:pt x="4167" y="1592"/>
                  </a:cubicBezTo>
                  <a:close/>
                  <a:moveTo>
                    <a:pt x="4192" y="0"/>
                  </a:moveTo>
                  <a:cubicBezTo>
                    <a:pt x="3287" y="0"/>
                    <a:pt x="2448" y="462"/>
                    <a:pt x="1805" y="1131"/>
                  </a:cubicBezTo>
                  <a:cubicBezTo>
                    <a:pt x="178" y="2807"/>
                    <a:pt x="1" y="5860"/>
                    <a:pt x="1681" y="7542"/>
                  </a:cubicBezTo>
                  <a:cubicBezTo>
                    <a:pt x="2293" y="8154"/>
                    <a:pt x="3069" y="8425"/>
                    <a:pt x="3851" y="8425"/>
                  </a:cubicBezTo>
                  <a:cubicBezTo>
                    <a:pt x="5248" y="8425"/>
                    <a:pt x="6667" y="7561"/>
                    <a:pt x="7222" y="6230"/>
                  </a:cubicBezTo>
                  <a:cubicBezTo>
                    <a:pt x="7614" y="5282"/>
                    <a:pt x="7714" y="4115"/>
                    <a:pt x="7541" y="3108"/>
                  </a:cubicBezTo>
                  <a:cubicBezTo>
                    <a:pt x="7450" y="2580"/>
                    <a:pt x="7167" y="1946"/>
                    <a:pt x="6730" y="1604"/>
                  </a:cubicBezTo>
                  <a:cubicBezTo>
                    <a:pt x="6425" y="903"/>
                    <a:pt x="5883" y="407"/>
                    <a:pt x="5008" y="128"/>
                  </a:cubicBezTo>
                  <a:cubicBezTo>
                    <a:pt x="4732" y="41"/>
                    <a:pt x="4459" y="0"/>
                    <a:pt x="41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7"/>
            <p:cNvSpPr/>
            <p:nvPr/>
          </p:nvSpPr>
          <p:spPr>
            <a:xfrm>
              <a:off x="2594675" y="1655884"/>
              <a:ext cx="197505" cy="172190"/>
            </a:xfrm>
            <a:custGeom>
              <a:avLst/>
              <a:gdLst/>
              <a:ahLst/>
              <a:cxnLst/>
              <a:rect l="l" t="t" r="r" b="b"/>
              <a:pathLst>
                <a:path w="8504" h="7414" extrusionOk="0">
                  <a:moveTo>
                    <a:pt x="4351" y="1720"/>
                  </a:moveTo>
                  <a:cubicBezTo>
                    <a:pt x="5307" y="1720"/>
                    <a:pt x="6266" y="2454"/>
                    <a:pt x="6653" y="3320"/>
                  </a:cubicBezTo>
                  <a:cubicBezTo>
                    <a:pt x="6525" y="3867"/>
                    <a:pt x="6785" y="4441"/>
                    <a:pt x="6598" y="5005"/>
                  </a:cubicBezTo>
                  <a:cubicBezTo>
                    <a:pt x="6457" y="5434"/>
                    <a:pt x="5902" y="5639"/>
                    <a:pt x="5514" y="5749"/>
                  </a:cubicBezTo>
                  <a:cubicBezTo>
                    <a:pt x="5285" y="5811"/>
                    <a:pt x="5032" y="5842"/>
                    <a:pt x="4771" y="5842"/>
                  </a:cubicBezTo>
                  <a:cubicBezTo>
                    <a:pt x="3934" y="5842"/>
                    <a:pt x="3018" y="5519"/>
                    <a:pt x="2552" y="4868"/>
                  </a:cubicBezTo>
                  <a:cubicBezTo>
                    <a:pt x="1883" y="3926"/>
                    <a:pt x="2598" y="2449"/>
                    <a:pt x="3491" y="1943"/>
                  </a:cubicBezTo>
                  <a:cubicBezTo>
                    <a:pt x="3766" y="1788"/>
                    <a:pt x="4058" y="1720"/>
                    <a:pt x="4351" y="1720"/>
                  </a:cubicBezTo>
                  <a:close/>
                  <a:moveTo>
                    <a:pt x="4306" y="1"/>
                  </a:moveTo>
                  <a:cubicBezTo>
                    <a:pt x="2622" y="1"/>
                    <a:pt x="1399" y="1235"/>
                    <a:pt x="876" y="2841"/>
                  </a:cubicBezTo>
                  <a:cubicBezTo>
                    <a:pt x="0" y="5535"/>
                    <a:pt x="2450" y="7413"/>
                    <a:pt x="4891" y="7413"/>
                  </a:cubicBezTo>
                  <a:cubicBezTo>
                    <a:pt x="5079" y="7413"/>
                    <a:pt x="5268" y="7402"/>
                    <a:pt x="5455" y="7379"/>
                  </a:cubicBezTo>
                  <a:cubicBezTo>
                    <a:pt x="6731" y="7229"/>
                    <a:pt x="7810" y="6569"/>
                    <a:pt x="8266" y="5329"/>
                  </a:cubicBezTo>
                  <a:cubicBezTo>
                    <a:pt x="8503" y="4691"/>
                    <a:pt x="8398" y="3966"/>
                    <a:pt x="8152" y="3356"/>
                  </a:cubicBezTo>
                  <a:cubicBezTo>
                    <a:pt x="8062" y="3128"/>
                    <a:pt x="7883" y="2942"/>
                    <a:pt x="7679" y="2832"/>
                  </a:cubicBezTo>
                  <a:cubicBezTo>
                    <a:pt x="7473" y="1383"/>
                    <a:pt x="6443" y="285"/>
                    <a:pt x="4858" y="44"/>
                  </a:cubicBezTo>
                  <a:cubicBezTo>
                    <a:pt x="4669" y="15"/>
                    <a:pt x="4484" y="1"/>
                    <a:pt x="43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7"/>
            <p:cNvSpPr/>
            <p:nvPr/>
          </p:nvSpPr>
          <p:spPr>
            <a:xfrm>
              <a:off x="2545275" y="1896216"/>
              <a:ext cx="208816" cy="178879"/>
            </a:xfrm>
            <a:custGeom>
              <a:avLst/>
              <a:gdLst/>
              <a:ahLst/>
              <a:cxnLst/>
              <a:rect l="l" t="t" r="r" b="b"/>
              <a:pathLst>
                <a:path w="8991" h="7702" extrusionOk="0">
                  <a:moveTo>
                    <a:pt x="3926" y="1589"/>
                  </a:moveTo>
                  <a:cubicBezTo>
                    <a:pt x="4901" y="1589"/>
                    <a:pt x="5773" y="1975"/>
                    <a:pt x="6347" y="2686"/>
                  </a:cubicBezTo>
                  <a:cubicBezTo>
                    <a:pt x="6343" y="2713"/>
                    <a:pt x="6334" y="2736"/>
                    <a:pt x="6334" y="2763"/>
                  </a:cubicBezTo>
                  <a:cubicBezTo>
                    <a:pt x="6343" y="3989"/>
                    <a:pt x="6980" y="5055"/>
                    <a:pt x="5632" y="5806"/>
                  </a:cubicBezTo>
                  <a:cubicBezTo>
                    <a:pt x="5268" y="6011"/>
                    <a:pt x="4845" y="6108"/>
                    <a:pt x="4419" y="6108"/>
                  </a:cubicBezTo>
                  <a:cubicBezTo>
                    <a:pt x="3741" y="6108"/>
                    <a:pt x="3053" y="5863"/>
                    <a:pt x="2574" y="5415"/>
                  </a:cubicBezTo>
                  <a:cubicBezTo>
                    <a:pt x="1472" y="4376"/>
                    <a:pt x="1836" y="1788"/>
                    <a:pt x="3527" y="1611"/>
                  </a:cubicBezTo>
                  <a:cubicBezTo>
                    <a:pt x="3661" y="1596"/>
                    <a:pt x="3795" y="1589"/>
                    <a:pt x="3926" y="1589"/>
                  </a:cubicBezTo>
                  <a:close/>
                  <a:moveTo>
                    <a:pt x="4498" y="1"/>
                  </a:moveTo>
                  <a:cubicBezTo>
                    <a:pt x="4234" y="1"/>
                    <a:pt x="3973" y="30"/>
                    <a:pt x="3723" y="93"/>
                  </a:cubicBezTo>
                  <a:cubicBezTo>
                    <a:pt x="1340" y="685"/>
                    <a:pt x="0" y="3301"/>
                    <a:pt x="1025" y="5579"/>
                  </a:cubicBezTo>
                  <a:cubicBezTo>
                    <a:pt x="1649" y="6965"/>
                    <a:pt x="3105" y="7701"/>
                    <a:pt x="4570" y="7701"/>
                  </a:cubicBezTo>
                  <a:cubicBezTo>
                    <a:pt x="5054" y="7701"/>
                    <a:pt x="5540" y="7621"/>
                    <a:pt x="5996" y="7457"/>
                  </a:cubicBezTo>
                  <a:cubicBezTo>
                    <a:pt x="7805" y="6809"/>
                    <a:pt x="8990" y="4395"/>
                    <a:pt x="7914" y="2690"/>
                  </a:cubicBezTo>
                  <a:cubicBezTo>
                    <a:pt x="7863" y="1123"/>
                    <a:pt x="6121" y="1"/>
                    <a:pt x="44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7"/>
            <p:cNvSpPr/>
            <p:nvPr/>
          </p:nvSpPr>
          <p:spPr>
            <a:xfrm>
              <a:off x="2656941" y="2119733"/>
              <a:ext cx="234294" cy="207515"/>
            </a:xfrm>
            <a:custGeom>
              <a:avLst/>
              <a:gdLst/>
              <a:ahLst/>
              <a:cxnLst/>
              <a:rect l="l" t="t" r="r" b="b"/>
              <a:pathLst>
                <a:path w="10088" h="8935" extrusionOk="0">
                  <a:moveTo>
                    <a:pt x="5017" y="1594"/>
                  </a:moveTo>
                  <a:cubicBezTo>
                    <a:pt x="5919" y="1594"/>
                    <a:pt x="6697" y="2024"/>
                    <a:pt x="7189" y="2739"/>
                  </a:cubicBezTo>
                  <a:cubicBezTo>
                    <a:pt x="7011" y="3355"/>
                    <a:pt x="7225" y="4001"/>
                    <a:pt x="7125" y="4648"/>
                  </a:cubicBezTo>
                  <a:cubicBezTo>
                    <a:pt x="6979" y="5569"/>
                    <a:pt x="6474" y="6457"/>
                    <a:pt x="5804" y="7090"/>
                  </a:cubicBezTo>
                  <a:cubicBezTo>
                    <a:pt x="5541" y="7339"/>
                    <a:pt x="5240" y="7441"/>
                    <a:pt x="4926" y="7441"/>
                  </a:cubicBezTo>
                  <a:cubicBezTo>
                    <a:pt x="3981" y="7441"/>
                    <a:pt x="2925" y="6516"/>
                    <a:pt x="2487" y="5883"/>
                  </a:cubicBezTo>
                  <a:cubicBezTo>
                    <a:pt x="1972" y="5136"/>
                    <a:pt x="1758" y="4175"/>
                    <a:pt x="2004" y="3300"/>
                  </a:cubicBezTo>
                  <a:cubicBezTo>
                    <a:pt x="2332" y="2156"/>
                    <a:pt x="3790" y="1664"/>
                    <a:pt x="4843" y="1600"/>
                  </a:cubicBezTo>
                  <a:cubicBezTo>
                    <a:pt x="4901" y="1596"/>
                    <a:pt x="4959" y="1594"/>
                    <a:pt x="5017" y="1594"/>
                  </a:cubicBezTo>
                  <a:close/>
                  <a:moveTo>
                    <a:pt x="4957" y="1"/>
                  </a:moveTo>
                  <a:cubicBezTo>
                    <a:pt x="2846" y="1"/>
                    <a:pt x="501" y="1127"/>
                    <a:pt x="268" y="3519"/>
                  </a:cubicBezTo>
                  <a:cubicBezTo>
                    <a:pt x="0" y="6288"/>
                    <a:pt x="2326" y="8935"/>
                    <a:pt x="5017" y="8935"/>
                  </a:cubicBezTo>
                  <a:cubicBezTo>
                    <a:pt x="5399" y="8935"/>
                    <a:pt x="5788" y="8881"/>
                    <a:pt x="6178" y="8768"/>
                  </a:cubicBezTo>
                  <a:cubicBezTo>
                    <a:pt x="7873" y="8270"/>
                    <a:pt x="10087" y="3723"/>
                    <a:pt x="8382" y="2548"/>
                  </a:cubicBezTo>
                  <a:cubicBezTo>
                    <a:pt x="8506" y="882"/>
                    <a:pt x="6823"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27"/>
          <p:cNvSpPr/>
          <p:nvPr/>
        </p:nvSpPr>
        <p:spPr>
          <a:xfrm>
            <a:off x="3539152" y="264317"/>
            <a:ext cx="445060" cy="1007880"/>
          </a:xfrm>
          <a:custGeom>
            <a:avLst/>
            <a:gdLst/>
            <a:ahLst/>
            <a:cxnLst/>
            <a:rect l="l" t="t" r="r" b="b"/>
            <a:pathLst>
              <a:path w="21962" h="49735" extrusionOk="0">
                <a:moveTo>
                  <a:pt x="10636" y="1506"/>
                </a:moveTo>
                <a:cubicBezTo>
                  <a:pt x="10847" y="1506"/>
                  <a:pt x="11016" y="1549"/>
                  <a:pt x="11030" y="1682"/>
                </a:cubicBezTo>
                <a:cubicBezTo>
                  <a:pt x="11089" y="2220"/>
                  <a:pt x="10925" y="2785"/>
                  <a:pt x="10852" y="3318"/>
                </a:cubicBezTo>
                <a:cubicBezTo>
                  <a:pt x="10669" y="4598"/>
                  <a:pt x="10797" y="5988"/>
                  <a:pt x="10861" y="7305"/>
                </a:cubicBezTo>
                <a:cubicBezTo>
                  <a:pt x="10574" y="7263"/>
                  <a:pt x="10282" y="7236"/>
                  <a:pt x="9986" y="7231"/>
                </a:cubicBezTo>
                <a:cubicBezTo>
                  <a:pt x="10173" y="6411"/>
                  <a:pt x="10087" y="5687"/>
                  <a:pt x="9891" y="4767"/>
                </a:cubicBezTo>
                <a:cubicBezTo>
                  <a:pt x="9800" y="4334"/>
                  <a:pt x="9098" y="1828"/>
                  <a:pt x="9767" y="1641"/>
                </a:cubicBezTo>
                <a:cubicBezTo>
                  <a:pt x="9873" y="1611"/>
                  <a:pt x="10306" y="1506"/>
                  <a:pt x="10636" y="1506"/>
                </a:cubicBezTo>
                <a:close/>
                <a:moveTo>
                  <a:pt x="9974" y="9086"/>
                </a:moveTo>
                <a:cubicBezTo>
                  <a:pt x="11856" y="9086"/>
                  <a:pt x="13722" y="10344"/>
                  <a:pt x="14597" y="12043"/>
                </a:cubicBezTo>
                <a:cubicBezTo>
                  <a:pt x="14688" y="14011"/>
                  <a:pt x="14238" y="15884"/>
                  <a:pt x="12524" y="17165"/>
                </a:cubicBezTo>
                <a:cubicBezTo>
                  <a:pt x="11892" y="17636"/>
                  <a:pt x="11194" y="17835"/>
                  <a:pt x="10489" y="17835"/>
                </a:cubicBezTo>
                <a:cubicBezTo>
                  <a:pt x="8767" y="17835"/>
                  <a:pt x="7000" y="16643"/>
                  <a:pt x="6036" y="15300"/>
                </a:cubicBezTo>
                <a:cubicBezTo>
                  <a:pt x="4392" y="13014"/>
                  <a:pt x="5990" y="10667"/>
                  <a:pt x="8095" y="9551"/>
                </a:cubicBezTo>
                <a:cubicBezTo>
                  <a:pt x="8698" y="9230"/>
                  <a:pt x="9337" y="9086"/>
                  <a:pt x="9974" y="9086"/>
                </a:cubicBezTo>
                <a:close/>
                <a:moveTo>
                  <a:pt x="10779" y="19456"/>
                </a:moveTo>
                <a:cubicBezTo>
                  <a:pt x="11413" y="23083"/>
                  <a:pt x="13085" y="26601"/>
                  <a:pt x="14579" y="30123"/>
                </a:cubicBezTo>
                <a:cubicBezTo>
                  <a:pt x="14220" y="30007"/>
                  <a:pt x="13806" y="29966"/>
                  <a:pt x="13373" y="29966"/>
                </a:cubicBezTo>
                <a:cubicBezTo>
                  <a:pt x="12883" y="29966"/>
                  <a:pt x="12368" y="30019"/>
                  <a:pt x="11878" y="30077"/>
                </a:cubicBezTo>
                <a:cubicBezTo>
                  <a:pt x="11841" y="29421"/>
                  <a:pt x="11768" y="28769"/>
                  <a:pt x="11577" y="28191"/>
                </a:cubicBezTo>
                <a:cubicBezTo>
                  <a:pt x="11466" y="27856"/>
                  <a:pt x="11158" y="27678"/>
                  <a:pt x="10858" y="27678"/>
                </a:cubicBezTo>
                <a:cubicBezTo>
                  <a:pt x="10570" y="27678"/>
                  <a:pt x="10288" y="27842"/>
                  <a:pt x="10192" y="28191"/>
                </a:cubicBezTo>
                <a:cubicBezTo>
                  <a:pt x="10019" y="28828"/>
                  <a:pt x="10032" y="29530"/>
                  <a:pt x="10087" y="30232"/>
                </a:cubicBezTo>
                <a:cubicBezTo>
                  <a:pt x="9439" y="30260"/>
                  <a:pt x="8793" y="30277"/>
                  <a:pt x="8146" y="30314"/>
                </a:cubicBezTo>
                <a:cubicBezTo>
                  <a:pt x="7941" y="30327"/>
                  <a:pt x="7744" y="30346"/>
                  <a:pt x="7544" y="30369"/>
                </a:cubicBezTo>
                <a:cubicBezTo>
                  <a:pt x="8114" y="28373"/>
                  <a:pt x="8697" y="26382"/>
                  <a:pt x="9226" y="24377"/>
                </a:cubicBezTo>
                <a:cubicBezTo>
                  <a:pt x="9663" y="22723"/>
                  <a:pt x="9782" y="21083"/>
                  <a:pt x="10292" y="19461"/>
                </a:cubicBezTo>
                <a:cubicBezTo>
                  <a:pt x="10342" y="19464"/>
                  <a:pt x="10392" y="19465"/>
                  <a:pt x="10442" y="19465"/>
                </a:cubicBezTo>
                <a:cubicBezTo>
                  <a:pt x="10556" y="19465"/>
                  <a:pt x="10669" y="19460"/>
                  <a:pt x="10779" y="19456"/>
                </a:cubicBezTo>
                <a:close/>
                <a:moveTo>
                  <a:pt x="13016" y="18782"/>
                </a:moveTo>
                <a:cubicBezTo>
                  <a:pt x="14069" y="20162"/>
                  <a:pt x="14843" y="22787"/>
                  <a:pt x="15432" y="24212"/>
                </a:cubicBezTo>
                <a:cubicBezTo>
                  <a:pt x="16511" y="26851"/>
                  <a:pt x="17359" y="29516"/>
                  <a:pt x="18069" y="32277"/>
                </a:cubicBezTo>
                <a:cubicBezTo>
                  <a:pt x="18971" y="35814"/>
                  <a:pt x="19810" y="39627"/>
                  <a:pt x="20320" y="43399"/>
                </a:cubicBezTo>
                <a:cubicBezTo>
                  <a:pt x="20233" y="42999"/>
                  <a:pt x="20138" y="42598"/>
                  <a:pt x="20025" y="42211"/>
                </a:cubicBezTo>
                <a:cubicBezTo>
                  <a:pt x="19195" y="39404"/>
                  <a:pt x="18443" y="36575"/>
                  <a:pt x="17619" y="33768"/>
                </a:cubicBezTo>
                <a:cubicBezTo>
                  <a:pt x="16233" y="29066"/>
                  <a:pt x="14215" y="23611"/>
                  <a:pt x="11750" y="19306"/>
                </a:cubicBezTo>
                <a:cubicBezTo>
                  <a:pt x="11992" y="19247"/>
                  <a:pt x="12238" y="19174"/>
                  <a:pt x="12469" y="19069"/>
                </a:cubicBezTo>
                <a:cubicBezTo>
                  <a:pt x="12652" y="18987"/>
                  <a:pt x="12835" y="18891"/>
                  <a:pt x="13016" y="18782"/>
                </a:cubicBezTo>
                <a:close/>
                <a:moveTo>
                  <a:pt x="8078" y="19001"/>
                </a:moveTo>
                <a:cubicBezTo>
                  <a:pt x="8337" y="19100"/>
                  <a:pt x="8606" y="19182"/>
                  <a:pt x="8875" y="19256"/>
                </a:cubicBezTo>
                <a:cubicBezTo>
                  <a:pt x="8346" y="20176"/>
                  <a:pt x="8192" y="21302"/>
                  <a:pt x="8005" y="22376"/>
                </a:cubicBezTo>
                <a:cubicBezTo>
                  <a:pt x="7481" y="25411"/>
                  <a:pt x="6465" y="28350"/>
                  <a:pt x="5622" y="31307"/>
                </a:cubicBezTo>
                <a:cubicBezTo>
                  <a:pt x="4323" y="35858"/>
                  <a:pt x="2728" y="40283"/>
                  <a:pt x="1320" y="44785"/>
                </a:cubicBezTo>
                <a:cubicBezTo>
                  <a:pt x="1471" y="43336"/>
                  <a:pt x="1712" y="41887"/>
                  <a:pt x="1839" y="40602"/>
                </a:cubicBezTo>
                <a:cubicBezTo>
                  <a:pt x="2123" y="37818"/>
                  <a:pt x="2756" y="35126"/>
                  <a:pt x="3480" y="32432"/>
                </a:cubicBezTo>
                <a:cubicBezTo>
                  <a:pt x="4131" y="30027"/>
                  <a:pt x="4929" y="27694"/>
                  <a:pt x="5841" y="25375"/>
                </a:cubicBezTo>
                <a:cubicBezTo>
                  <a:pt x="6642" y="23320"/>
                  <a:pt x="6879" y="20855"/>
                  <a:pt x="8078" y="19001"/>
                </a:cubicBezTo>
                <a:close/>
                <a:moveTo>
                  <a:pt x="10530" y="1"/>
                </a:moveTo>
                <a:cubicBezTo>
                  <a:pt x="10415" y="1"/>
                  <a:pt x="10297" y="5"/>
                  <a:pt x="10177" y="14"/>
                </a:cubicBezTo>
                <a:cubicBezTo>
                  <a:pt x="6779" y="279"/>
                  <a:pt x="8091" y="4890"/>
                  <a:pt x="8989" y="7286"/>
                </a:cubicBezTo>
                <a:cubicBezTo>
                  <a:pt x="8920" y="7296"/>
                  <a:pt x="8852" y="7300"/>
                  <a:pt x="8783" y="7309"/>
                </a:cubicBezTo>
                <a:cubicBezTo>
                  <a:pt x="5138" y="7847"/>
                  <a:pt x="2802" y="11592"/>
                  <a:pt x="4004" y="15041"/>
                </a:cubicBezTo>
                <a:cubicBezTo>
                  <a:pt x="4482" y="16417"/>
                  <a:pt x="5590" y="17630"/>
                  <a:pt x="6943" y="18440"/>
                </a:cubicBezTo>
                <a:cubicBezTo>
                  <a:pt x="4528" y="21853"/>
                  <a:pt x="3498" y="26952"/>
                  <a:pt x="2400" y="30838"/>
                </a:cubicBezTo>
                <a:cubicBezTo>
                  <a:pt x="1621" y="33599"/>
                  <a:pt x="1002" y="36360"/>
                  <a:pt x="609" y="39203"/>
                </a:cubicBezTo>
                <a:cubicBezTo>
                  <a:pt x="172" y="42365"/>
                  <a:pt x="737" y="45842"/>
                  <a:pt x="104" y="48926"/>
                </a:cubicBezTo>
                <a:cubicBezTo>
                  <a:pt x="1" y="49428"/>
                  <a:pt x="364" y="49735"/>
                  <a:pt x="737" y="49735"/>
                </a:cubicBezTo>
                <a:cubicBezTo>
                  <a:pt x="990" y="49735"/>
                  <a:pt x="1249" y="49594"/>
                  <a:pt x="1370" y="49277"/>
                </a:cubicBezTo>
                <a:cubicBezTo>
                  <a:pt x="3398" y="43988"/>
                  <a:pt x="5344" y="38434"/>
                  <a:pt x="6825" y="32956"/>
                </a:cubicBezTo>
                <a:cubicBezTo>
                  <a:pt x="6938" y="32542"/>
                  <a:pt x="7057" y="32123"/>
                  <a:pt x="7170" y="31709"/>
                </a:cubicBezTo>
                <a:cubicBezTo>
                  <a:pt x="7654" y="31895"/>
                  <a:pt x="8270" y="31931"/>
                  <a:pt x="8811" y="31931"/>
                </a:cubicBezTo>
                <a:cubicBezTo>
                  <a:pt x="9126" y="31931"/>
                  <a:pt x="9416" y="31919"/>
                  <a:pt x="9640" y="31917"/>
                </a:cubicBezTo>
                <a:cubicBezTo>
                  <a:pt x="9832" y="31917"/>
                  <a:pt x="10023" y="31913"/>
                  <a:pt x="10210" y="31909"/>
                </a:cubicBezTo>
                <a:lnTo>
                  <a:pt x="10210" y="31909"/>
                </a:lnTo>
                <a:cubicBezTo>
                  <a:pt x="10246" y="33043"/>
                  <a:pt x="10177" y="34470"/>
                  <a:pt x="10829" y="35404"/>
                </a:cubicBezTo>
                <a:cubicBezTo>
                  <a:pt x="10932" y="35550"/>
                  <a:pt x="11080" y="35624"/>
                  <a:pt x="11227" y="35624"/>
                </a:cubicBezTo>
                <a:cubicBezTo>
                  <a:pt x="11373" y="35624"/>
                  <a:pt x="11518" y="35551"/>
                  <a:pt x="11618" y="35404"/>
                </a:cubicBezTo>
                <a:cubicBezTo>
                  <a:pt x="12246" y="34478"/>
                  <a:pt x="12042" y="33134"/>
                  <a:pt x="11964" y="32081"/>
                </a:cubicBezTo>
                <a:cubicBezTo>
                  <a:pt x="11954" y="32009"/>
                  <a:pt x="11954" y="31932"/>
                  <a:pt x="11950" y="31854"/>
                </a:cubicBezTo>
                <a:cubicBezTo>
                  <a:pt x="12160" y="31845"/>
                  <a:pt x="12370" y="31840"/>
                  <a:pt x="12579" y="31827"/>
                </a:cubicBezTo>
                <a:cubicBezTo>
                  <a:pt x="13272" y="31791"/>
                  <a:pt x="14156" y="31886"/>
                  <a:pt x="14784" y="31566"/>
                </a:cubicBezTo>
                <a:cubicBezTo>
                  <a:pt x="14902" y="31503"/>
                  <a:pt x="14999" y="31402"/>
                  <a:pt x="15062" y="31284"/>
                </a:cubicBezTo>
                <a:cubicBezTo>
                  <a:pt x="15618" y="32642"/>
                  <a:pt x="16124" y="34005"/>
                  <a:pt x="16515" y="35376"/>
                </a:cubicBezTo>
                <a:cubicBezTo>
                  <a:pt x="17313" y="38182"/>
                  <a:pt x="18065" y="41008"/>
                  <a:pt x="18926" y="43801"/>
                </a:cubicBezTo>
                <a:cubicBezTo>
                  <a:pt x="19518" y="45714"/>
                  <a:pt x="19741" y="47691"/>
                  <a:pt x="20889" y="49382"/>
                </a:cubicBezTo>
                <a:cubicBezTo>
                  <a:pt x="21003" y="49549"/>
                  <a:pt x="21206" y="49632"/>
                  <a:pt x="21402" y="49632"/>
                </a:cubicBezTo>
                <a:cubicBezTo>
                  <a:pt x="21689" y="49632"/>
                  <a:pt x="21962" y="49456"/>
                  <a:pt x="21924" y="49104"/>
                </a:cubicBezTo>
                <a:cubicBezTo>
                  <a:pt x="21282" y="43281"/>
                  <a:pt x="20725" y="37631"/>
                  <a:pt x="19514" y="31881"/>
                </a:cubicBezTo>
                <a:cubicBezTo>
                  <a:pt x="18849" y="28706"/>
                  <a:pt x="17819" y="25762"/>
                  <a:pt x="16574" y="22782"/>
                </a:cubicBezTo>
                <a:cubicBezTo>
                  <a:pt x="15928" y="21220"/>
                  <a:pt x="15313" y="19215"/>
                  <a:pt x="14174" y="17884"/>
                </a:cubicBezTo>
                <a:cubicBezTo>
                  <a:pt x="16033" y="16116"/>
                  <a:pt x="17263" y="13155"/>
                  <a:pt x="15472" y="11260"/>
                </a:cubicBezTo>
                <a:cubicBezTo>
                  <a:pt x="15012" y="9555"/>
                  <a:pt x="13823" y="8307"/>
                  <a:pt x="12261" y="7683"/>
                </a:cubicBezTo>
                <a:cubicBezTo>
                  <a:pt x="12315" y="5769"/>
                  <a:pt x="12383" y="3900"/>
                  <a:pt x="12556" y="1997"/>
                </a:cubicBezTo>
                <a:cubicBezTo>
                  <a:pt x="12690" y="533"/>
                  <a:pt x="11764" y="1"/>
                  <a:pt x="105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7"/>
          <p:cNvSpPr/>
          <p:nvPr/>
        </p:nvSpPr>
        <p:spPr>
          <a:xfrm>
            <a:off x="1131220" y="2443685"/>
            <a:ext cx="416803" cy="458570"/>
          </a:xfrm>
          <a:custGeom>
            <a:avLst/>
            <a:gdLst/>
            <a:ahLst/>
            <a:cxnLst/>
            <a:rect l="l" t="t" r="r" b="b"/>
            <a:pathLst>
              <a:path w="15907" h="17501" extrusionOk="0">
                <a:moveTo>
                  <a:pt x="7554" y="1416"/>
                </a:moveTo>
                <a:cubicBezTo>
                  <a:pt x="8297" y="1416"/>
                  <a:pt x="8709" y="1737"/>
                  <a:pt x="8794" y="2384"/>
                </a:cubicBezTo>
                <a:cubicBezTo>
                  <a:pt x="8949" y="2881"/>
                  <a:pt x="8990" y="3414"/>
                  <a:pt x="9027" y="3928"/>
                </a:cubicBezTo>
                <a:cubicBezTo>
                  <a:pt x="9099" y="4945"/>
                  <a:pt x="9259" y="6048"/>
                  <a:pt x="9050" y="7063"/>
                </a:cubicBezTo>
                <a:cubicBezTo>
                  <a:pt x="9044" y="7072"/>
                  <a:pt x="9044" y="7082"/>
                  <a:pt x="9040" y="7095"/>
                </a:cubicBezTo>
                <a:cubicBezTo>
                  <a:pt x="8854" y="7012"/>
                  <a:pt x="8657" y="6963"/>
                  <a:pt x="8454" y="6963"/>
                </a:cubicBezTo>
                <a:cubicBezTo>
                  <a:pt x="8348" y="6963"/>
                  <a:pt x="8241" y="6976"/>
                  <a:pt x="8133" y="7004"/>
                </a:cubicBezTo>
                <a:cubicBezTo>
                  <a:pt x="7427" y="5383"/>
                  <a:pt x="6425" y="3086"/>
                  <a:pt x="7131" y="1446"/>
                </a:cubicBezTo>
                <a:cubicBezTo>
                  <a:pt x="7282" y="1426"/>
                  <a:pt x="7423" y="1416"/>
                  <a:pt x="7554" y="1416"/>
                </a:cubicBezTo>
                <a:close/>
                <a:moveTo>
                  <a:pt x="12684" y="4648"/>
                </a:moveTo>
                <a:cubicBezTo>
                  <a:pt x="13832" y="4648"/>
                  <a:pt x="14081" y="5297"/>
                  <a:pt x="13428" y="6594"/>
                </a:cubicBezTo>
                <a:cubicBezTo>
                  <a:pt x="12631" y="7482"/>
                  <a:pt x="11296" y="7888"/>
                  <a:pt x="10175" y="8384"/>
                </a:cubicBezTo>
                <a:cubicBezTo>
                  <a:pt x="10138" y="8294"/>
                  <a:pt x="10102" y="8207"/>
                  <a:pt x="10061" y="8121"/>
                </a:cubicBezTo>
                <a:cubicBezTo>
                  <a:pt x="9979" y="7947"/>
                  <a:pt x="9870" y="7779"/>
                  <a:pt x="9738" y="7629"/>
                </a:cubicBezTo>
                <a:cubicBezTo>
                  <a:pt x="9851" y="7437"/>
                  <a:pt x="9946" y="7187"/>
                  <a:pt x="10028" y="6904"/>
                </a:cubicBezTo>
                <a:cubicBezTo>
                  <a:pt x="10302" y="6403"/>
                  <a:pt x="10667" y="5961"/>
                  <a:pt x="11059" y="5532"/>
                </a:cubicBezTo>
                <a:cubicBezTo>
                  <a:pt x="11378" y="5196"/>
                  <a:pt x="11746" y="4912"/>
                  <a:pt x="12156" y="4685"/>
                </a:cubicBezTo>
                <a:cubicBezTo>
                  <a:pt x="12350" y="4660"/>
                  <a:pt x="12525" y="4648"/>
                  <a:pt x="12684" y="4648"/>
                </a:cubicBezTo>
                <a:close/>
                <a:moveTo>
                  <a:pt x="3116" y="6117"/>
                </a:moveTo>
                <a:cubicBezTo>
                  <a:pt x="3228" y="6117"/>
                  <a:pt x="3341" y="6123"/>
                  <a:pt x="3454" y="6134"/>
                </a:cubicBezTo>
                <a:cubicBezTo>
                  <a:pt x="4588" y="6170"/>
                  <a:pt x="6188" y="6704"/>
                  <a:pt x="7049" y="7615"/>
                </a:cubicBezTo>
                <a:cubicBezTo>
                  <a:pt x="6739" y="7920"/>
                  <a:pt x="6520" y="8453"/>
                  <a:pt x="6425" y="8891"/>
                </a:cubicBezTo>
                <a:cubicBezTo>
                  <a:pt x="6393" y="9027"/>
                  <a:pt x="6375" y="9168"/>
                  <a:pt x="6356" y="9309"/>
                </a:cubicBezTo>
                <a:cubicBezTo>
                  <a:pt x="5272" y="9250"/>
                  <a:pt x="4224" y="9278"/>
                  <a:pt x="3145" y="9063"/>
                </a:cubicBezTo>
                <a:cubicBezTo>
                  <a:pt x="1805" y="8745"/>
                  <a:pt x="1541" y="7793"/>
                  <a:pt x="2352" y="6203"/>
                </a:cubicBezTo>
                <a:cubicBezTo>
                  <a:pt x="2605" y="6146"/>
                  <a:pt x="2860" y="6117"/>
                  <a:pt x="3116" y="6117"/>
                </a:cubicBezTo>
                <a:close/>
                <a:moveTo>
                  <a:pt x="8411" y="8016"/>
                </a:moveTo>
                <a:cubicBezTo>
                  <a:pt x="9227" y="8025"/>
                  <a:pt x="9446" y="9451"/>
                  <a:pt x="9323" y="10030"/>
                </a:cubicBezTo>
                <a:cubicBezTo>
                  <a:pt x="9218" y="10508"/>
                  <a:pt x="8863" y="10731"/>
                  <a:pt x="8398" y="10781"/>
                </a:cubicBezTo>
                <a:cubicBezTo>
                  <a:pt x="8351" y="10786"/>
                  <a:pt x="8306" y="10789"/>
                  <a:pt x="8262" y="10789"/>
                </a:cubicBezTo>
                <a:cubicBezTo>
                  <a:pt x="7770" y="10789"/>
                  <a:pt x="7499" y="10487"/>
                  <a:pt x="7387" y="9997"/>
                </a:cubicBezTo>
                <a:cubicBezTo>
                  <a:pt x="7300" y="9647"/>
                  <a:pt x="7355" y="9259"/>
                  <a:pt x="7437" y="8914"/>
                </a:cubicBezTo>
                <a:cubicBezTo>
                  <a:pt x="7482" y="8718"/>
                  <a:pt x="7555" y="8535"/>
                  <a:pt x="7641" y="8362"/>
                </a:cubicBezTo>
                <a:cubicBezTo>
                  <a:pt x="7646" y="8348"/>
                  <a:pt x="7656" y="8335"/>
                  <a:pt x="7660" y="8321"/>
                </a:cubicBezTo>
                <a:cubicBezTo>
                  <a:pt x="7721" y="8347"/>
                  <a:pt x="7786" y="8359"/>
                  <a:pt x="7850" y="8359"/>
                </a:cubicBezTo>
                <a:cubicBezTo>
                  <a:pt x="8070" y="8359"/>
                  <a:pt x="8289" y="8221"/>
                  <a:pt x="8384" y="8020"/>
                </a:cubicBezTo>
                <a:cubicBezTo>
                  <a:pt x="8394" y="8020"/>
                  <a:pt x="8402" y="8016"/>
                  <a:pt x="8411" y="8016"/>
                </a:cubicBezTo>
                <a:close/>
                <a:moveTo>
                  <a:pt x="11170" y="9483"/>
                </a:moveTo>
                <a:cubicBezTo>
                  <a:pt x="12238" y="9483"/>
                  <a:pt x="13113" y="10038"/>
                  <a:pt x="13729" y="11042"/>
                </a:cubicBezTo>
                <a:cubicBezTo>
                  <a:pt x="13628" y="11456"/>
                  <a:pt x="13528" y="11870"/>
                  <a:pt x="13428" y="12285"/>
                </a:cubicBezTo>
                <a:cubicBezTo>
                  <a:pt x="13059" y="12190"/>
                  <a:pt x="12708" y="12048"/>
                  <a:pt x="12375" y="11856"/>
                </a:cubicBezTo>
                <a:cubicBezTo>
                  <a:pt x="11641" y="11496"/>
                  <a:pt x="10954" y="11050"/>
                  <a:pt x="10225" y="10691"/>
                </a:cubicBezTo>
                <a:cubicBezTo>
                  <a:pt x="10394" y="10344"/>
                  <a:pt x="10453" y="9957"/>
                  <a:pt x="10434" y="9565"/>
                </a:cubicBezTo>
                <a:cubicBezTo>
                  <a:pt x="10688" y="9510"/>
                  <a:pt x="10934" y="9483"/>
                  <a:pt x="11170" y="9483"/>
                </a:cubicBezTo>
                <a:close/>
                <a:moveTo>
                  <a:pt x="6461" y="10467"/>
                </a:moveTo>
                <a:cubicBezTo>
                  <a:pt x="6594" y="10914"/>
                  <a:pt x="6849" y="11309"/>
                  <a:pt x="7263" y="11593"/>
                </a:cubicBezTo>
                <a:cubicBezTo>
                  <a:pt x="7327" y="11633"/>
                  <a:pt x="7395" y="11661"/>
                  <a:pt x="7459" y="11688"/>
                </a:cubicBezTo>
                <a:cubicBezTo>
                  <a:pt x="7273" y="11907"/>
                  <a:pt x="7086" y="12121"/>
                  <a:pt x="6890" y="12326"/>
                </a:cubicBezTo>
                <a:cubicBezTo>
                  <a:pt x="6647" y="12676"/>
                  <a:pt x="6381" y="12851"/>
                  <a:pt x="6091" y="12851"/>
                </a:cubicBezTo>
                <a:cubicBezTo>
                  <a:pt x="5690" y="12851"/>
                  <a:pt x="5244" y="12516"/>
                  <a:pt x="4752" y="11848"/>
                </a:cubicBezTo>
                <a:cubicBezTo>
                  <a:pt x="5217" y="11292"/>
                  <a:pt x="5856" y="10878"/>
                  <a:pt x="6461" y="10467"/>
                </a:cubicBezTo>
                <a:close/>
                <a:moveTo>
                  <a:pt x="9410" y="11542"/>
                </a:moveTo>
                <a:cubicBezTo>
                  <a:pt x="9669" y="12476"/>
                  <a:pt x="10043" y="13383"/>
                  <a:pt x="10302" y="14317"/>
                </a:cubicBezTo>
                <a:cubicBezTo>
                  <a:pt x="10417" y="14722"/>
                  <a:pt x="10480" y="15137"/>
                  <a:pt x="10493" y="15561"/>
                </a:cubicBezTo>
                <a:cubicBezTo>
                  <a:pt x="10164" y="15750"/>
                  <a:pt x="9887" y="15844"/>
                  <a:pt x="9663" y="15844"/>
                </a:cubicBezTo>
                <a:cubicBezTo>
                  <a:pt x="9329" y="15844"/>
                  <a:pt x="9112" y="15634"/>
                  <a:pt x="9008" y="15214"/>
                </a:cubicBezTo>
                <a:cubicBezTo>
                  <a:pt x="8476" y="14162"/>
                  <a:pt x="8585" y="13000"/>
                  <a:pt x="8525" y="11866"/>
                </a:cubicBezTo>
                <a:cubicBezTo>
                  <a:pt x="8525" y="11862"/>
                  <a:pt x="8520" y="11856"/>
                  <a:pt x="8520" y="11852"/>
                </a:cubicBezTo>
                <a:cubicBezTo>
                  <a:pt x="8835" y="11807"/>
                  <a:pt x="9141" y="11702"/>
                  <a:pt x="9410" y="11542"/>
                </a:cubicBezTo>
                <a:close/>
                <a:moveTo>
                  <a:pt x="7762" y="0"/>
                </a:moveTo>
                <a:cubicBezTo>
                  <a:pt x="7686" y="0"/>
                  <a:pt x="7608" y="5"/>
                  <a:pt x="7528" y="15"/>
                </a:cubicBezTo>
                <a:cubicBezTo>
                  <a:pt x="5067" y="311"/>
                  <a:pt x="5736" y="3633"/>
                  <a:pt x="6617" y="5938"/>
                </a:cubicBezTo>
                <a:cubicBezTo>
                  <a:pt x="5581" y="5327"/>
                  <a:pt x="4292" y="4905"/>
                  <a:pt x="3153" y="4905"/>
                </a:cubicBezTo>
                <a:cubicBezTo>
                  <a:pt x="2373" y="4905"/>
                  <a:pt x="1663" y="5103"/>
                  <a:pt x="1153" y="5574"/>
                </a:cubicBezTo>
                <a:cubicBezTo>
                  <a:pt x="310" y="6353"/>
                  <a:pt x="1" y="7843"/>
                  <a:pt x="811" y="8781"/>
                </a:cubicBezTo>
                <a:cubicBezTo>
                  <a:pt x="1932" y="10075"/>
                  <a:pt x="3345" y="10266"/>
                  <a:pt x="4862" y="10321"/>
                </a:cubicBezTo>
                <a:cubicBezTo>
                  <a:pt x="3805" y="11132"/>
                  <a:pt x="2839" y="12180"/>
                  <a:pt x="3363" y="13452"/>
                </a:cubicBezTo>
                <a:cubicBezTo>
                  <a:pt x="3692" y="14247"/>
                  <a:pt x="4197" y="14545"/>
                  <a:pt x="4767" y="14545"/>
                </a:cubicBezTo>
                <a:cubicBezTo>
                  <a:pt x="5689" y="14545"/>
                  <a:pt x="6782" y="13764"/>
                  <a:pt x="7574" y="13046"/>
                </a:cubicBezTo>
                <a:cubicBezTo>
                  <a:pt x="7753" y="14836"/>
                  <a:pt x="8265" y="17501"/>
                  <a:pt x="9874" y="17501"/>
                </a:cubicBezTo>
                <a:cubicBezTo>
                  <a:pt x="10133" y="17501"/>
                  <a:pt x="10420" y="17432"/>
                  <a:pt x="10739" y="17279"/>
                </a:cubicBezTo>
                <a:cubicBezTo>
                  <a:pt x="12303" y="16531"/>
                  <a:pt x="11323" y="13971"/>
                  <a:pt x="10685" y="12212"/>
                </a:cubicBezTo>
                <a:lnTo>
                  <a:pt x="10685" y="12212"/>
                </a:lnTo>
                <a:cubicBezTo>
                  <a:pt x="11608" y="12826"/>
                  <a:pt x="12790" y="13549"/>
                  <a:pt x="13724" y="13549"/>
                </a:cubicBezTo>
                <a:cubicBezTo>
                  <a:pt x="14197" y="13549"/>
                  <a:pt x="14606" y="13364"/>
                  <a:pt x="14886" y="12886"/>
                </a:cubicBezTo>
                <a:cubicBezTo>
                  <a:pt x="15469" y="11893"/>
                  <a:pt x="14918" y="10586"/>
                  <a:pt x="14261" y="9784"/>
                </a:cubicBezTo>
                <a:cubicBezTo>
                  <a:pt x="13710" y="9101"/>
                  <a:pt x="13150" y="8676"/>
                  <a:pt x="12535" y="8458"/>
                </a:cubicBezTo>
                <a:cubicBezTo>
                  <a:pt x="14284" y="7524"/>
                  <a:pt x="15906" y="6216"/>
                  <a:pt x="14448" y="4348"/>
                </a:cubicBezTo>
                <a:cubicBezTo>
                  <a:pt x="13969" y="3736"/>
                  <a:pt x="13420" y="3485"/>
                  <a:pt x="12858" y="3485"/>
                </a:cubicBezTo>
                <a:cubicBezTo>
                  <a:pt x="11949" y="3485"/>
                  <a:pt x="11006" y="4140"/>
                  <a:pt x="10266" y="4990"/>
                </a:cubicBezTo>
                <a:cubicBezTo>
                  <a:pt x="10300" y="2707"/>
                  <a:pt x="9580" y="0"/>
                  <a:pt x="77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 name="Google Shape;330;p27"/>
          <p:cNvGrpSpPr/>
          <p:nvPr/>
        </p:nvGrpSpPr>
        <p:grpSpPr>
          <a:xfrm>
            <a:off x="3290831" y="4079268"/>
            <a:ext cx="1818747" cy="1071410"/>
            <a:chOff x="3354887" y="4040758"/>
            <a:chExt cx="1612222" cy="949748"/>
          </a:xfrm>
        </p:grpSpPr>
        <p:sp>
          <p:nvSpPr>
            <p:cNvPr id="331" name="Google Shape;331;p27"/>
            <p:cNvSpPr/>
            <p:nvPr/>
          </p:nvSpPr>
          <p:spPr>
            <a:xfrm>
              <a:off x="3354887" y="4040758"/>
              <a:ext cx="804020" cy="794391"/>
            </a:xfrm>
            <a:custGeom>
              <a:avLst/>
              <a:gdLst/>
              <a:ahLst/>
              <a:cxnLst/>
              <a:rect l="l" t="t" r="r" b="b"/>
              <a:pathLst>
                <a:path w="51187" h="50574" extrusionOk="0">
                  <a:moveTo>
                    <a:pt x="26196" y="942"/>
                  </a:moveTo>
                  <a:cubicBezTo>
                    <a:pt x="26464" y="942"/>
                    <a:pt x="26731" y="946"/>
                    <a:pt x="26997" y="955"/>
                  </a:cubicBezTo>
                  <a:cubicBezTo>
                    <a:pt x="26965" y="1018"/>
                    <a:pt x="26970" y="1096"/>
                    <a:pt x="27033" y="1173"/>
                  </a:cubicBezTo>
                  <a:cubicBezTo>
                    <a:pt x="28150" y="2576"/>
                    <a:pt x="27507" y="4494"/>
                    <a:pt x="27161" y="6071"/>
                  </a:cubicBezTo>
                  <a:cubicBezTo>
                    <a:pt x="26714" y="8113"/>
                    <a:pt x="25557" y="9793"/>
                    <a:pt x="24072" y="11288"/>
                  </a:cubicBezTo>
                  <a:cubicBezTo>
                    <a:pt x="23853" y="11507"/>
                    <a:pt x="23630" y="11716"/>
                    <a:pt x="23397" y="11921"/>
                  </a:cubicBezTo>
                  <a:cubicBezTo>
                    <a:pt x="22787" y="11503"/>
                    <a:pt x="22154" y="11101"/>
                    <a:pt x="21498" y="10727"/>
                  </a:cubicBezTo>
                  <a:cubicBezTo>
                    <a:pt x="19524" y="9606"/>
                    <a:pt x="17415" y="8714"/>
                    <a:pt x="15282" y="7916"/>
                  </a:cubicBezTo>
                  <a:cubicBezTo>
                    <a:pt x="13333" y="7188"/>
                    <a:pt x="11419" y="6586"/>
                    <a:pt x="9364" y="6536"/>
                  </a:cubicBezTo>
                  <a:cubicBezTo>
                    <a:pt x="14099" y="2965"/>
                    <a:pt x="20257" y="942"/>
                    <a:pt x="26196" y="942"/>
                  </a:cubicBezTo>
                  <a:close/>
                  <a:moveTo>
                    <a:pt x="27576" y="978"/>
                  </a:moveTo>
                  <a:cubicBezTo>
                    <a:pt x="28619" y="1032"/>
                    <a:pt x="29649" y="1150"/>
                    <a:pt x="30665" y="1342"/>
                  </a:cubicBezTo>
                  <a:cubicBezTo>
                    <a:pt x="32642" y="1706"/>
                    <a:pt x="34565" y="2344"/>
                    <a:pt x="36370" y="3209"/>
                  </a:cubicBezTo>
                  <a:cubicBezTo>
                    <a:pt x="39021" y="4477"/>
                    <a:pt x="40994" y="5871"/>
                    <a:pt x="42761" y="8172"/>
                  </a:cubicBezTo>
                  <a:cubicBezTo>
                    <a:pt x="42835" y="8262"/>
                    <a:pt x="42912" y="8353"/>
                    <a:pt x="42990" y="8445"/>
                  </a:cubicBezTo>
                  <a:cubicBezTo>
                    <a:pt x="41409" y="8517"/>
                    <a:pt x="39764" y="9070"/>
                    <a:pt x="38333" y="9556"/>
                  </a:cubicBezTo>
                  <a:cubicBezTo>
                    <a:pt x="36178" y="10285"/>
                    <a:pt x="34200" y="11347"/>
                    <a:pt x="32250" y="12481"/>
                  </a:cubicBezTo>
                  <a:cubicBezTo>
                    <a:pt x="30669" y="13398"/>
                    <a:pt x="29125" y="14377"/>
                    <a:pt x="27635" y="15429"/>
                  </a:cubicBezTo>
                  <a:cubicBezTo>
                    <a:pt x="26491" y="14323"/>
                    <a:pt x="25284" y="13280"/>
                    <a:pt x="23990" y="12340"/>
                  </a:cubicBezTo>
                  <a:cubicBezTo>
                    <a:pt x="24874" y="11534"/>
                    <a:pt x="25675" y="10650"/>
                    <a:pt x="26359" y="9680"/>
                  </a:cubicBezTo>
                  <a:cubicBezTo>
                    <a:pt x="27393" y="8226"/>
                    <a:pt x="27807" y="6618"/>
                    <a:pt x="28145" y="4914"/>
                  </a:cubicBezTo>
                  <a:cubicBezTo>
                    <a:pt x="28391" y="3684"/>
                    <a:pt x="28623" y="1924"/>
                    <a:pt x="27576" y="978"/>
                  </a:cubicBezTo>
                  <a:close/>
                  <a:moveTo>
                    <a:pt x="43701" y="9234"/>
                  </a:moveTo>
                  <a:cubicBezTo>
                    <a:pt x="44525" y="10081"/>
                    <a:pt x="45427" y="10874"/>
                    <a:pt x="46138" y="11825"/>
                  </a:cubicBezTo>
                  <a:cubicBezTo>
                    <a:pt x="48047" y="14377"/>
                    <a:pt x="48904" y="17849"/>
                    <a:pt x="49501" y="20888"/>
                  </a:cubicBezTo>
                  <a:cubicBezTo>
                    <a:pt x="49847" y="22661"/>
                    <a:pt x="50079" y="24461"/>
                    <a:pt x="50161" y="26260"/>
                  </a:cubicBezTo>
                  <a:cubicBezTo>
                    <a:pt x="49587" y="25477"/>
                    <a:pt x="48088" y="24829"/>
                    <a:pt x="47450" y="24588"/>
                  </a:cubicBezTo>
                  <a:cubicBezTo>
                    <a:pt x="45627" y="23904"/>
                    <a:pt x="43682" y="23672"/>
                    <a:pt x="41741" y="23603"/>
                  </a:cubicBezTo>
                  <a:cubicBezTo>
                    <a:pt x="41555" y="23597"/>
                    <a:pt x="41369" y="23594"/>
                    <a:pt x="41184" y="23594"/>
                  </a:cubicBezTo>
                  <a:cubicBezTo>
                    <a:pt x="39088" y="23594"/>
                    <a:pt x="37051" y="23993"/>
                    <a:pt x="35125" y="24693"/>
                  </a:cubicBezTo>
                  <a:cubicBezTo>
                    <a:pt x="34118" y="22902"/>
                    <a:pt x="32861" y="21248"/>
                    <a:pt x="31540" y="19667"/>
                  </a:cubicBezTo>
                  <a:cubicBezTo>
                    <a:pt x="30487" y="18414"/>
                    <a:pt x="29399" y="17189"/>
                    <a:pt x="28245" y="16026"/>
                  </a:cubicBezTo>
                  <a:cubicBezTo>
                    <a:pt x="29466" y="15183"/>
                    <a:pt x="30724" y="14382"/>
                    <a:pt x="32004" y="13612"/>
                  </a:cubicBezTo>
                  <a:cubicBezTo>
                    <a:pt x="35609" y="11457"/>
                    <a:pt x="39426" y="9661"/>
                    <a:pt x="43701" y="9234"/>
                  </a:cubicBezTo>
                  <a:close/>
                  <a:moveTo>
                    <a:pt x="8698" y="7055"/>
                  </a:moveTo>
                  <a:cubicBezTo>
                    <a:pt x="13095" y="7606"/>
                    <a:pt x="17210" y="9333"/>
                    <a:pt x="21028" y="11503"/>
                  </a:cubicBezTo>
                  <a:cubicBezTo>
                    <a:pt x="21593" y="11825"/>
                    <a:pt x="22144" y="12172"/>
                    <a:pt x="22682" y="12541"/>
                  </a:cubicBezTo>
                  <a:cubicBezTo>
                    <a:pt x="20363" y="14422"/>
                    <a:pt x="17589" y="15789"/>
                    <a:pt x="14827" y="16943"/>
                  </a:cubicBezTo>
                  <a:cubicBezTo>
                    <a:pt x="9961" y="18966"/>
                    <a:pt x="3062" y="21098"/>
                    <a:pt x="1054" y="26314"/>
                  </a:cubicBezTo>
                  <a:cubicBezTo>
                    <a:pt x="971" y="25271"/>
                    <a:pt x="940" y="24219"/>
                    <a:pt x="957" y="23170"/>
                  </a:cubicBezTo>
                  <a:cubicBezTo>
                    <a:pt x="1008" y="20213"/>
                    <a:pt x="1445" y="17307"/>
                    <a:pt x="2694" y="14586"/>
                  </a:cubicBezTo>
                  <a:cubicBezTo>
                    <a:pt x="4042" y="11657"/>
                    <a:pt x="6138" y="9119"/>
                    <a:pt x="8698" y="7055"/>
                  </a:cubicBezTo>
                  <a:close/>
                  <a:moveTo>
                    <a:pt x="23275" y="12956"/>
                  </a:moveTo>
                  <a:cubicBezTo>
                    <a:pt x="24546" y="13875"/>
                    <a:pt x="25725" y="14906"/>
                    <a:pt x="26846" y="15999"/>
                  </a:cubicBezTo>
                  <a:cubicBezTo>
                    <a:pt x="24928" y="17408"/>
                    <a:pt x="23111" y="18943"/>
                    <a:pt x="21448" y="20628"/>
                  </a:cubicBezTo>
                  <a:cubicBezTo>
                    <a:pt x="18340" y="23777"/>
                    <a:pt x="15451" y="27199"/>
                    <a:pt x="13050" y="30875"/>
                  </a:cubicBezTo>
                  <a:cubicBezTo>
                    <a:pt x="11779" y="32830"/>
                    <a:pt x="10635" y="34904"/>
                    <a:pt x="9682" y="37018"/>
                  </a:cubicBezTo>
                  <a:cubicBezTo>
                    <a:pt x="9251" y="37979"/>
                    <a:pt x="8872" y="38959"/>
                    <a:pt x="8480" y="39934"/>
                  </a:cubicBezTo>
                  <a:cubicBezTo>
                    <a:pt x="8212" y="40603"/>
                    <a:pt x="7933" y="41273"/>
                    <a:pt x="7846" y="41979"/>
                  </a:cubicBezTo>
                  <a:cubicBezTo>
                    <a:pt x="5577" y="39514"/>
                    <a:pt x="3828" y="36576"/>
                    <a:pt x="2616" y="33418"/>
                  </a:cubicBezTo>
                  <a:cubicBezTo>
                    <a:pt x="1901" y="31559"/>
                    <a:pt x="1441" y="29618"/>
                    <a:pt x="1195" y="27654"/>
                  </a:cubicBezTo>
                  <a:cubicBezTo>
                    <a:pt x="3760" y="21011"/>
                    <a:pt x="11360" y="19380"/>
                    <a:pt x="17387" y="16578"/>
                  </a:cubicBezTo>
                  <a:cubicBezTo>
                    <a:pt x="19465" y="15612"/>
                    <a:pt x="21502" y="14422"/>
                    <a:pt x="23275" y="12956"/>
                  </a:cubicBezTo>
                  <a:close/>
                  <a:moveTo>
                    <a:pt x="41221" y="24352"/>
                  </a:moveTo>
                  <a:cubicBezTo>
                    <a:pt x="42629" y="24352"/>
                    <a:pt x="44060" y="24514"/>
                    <a:pt x="45419" y="24798"/>
                  </a:cubicBezTo>
                  <a:cubicBezTo>
                    <a:pt x="46306" y="24984"/>
                    <a:pt x="47168" y="25281"/>
                    <a:pt x="47974" y="25681"/>
                  </a:cubicBezTo>
                  <a:cubicBezTo>
                    <a:pt x="48352" y="25868"/>
                    <a:pt x="49619" y="26547"/>
                    <a:pt x="49646" y="26921"/>
                  </a:cubicBezTo>
                  <a:cubicBezTo>
                    <a:pt x="49663" y="27152"/>
                    <a:pt x="49839" y="27266"/>
                    <a:pt x="50017" y="27266"/>
                  </a:cubicBezTo>
                  <a:cubicBezTo>
                    <a:pt x="50077" y="27266"/>
                    <a:pt x="50138" y="27253"/>
                    <a:pt x="50193" y="27226"/>
                  </a:cubicBezTo>
                  <a:lnTo>
                    <a:pt x="50193" y="27226"/>
                  </a:lnTo>
                  <a:cubicBezTo>
                    <a:pt x="50243" y="30561"/>
                    <a:pt x="49747" y="33882"/>
                    <a:pt x="48462" y="37026"/>
                  </a:cubicBezTo>
                  <a:cubicBezTo>
                    <a:pt x="47469" y="39451"/>
                    <a:pt x="45938" y="41661"/>
                    <a:pt x="44006" y="43482"/>
                  </a:cubicBezTo>
                  <a:cubicBezTo>
                    <a:pt x="43112" y="44330"/>
                    <a:pt x="42128" y="45036"/>
                    <a:pt x="41089" y="45648"/>
                  </a:cubicBezTo>
                  <a:cubicBezTo>
                    <a:pt x="41312" y="43438"/>
                    <a:pt x="40816" y="41109"/>
                    <a:pt x="40452" y="38936"/>
                  </a:cubicBezTo>
                  <a:cubicBezTo>
                    <a:pt x="40037" y="36480"/>
                    <a:pt x="39213" y="34097"/>
                    <a:pt x="38292" y="31782"/>
                  </a:cubicBezTo>
                  <a:cubicBezTo>
                    <a:pt x="37436" y="29622"/>
                    <a:pt x="36556" y="27422"/>
                    <a:pt x="35481" y="25349"/>
                  </a:cubicBezTo>
                  <a:cubicBezTo>
                    <a:pt x="36993" y="24816"/>
                    <a:pt x="38574" y="24478"/>
                    <a:pt x="40164" y="24383"/>
                  </a:cubicBezTo>
                  <a:cubicBezTo>
                    <a:pt x="40514" y="24362"/>
                    <a:pt x="40867" y="24352"/>
                    <a:pt x="41221" y="24352"/>
                  </a:cubicBezTo>
                  <a:close/>
                  <a:moveTo>
                    <a:pt x="27443" y="16592"/>
                  </a:moveTo>
                  <a:cubicBezTo>
                    <a:pt x="28633" y="17795"/>
                    <a:pt x="29754" y="19065"/>
                    <a:pt x="30838" y="20341"/>
                  </a:cubicBezTo>
                  <a:cubicBezTo>
                    <a:pt x="32118" y="21849"/>
                    <a:pt x="33180" y="23439"/>
                    <a:pt x="34105" y="25094"/>
                  </a:cubicBezTo>
                  <a:cubicBezTo>
                    <a:pt x="32701" y="25700"/>
                    <a:pt x="31367" y="26461"/>
                    <a:pt x="30118" y="27353"/>
                  </a:cubicBezTo>
                  <a:cubicBezTo>
                    <a:pt x="26669" y="29828"/>
                    <a:pt x="24081" y="33569"/>
                    <a:pt x="22541" y="37396"/>
                  </a:cubicBezTo>
                  <a:cubicBezTo>
                    <a:pt x="21734" y="39396"/>
                    <a:pt x="21383" y="41547"/>
                    <a:pt x="21557" y="43684"/>
                  </a:cubicBezTo>
                  <a:cubicBezTo>
                    <a:pt x="21643" y="44763"/>
                    <a:pt x="21925" y="45820"/>
                    <a:pt x="22258" y="46850"/>
                  </a:cubicBezTo>
                  <a:cubicBezTo>
                    <a:pt x="22432" y="47379"/>
                    <a:pt x="22636" y="47902"/>
                    <a:pt x="22865" y="48413"/>
                  </a:cubicBezTo>
                  <a:cubicBezTo>
                    <a:pt x="23046" y="48809"/>
                    <a:pt x="23311" y="49183"/>
                    <a:pt x="23530" y="49570"/>
                  </a:cubicBezTo>
                  <a:cubicBezTo>
                    <a:pt x="20819" y="49242"/>
                    <a:pt x="18140" y="48481"/>
                    <a:pt x="15648" y="47456"/>
                  </a:cubicBezTo>
                  <a:cubicBezTo>
                    <a:pt x="12777" y="46271"/>
                    <a:pt x="10317" y="44531"/>
                    <a:pt x="8261" y="42416"/>
                  </a:cubicBezTo>
                  <a:cubicBezTo>
                    <a:pt x="8717" y="40548"/>
                    <a:pt x="9606" y="38731"/>
                    <a:pt x="10403" y="36986"/>
                  </a:cubicBezTo>
                  <a:cubicBezTo>
                    <a:pt x="11264" y="35113"/>
                    <a:pt x="12325" y="33291"/>
                    <a:pt x="13438" y="31541"/>
                  </a:cubicBezTo>
                  <a:cubicBezTo>
                    <a:pt x="15770" y="27868"/>
                    <a:pt x="18709" y="24602"/>
                    <a:pt x="21738" y="21462"/>
                  </a:cubicBezTo>
                  <a:cubicBezTo>
                    <a:pt x="23479" y="19662"/>
                    <a:pt x="25407" y="18058"/>
                    <a:pt x="27443" y="16592"/>
                  </a:cubicBezTo>
                  <a:close/>
                  <a:moveTo>
                    <a:pt x="34460" y="25740"/>
                  </a:moveTo>
                  <a:cubicBezTo>
                    <a:pt x="35544" y="27754"/>
                    <a:pt x="36446" y="29864"/>
                    <a:pt x="37327" y="32038"/>
                  </a:cubicBezTo>
                  <a:cubicBezTo>
                    <a:pt x="38164" y="34111"/>
                    <a:pt x="38862" y="36229"/>
                    <a:pt x="39327" y="38407"/>
                  </a:cubicBezTo>
                  <a:cubicBezTo>
                    <a:pt x="39823" y="40717"/>
                    <a:pt x="39991" y="43059"/>
                    <a:pt x="40283" y="45387"/>
                  </a:cubicBezTo>
                  <a:cubicBezTo>
                    <a:pt x="40192" y="45533"/>
                    <a:pt x="40210" y="45761"/>
                    <a:pt x="40374" y="45879"/>
                  </a:cubicBezTo>
                  <a:cubicBezTo>
                    <a:pt x="40275" y="45809"/>
                    <a:pt x="40230" y="45781"/>
                    <a:pt x="40219" y="45781"/>
                  </a:cubicBezTo>
                  <a:cubicBezTo>
                    <a:pt x="40194" y="45781"/>
                    <a:pt x="40347" y="45921"/>
                    <a:pt x="40452" y="46007"/>
                  </a:cubicBezTo>
                  <a:cubicBezTo>
                    <a:pt x="39085" y="46750"/>
                    <a:pt x="37632" y="47347"/>
                    <a:pt x="36146" y="47894"/>
                  </a:cubicBezTo>
                  <a:cubicBezTo>
                    <a:pt x="33034" y="49036"/>
                    <a:pt x="29764" y="49754"/>
                    <a:pt x="26428" y="49754"/>
                  </a:cubicBezTo>
                  <a:cubicBezTo>
                    <a:pt x="26184" y="49754"/>
                    <a:pt x="25939" y="49751"/>
                    <a:pt x="25694" y="49743"/>
                  </a:cubicBezTo>
                  <a:cubicBezTo>
                    <a:pt x="25166" y="49725"/>
                    <a:pt x="24632" y="49688"/>
                    <a:pt x="24104" y="49633"/>
                  </a:cubicBezTo>
                  <a:cubicBezTo>
                    <a:pt x="23925" y="49141"/>
                    <a:pt x="23630" y="48704"/>
                    <a:pt x="23416" y="48190"/>
                  </a:cubicBezTo>
                  <a:cubicBezTo>
                    <a:pt x="23001" y="47200"/>
                    <a:pt x="22705" y="46171"/>
                    <a:pt x="22477" y="45132"/>
                  </a:cubicBezTo>
                  <a:cubicBezTo>
                    <a:pt x="22012" y="42963"/>
                    <a:pt x="22240" y="40758"/>
                    <a:pt x="22887" y="38649"/>
                  </a:cubicBezTo>
                  <a:cubicBezTo>
                    <a:pt x="24017" y="34976"/>
                    <a:pt x="26518" y="31344"/>
                    <a:pt x="29481" y="28807"/>
                  </a:cubicBezTo>
                  <a:cubicBezTo>
                    <a:pt x="30943" y="27554"/>
                    <a:pt x="32638" y="26506"/>
                    <a:pt x="34460" y="25740"/>
                  </a:cubicBezTo>
                  <a:close/>
                  <a:moveTo>
                    <a:pt x="25835" y="0"/>
                  </a:moveTo>
                  <a:cubicBezTo>
                    <a:pt x="25637" y="0"/>
                    <a:pt x="25440" y="2"/>
                    <a:pt x="25243" y="6"/>
                  </a:cubicBezTo>
                  <a:cubicBezTo>
                    <a:pt x="20049" y="120"/>
                    <a:pt x="14818" y="1989"/>
                    <a:pt x="10512" y="4723"/>
                  </a:cubicBezTo>
                  <a:cubicBezTo>
                    <a:pt x="6265" y="7415"/>
                    <a:pt x="2826" y="11284"/>
                    <a:pt x="1149" y="15936"/>
                  </a:cubicBezTo>
                  <a:cubicBezTo>
                    <a:pt x="183" y="18624"/>
                    <a:pt x="0" y="21567"/>
                    <a:pt x="23" y="24392"/>
                  </a:cubicBezTo>
                  <a:cubicBezTo>
                    <a:pt x="55" y="27668"/>
                    <a:pt x="684" y="30949"/>
                    <a:pt x="1869" y="34019"/>
                  </a:cubicBezTo>
                  <a:cubicBezTo>
                    <a:pt x="4002" y="39551"/>
                    <a:pt x="7970" y="44626"/>
                    <a:pt x="13442" y="47406"/>
                  </a:cubicBezTo>
                  <a:cubicBezTo>
                    <a:pt x="16704" y="49059"/>
                    <a:pt x="20290" y="50112"/>
                    <a:pt x="23940" y="50454"/>
                  </a:cubicBezTo>
                  <a:cubicBezTo>
                    <a:pt x="23972" y="50473"/>
                    <a:pt x="24010" y="50482"/>
                    <a:pt x="24049" y="50482"/>
                  </a:cubicBezTo>
                  <a:cubicBezTo>
                    <a:pt x="24077" y="50482"/>
                    <a:pt x="24105" y="50477"/>
                    <a:pt x="24131" y="50468"/>
                  </a:cubicBezTo>
                  <a:cubicBezTo>
                    <a:pt x="24934" y="50538"/>
                    <a:pt x="25740" y="50573"/>
                    <a:pt x="26546" y="50573"/>
                  </a:cubicBezTo>
                  <a:cubicBezTo>
                    <a:pt x="28365" y="50573"/>
                    <a:pt x="30186" y="50392"/>
                    <a:pt x="31977" y="50016"/>
                  </a:cubicBezTo>
                  <a:cubicBezTo>
                    <a:pt x="37476" y="48859"/>
                    <a:pt x="43108" y="46430"/>
                    <a:pt x="46561" y="42006"/>
                  </a:cubicBezTo>
                  <a:cubicBezTo>
                    <a:pt x="49650" y="38048"/>
                    <a:pt x="51036" y="33149"/>
                    <a:pt x="51114" y="28242"/>
                  </a:cubicBezTo>
                  <a:cubicBezTo>
                    <a:pt x="51187" y="23717"/>
                    <a:pt x="50339" y="18988"/>
                    <a:pt x="48666" y="14769"/>
                  </a:cubicBezTo>
                  <a:cubicBezTo>
                    <a:pt x="47774" y="12527"/>
                    <a:pt x="46516" y="10704"/>
                    <a:pt x="44812" y="8965"/>
                  </a:cubicBezTo>
                  <a:cubicBezTo>
                    <a:pt x="44096" y="8231"/>
                    <a:pt x="43499" y="7383"/>
                    <a:pt x="42821" y="6622"/>
                  </a:cubicBezTo>
                  <a:cubicBezTo>
                    <a:pt x="41072" y="4645"/>
                    <a:pt x="38452" y="3575"/>
                    <a:pt x="36137" y="2344"/>
                  </a:cubicBezTo>
                  <a:cubicBezTo>
                    <a:pt x="35043" y="1765"/>
                    <a:pt x="33899" y="1264"/>
                    <a:pt x="32697" y="923"/>
                  </a:cubicBezTo>
                  <a:cubicBezTo>
                    <a:pt x="30476" y="297"/>
                    <a:pt x="28150" y="0"/>
                    <a:pt x="258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7"/>
            <p:cNvSpPr/>
            <p:nvPr/>
          </p:nvSpPr>
          <p:spPr>
            <a:xfrm>
              <a:off x="4282691" y="4677108"/>
              <a:ext cx="272429" cy="84934"/>
            </a:xfrm>
            <a:custGeom>
              <a:avLst/>
              <a:gdLst/>
              <a:ahLst/>
              <a:cxnLst/>
              <a:rect l="l" t="t" r="r" b="b"/>
              <a:pathLst>
                <a:path w="11730" h="3657" extrusionOk="0">
                  <a:moveTo>
                    <a:pt x="440" y="0"/>
                  </a:moveTo>
                  <a:cubicBezTo>
                    <a:pt x="201" y="0"/>
                    <a:pt x="0" y="287"/>
                    <a:pt x="216" y="510"/>
                  </a:cubicBezTo>
                  <a:cubicBezTo>
                    <a:pt x="2381" y="2735"/>
                    <a:pt x="4958" y="3657"/>
                    <a:pt x="7748" y="3657"/>
                  </a:cubicBezTo>
                  <a:cubicBezTo>
                    <a:pt x="8953" y="3657"/>
                    <a:pt x="10198" y="3485"/>
                    <a:pt x="11466" y="3172"/>
                  </a:cubicBezTo>
                  <a:cubicBezTo>
                    <a:pt x="11717" y="3113"/>
                    <a:pt x="11730" y="2711"/>
                    <a:pt x="11466" y="2661"/>
                  </a:cubicBezTo>
                  <a:cubicBezTo>
                    <a:pt x="10787" y="2522"/>
                    <a:pt x="10129" y="2481"/>
                    <a:pt x="9469" y="2481"/>
                  </a:cubicBezTo>
                  <a:cubicBezTo>
                    <a:pt x="8743" y="2481"/>
                    <a:pt x="8015" y="2530"/>
                    <a:pt x="7256" y="2552"/>
                  </a:cubicBezTo>
                  <a:cubicBezTo>
                    <a:pt x="7185" y="2554"/>
                    <a:pt x="7113" y="2555"/>
                    <a:pt x="7042" y="2555"/>
                  </a:cubicBezTo>
                  <a:cubicBezTo>
                    <a:pt x="4776" y="2555"/>
                    <a:pt x="2372" y="1509"/>
                    <a:pt x="645" y="78"/>
                  </a:cubicBezTo>
                  <a:cubicBezTo>
                    <a:pt x="579" y="24"/>
                    <a:pt x="508" y="0"/>
                    <a:pt x="4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7"/>
            <p:cNvSpPr/>
            <p:nvPr/>
          </p:nvSpPr>
          <p:spPr>
            <a:xfrm>
              <a:off x="4232107" y="4765223"/>
              <a:ext cx="168521" cy="129921"/>
            </a:xfrm>
            <a:custGeom>
              <a:avLst/>
              <a:gdLst/>
              <a:ahLst/>
              <a:cxnLst/>
              <a:rect l="l" t="t" r="r" b="b"/>
              <a:pathLst>
                <a:path w="7256" h="5594" extrusionOk="0">
                  <a:moveTo>
                    <a:pt x="466" y="0"/>
                  </a:moveTo>
                  <a:cubicBezTo>
                    <a:pt x="227" y="0"/>
                    <a:pt x="1" y="230"/>
                    <a:pt x="176" y="484"/>
                  </a:cubicBezTo>
                  <a:cubicBezTo>
                    <a:pt x="922" y="1596"/>
                    <a:pt x="1870" y="2467"/>
                    <a:pt x="2955" y="3245"/>
                  </a:cubicBezTo>
                  <a:cubicBezTo>
                    <a:pt x="4089" y="4061"/>
                    <a:pt x="5475" y="5196"/>
                    <a:pt x="6827" y="5583"/>
                  </a:cubicBezTo>
                  <a:cubicBezTo>
                    <a:pt x="6850" y="5590"/>
                    <a:pt x="6873" y="5593"/>
                    <a:pt x="6896" y="5593"/>
                  </a:cubicBezTo>
                  <a:cubicBezTo>
                    <a:pt x="7089" y="5593"/>
                    <a:pt x="7256" y="5366"/>
                    <a:pt x="7134" y="5182"/>
                  </a:cubicBezTo>
                  <a:cubicBezTo>
                    <a:pt x="6514" y="4252"/>
                    <a:pt x="5302" y="3714"/>
                    <a:pt x="4381" y="3132"/>
                  </a:cubicBezTo>
                  <a:cubicBezTo>
                    <a:pt x="3073" y="2298"/>
                    <a:pt x="1693" y="1401"/>
                    <a:pt x="754" y="147"/>
                  </a:cubicBezTo>
                  <a:cubicBezTo>
                    <a:pt x="677" y="44"/>
                    <a:pt x="570" y="0"/>
                    <a:pt x="4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7"/>
            <p:cNvSpPr/>
            <p:nvPr/>
          </p:nvSpPr>
          <p:spPr>
            <a:xfrm>
              <a:off x="4154861" y="4859261"/>
              <a:ext cx="141696" cy="131244"/>
            </a:xfrm>
            <a:custGeom>
              <a:avLst/>
              <a:gdLst/>
              <a:ahLst/>
              <a:cxnLst/>
              <a:rect l="l" t="t" r="r" b="b"/>
              <a:pathLst>
                <a:path w="6101" h="5651" extrusionOk="0">
                  <a:moveTo>
                    <a:pt x="457" y="1"/>
                  </a:moveTo>
                  <a:cubicBezTo>
                    <a:pt x="223" y="1"/>
                    <a:pt x="0" y="227"/>
                    <a:pt x="162" y="486"/>
                  </a:cubicBezTo>
                  <a:cubicBezTo>
                    <a:pt x="1506" y="2651"/>
                    <a:pt x="3133" y="4742"/>
                    <a:pt x="5611" y="5631"/>
                  </a:cubicBezTo>
                  <a:cubicBezTo>
                    <a:pt x="5650" y="5644"/>
                    <a:pt x="5686" y="5650"/>
                    <a:pt x="5720" y="5650"/>
                  </a:cubicBezTo>
                  <a:cubicBezTo>
                    <a:pt x="6000" y="5650"/>
                    <a:pt x="6101" y="5222"/>
                    <a:pt x="5857" y="5051"/>
                  </a:cubicBezTo>
                  <a:cubicBezTo>
                    <a:pt x="3838" y="3639"/>
                    <a:pt x="2194" y="2144"/>
                    <a:pt x="740" y="149"/>
                  </a:cubicBezTo>
                  <a:cubicBezTo>
                    <a:pt x="665" y="44"/>
                    <a:pt x="560" y="1"/>
                    <a:pt x="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7"/>
            <p:cNvSpPr/>
            <p:nvPr/>
          </p:nvSpPr>
          <p:spPr>
            <a:xfrm>
              <a:off x="4533544" y="4729341"/>
              <a:ext cx="297280" cy="127389"/>
            </a:xfrm>
            <a:custGeom>
              <a:avLst/>
              <a:gdLst/>
              <a:ahLst/>
              <a:cxnLst/>
              <a:rect l="l" t="t" r="r" b="b"/>
              <a:pathLst>
                <a:path w="12800" h="5485" extrusionOk="0">
                  <a:moveTo>
                    <a:pt x="12504" y="0"/>
                  </a:moveTo>
                  <a:cubicBezTo>
                    <a:pt x="12475" y="0"/>
                    <a:pt x="12445" y="6"/>
                    <a:pt x="12416" y="20"/>
                  </a:cubicBezTo>
                  <a:cubicBezTo>
                    <a:pt x="9014" y="1669"/>
                    <a:pt x="6331" y="4792"/>
                    <a:pt x="2571" y="4792"/>
                  </a:cubicBezTo>
                  <a:cubicBezTo>
                    <a:pt x="1895" y="4792"/>
                    <a:pt x="1184" y="4691"/>
                    <a:pt x="428" y="4462"/>
                  </a:cubicBezTo>
                  <a:cubicBezTo>
                    <a:pt x="398" y="4453"/>
                    <a:pt x="369" y="4449"/>
                    <a:pt x="343" y="4449"/>
                  </a:cubicBezTo>
                  <a:cubicBezTo>
                    <a:pt x="77" y="4449"/>
                    <a:pt x="1" y="4866"/>
                    <a:pt x="287" y="4977"/>
                  </a:cubicBezTo>
                  <a:cubicBezTo>
                    <a:pt x="1204" y="5329"/>
                    <a:pt x="2107" y="5484"/>
                    <a:pt x="2992" y="5484"/>
                  </a:cubicBezTo>
                  <a:cubicBezTo>
                    <a:pt x="6651" y="5484"/>
                    <a:pt x="9989" y="2821"/>
                    <a:pt x="12652" y="330"/>
                  </a:cubicBezTo>
                  <a:cubicBezTo>
                    <a:pt x="12800" y="195"/>
                    <a:pt x="12665" y="0"/>
                    <a:pt x="125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7"/>
            <p:cNvSpPr/>
            <p:nvPr/>
          </p:nvSpPr>
          <p:spPr>
            <a:xfrm>
              <a:off x="4503073" y="4936763"/>
              <a:ext cx="220312" cy="51374"/>
            </a:xfrm>
            <a:custGeom>
              <a:avLst/>
              <a:gdLst/>
              <a:ahLst/>
              <a:cxnLst/>
              <a:rect l="l" t="t" r="r" b="b"/>
              <a:pathLst>
                <a:path w="9486" h="2212" extrusionOk="0">
                  <a:moveTo>
                    <a:pt x="489" y="1"/>
                  </a:moveTo>
                  <a:cubicBezTo>
                    <a:pt x="227" y="1"/>
                    <a:pt x="0" y="325"/>
                    <a:pt x="245" y="553"/>
                  </a:cubicBezTo>
                  <a:cubicBezTo>
                    <a:pt x="1524" y="1736"/>
                    <a:pt x="3212" y="2212"/>
                    <a:pt x="4934" y="2212"/>
                  </a:cubicBezTo>
                  <a:cubicBezTo>
                    <a:pt x="6415" y="2212"/>
                    <a:pt x="7922" y="1860"/>
                    <a:pt x="9218" y="1304"/>
                  </a:cubicBezTo>
                  <a:cubicBezTo>
                    <a:pt x="9485" y="1186"/>
                    <a:pt x="9368" y="724"/>
                    <a:pt x="9089" y="724"/>
                  </a:cubicBezTo>
                  <a:cubicBezTo>
                    <a:pt x="9079" y="724"/>
                    <a:pt x="9068" y="724"/>
                    <a:pt x="9058" y="725"/>
                  </a:cubicBezTo>
                  <a:cubicBezTo>
                    <a:pt x="7539" y="898"/>
                    <a:pt x="5892" y="1313"/>
                    <a:pt x="4324" y="1313"/>
                  </a:cubicBezTo>
                  <a:cubicBezTo>
                    <a:pt x="3027" y="1313"/>
                    <a:pt x="1783" y="1029"/>
                    <a:pt x="710" y="88"/>
                  </a:cubicBezTo>
                  <a:cubicBezTo>
                    <a:pt x="640" y="27"/>
                    <a:pt x="563" y="1"/>
                    <a:pt x="4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7"/>
            <p:cNvSpPr/>
            <p:nvPr/>
          </p:nvSpPr>
          <p:spPr>
            <a:xfrm>
              <a:off x="4811826" y="4741882"/>
              <a:ext cx="155282" cy="132847"/>
            </a:xfrm>
            <a:custGeom>
              <a:avLst/>
              <a:gdLst/>
              <a:ahLst/>
              <a:cxnLst/>
              <a:rect l="l" t="t" r="r" b="b"/>
              <a:pathLst>
                <a:path w="6686" h="5720" extrusionOk="0">
                  <a:moveTo>
                    <a:pt x="6249" y="1"/>
                  </a:moveTo>
                  <a:cubicBezTo>
                    <a:pt x="6188" y="1"/>
                    <a:pt x="6126" y="15"/>
                    <a:pt x="6066" y="45"/>
                  </a:cubicBezTo>
                  <a:cubicBezTo>
                    <a:pt x="5054" y="555"/>
                    <a:pt x="4211" y="1640"/>
                    <a:pt x="3350" y="2387"/>
                  </a:cubicBezTo>
                  <a:cubicBezTo>
                    <a:pt x="2311" y="3280"/>
                    <a:pt x="1318" y="4227"/>
                    <a:pt x="279" y="5116"/>
                  </a:cubicBezTo>
                  <a:cubicBezTo>
                    <a:pt x="0" y="5356"/>
                    <a:pt x="257" y="5719"/>
                    <a:pt x="550" y="5719"/>
                  </a:cubicBezTo>
                  <a:cubicBezTo>
                    <a:pt x="631" y="5719"/>
                    <a:pt x="714" y="5692"/>
                    <a:pt x="790" y="5627"/>
                  </a:cubicBezTo>
                  <a:cubicBezTo>
                    <a:pt x="1833" y="4734"/>
                    <a:pt x="3118" y="4091"/>
                    <a:pt x="4207" y="3243"/>
                  </a:cubicBezTo>
                  <a:cubicBezTo>
                    <a:pt x="5118" y="2532"/>
                    <a:pt x="6316" y="1626"/>
                    <a:pt x="6617" y="465"/>
                  </a:cubicBezTo>
                  <a:cubicBezTo>
                    <a:pt x="6686" y="204"/>
                    <a:pt x="6481" y="1"/>
                    <a:pt x="62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 name="Google Shape;338;p27"/>
          <p:cNvGrpSpPr/>
          <p:nvPr/>
        </p:nvGrpSpPr>
        <p:grpSpPr>
          <a:xfrm>
            <a:off x="8082197" y="2867355"/>
            <a:ext cx="316622" cy="376947"/>
            <a:chOff x="7290886" y="2736984"/>
            <a:chExt cx="416773" cy="496179"/>
          </a:xfrm>
        </p:grpSpPr>
        <p:sp>
          <p:nvSpPr>
            <p:cNvPr id="339" name="Google Shape;339;p27"/>
            <p:cNvSpPr/>
            <p:nvPr/>
          </p:nvSpPr>
          <p:spPr>
            <a:xfrm>
              <a:off x="7290886" y="2736984"/>
              <a:ext cx="416773" cy="496179"/>
            </a:xfrm>
            <a:custGeom>
              <a:avLst/>
              <a:gdLst/>
              <a:ahLst/>
              <a:cxnLst/>
              <a:rect l="l" t="t" r="r" b="b"/>
              <a:pathLst>
                <a:path w="17945" h="21364" extrusionOk="0">
                  <a:moveTo>
                    <a:pt x="10612" y="461"/>
                  </a:moveTo>
                  <a:cubicBezTo>
                    <a:pt x="11514" y="1527"/>
                    <a:pt x="13438" y="1359"/>
                    <a:pt x="14700" y="1773"/>
                  </a:cubicBezTo>
                  <a:cubicBezTo>
                    <a:pt x="15693" y="2097"/>
                    <a:pt x="15907" y="7432"/>
                    <a:pt x="16062" y="8521"/>
                  </a:cubicBezTo>
                  <a:cubicBezTo>
                    <a:pt x="16413" y="11022"/>
                    <a:pt x="16700" y="13556"/>
                    <a:pt x="16790" y="16080"/>
                  </a:cubicBezTo>
                  <a:cubicBezTo>
                    <a:pt x="16841" y="17529"/>
                    <a:pt x="16736" y="18955"/>
                    <a:pt x="16882" y="20390"/>
                  </a:cubicBezTo>
                  <a:cubicBezTo>
                    <a:pt x="15629" y="20254"/>
                    <a:pt x="14357" y="20113"/>
                    <a:pt x="13100" y="19999"/>
                  </a:cubicBezTo>
                  <a:lnTo>
                    <a:pt x="13100" y="19999"/>
                  </a:lnTo>
                  <a:cubicBezTo>
                    <a:pt x="13100" y="19999"/>
                    <a:pt x="13100" y="19999"/>
                    <a:pt x="13100" y="19999"/>
                  </a:cubicBezTo>
                  <a:cubicBezTo>
                    <a:pt x="13177" y="19999"/>
                    <a:pt x="12740" y="16281"/>
                    <a:pt x="12631" y="15911"/>
                  </a:cubicBezTo>
                  <a:cubicBezTo>
                    <a:pt x="12626" y="15888"/>
                    <a:pt x="12613" y="15865"/>
                    <a:pt x="12599" y="15848"/>
                  </a:cubicBezTo>
                  <a:cubicBezTo>
                    <a:pt x="12618" y="15680"/>
                    <a:pt x="12544" y="15488"/>
                    <a:pt x="12380" y="15401"/>
                  </a:cubicBezTo>
                  <a:cubicBezTo>
                    <a:pt x="11797" y="15100"/>
                    <a:pt x="11068" y="15041"/>
                    <a:pt x="10426" y="14946"/>
                  </a:cubicBezTo>
                  <a:cubicBezTo>
                    <a:pt x="10084" y="14895"/>
                    <a:pt x="9743" y="14877"/>
                    <a:pt x="9400" y="14859"/>
                  </a:cubicBezTo>
                  <a:cubicBezTo>
                    <a:pt x="8977" y="14832"/>
                    <a:pt x="8612" y="14658"/>
                    <a:pt x="8206" y="14572"/>
                  </a:cubicBezTo>
                  <a:cubicBezTo>
                    <a:pt x="8195" y="14570"/>
                    <a:pt x="8183" y="14568"/>
                    <a:pt x="8172" y="14568"/>
                  </a:cubicBezTo>
                  <a:cubicBezTo>
                    <a:pt x="8120" y="14568"/>
                    <a:pt x="8076" y="14593"/>
                    <a:pt x="8038" y="14626"/>
                  </a:cubicBezTo>
                  <a:cubicBezTo>
                    <a:pt x="7981" y="14600"/>
                    <a:pt x="7920" y="14586"/>
                    <a:pt x="7858" y="14586"/>
                  </a:cubicBezTo>
                  <a:cubicBezTo>
                    <a:pt x="7717" y="14586"/>
                    <a:pt x="7577" y="14661"/>
                    <a:pt x="7501" y="14832"/>
                  </a:cubicBezTo>
                  <a:cubicBezTo>
                    <a:pt x="6940" y="16067"/>
                    <a:pt x="6375" y="17352"/>
                    <a:pt x="5965" y="18645"/>
                  </a:cubicBezTo>
                  <a:cubicBezTo>
                    <a:pt x="5965" y="18659"/>
                    <a:pt x="5965" y="18668"/>
                    <a:pt x="5960" y="18681"/>
                  </a:cubicBezTo>
                  <a:cubicBezTo>
                    <a:pt x="4516" y="18008"/>
                    <a:pt x="2812" y="17907"/>
                    <a:pt x="1290" y="17396"/>
                  </a:cubicBezTo>
                  <a:cubicBezTo>
                    <a:pt x="913" y="17269"/>
                    <a:pt x="4206" y="12139"/>
                    <a:pt x="4511" y="11693"/>
                  </a:cubicBezTo>
                  <a:cubicBezTo>
                    <a:pt x="6944" y="8107"/>
                    <a:pt x="8681" y="4302"/>
                    <a:pt x="10612" y="461"/>
                  </a:cubicBezTo>
                  <a:close/>
                  <a:moveTo>
                    <a:pt x="10542" y="1"/>
                  </a:moveTo>
                  <a:cubicBezTo>
                    <a:pt x="10486" y="1"/>
                    <a:pt x="10430" y="20"/>
                    <a:pt x="10389" y="64"/>
                  </a:cubicBezTo>
                  <a:cubicBezTo>
                    <a:pt x="9442" y="1117"/>
                    <a:pt x="9018" y="2375"/>
                    <a:pt x="8462" y="3660"/>
                  </a:cubicBezTo>
                  <a:cubicBezTo>
                    <a:pt x="7615" y="5624"/>
                    <a:pt x="6320" y="7451"/>
                    <a:pt x="5241" y="9296"/>
                  </a:cubicBezTo>
                  <a:cubicBezTo>
                    <a:pt x="3636" y="12025"/>
                    <a:pt x="1432" y="14521"/>
                    <a:pt x="92" y="17392"/>
                  </a:cubicBezTo>
                  <a:cubicBezTo>
                    <a:pt x="1" y="17588"/>
                    <a:pt x="137" y="17821"/>
                    <a:pt x="324" y="17894"/>
                  </a:cubicBezTo>
                  <a:cubicBezTo>
                    <a:pt x="2238" y="18677"/>
                    <a:pt x="4133" y="19242"/>
                    <a:pt x="6211" y="19360"/>
                  </a:cubicBezTo>
                  <a:cubicBezTo>
                    <a:pt x="6217" y="19361"/>
                    <a:pt x="6223" y="19361"/>
                    <a:pt x="6229" y="19361"/>
                  </a:cubicBezTo>
                  <a:cubicBezTo>
                    <a:pt x="6345" y="19361"/>
                    <a:pt x="6445" y="19273"/>
                    <a:pt x="6480" y="19169"/>
                  </a:cubicBezTo>
                  <a:cubicBezTo>
                    <a:pt x="6585" y="19137"/>
                    <a:pt x="6681" y="19064"/>
                    <a:pt x="6740" y="18937"/>
                  </a:cubicBezTo>
                  <a:cubicBezTo>
                    <a:pt x="7287" y="17747"/>
                    <a:pt x="7787" y="16494"/>
                    <a:pt x="8198" y="15251"/>
                  </a:cubicBezTo>
                  <a:cubicBezTo>
                    <a:pt x="8553" y="15570"/>
                    <a:pt x="9087" y="15619"/>
                    <a:pt x="9587" y="15674"/>
                  </a:cubicBezTo>
                  <a:cubicBezTo>
                    <a:pt x="10421" y="15762"/>
                    <a:pt x="11223" y="15957"/>
                    <a:pt x="12043" y="16107"/>
                  </a:cubicBezTo>
                  <a:cubicBezTo>
                    <a:pt x="12052" y="17156"/>
                    <a:pt x="12349" y="18290"/>
                    <a:pt x="12212" y="19310"/>
                  </a:cubicBezTo>
                  <a:cubicBezTo>
                    <a:pt x="12153" y="19757"/>
                    <a:pt x="11957" y="20491"/>
                    <a:pt x="12494" y="20746"/>
                  </a:cubicBezTo>
                  <a:cubicBezTo>
                    <a:pt x="13246" y="21101"/>
                    <a:pt x="14349" y="21065"/>
                    <a:pt x="15160" y="21219"/>
                  </a:cubicBezTo>
                  <a:cubicBezTo>
                    <a:pt x="15504" y="21286"/>
                    <a:pt x="15932" y="21364"/>
                    <a:pt x="16346" y="21364"/>
                  </a:cubicBezTo>
                  <a:cubicBezTo>
                    <a:pt x="16639" y="21364"/>
                    <a:pt x="16925" y="21325"/>
                    <a:pt x="17169" y="21215"/>
                  </a:cubicBezTo>
                  <a:cubicBezTo>
                    <a:pt x="17232" y="21255"/>
                    <a:pt x="17305" y="21280"/>
                    <a:pt x="17379" y="21280"/>
                  </a:cubicBezTo>
                  <a:cubicBezTo>
                    <a:pt x="17406" y="21280"/>
                    <a:pt x="17434" y="21277"/>
                    <a:pt x="17461" y="21270"/>
                  </a:cubicBezTo>
                  <a:cubicBezTo>
                    <a:pt x="17469" y="21270"/>
                    <a:pt x="17474" y="21265"/>
                    <a:pt x="17484" y="21265"/>
                  </a:cubicBezTo>
                  <a:cubicBezTo>
                    <a:pt x="17738" y="21196"/>
                    <a:pt x="17944" y="20901"/>
                    <a:pt x="17825" y="20655"/>
                  </a:cubicBezTo>
                  <a:cubicBezTo>
                    <a:pt x="17903" y="20636"/>
                    <a:pt x="17907" y="20495"/>
                    <a:pt x="17835" y="20222"/>
                  </a:cubicBezTo>
                  <a:cubicBezTo>
                    <a:pt x="17816" y="19716"/>
                    <a:pt x="17770" y="19215"/>
                    <a:pt x="17747" y="18709"/>
                  </a:cubicBezTo>
                  <a:cubicBezTo>
                    <a:pt x="17702" y="17529"/>
                    <a:pt x="17807" y="16353"/>
                    <a:pt x="17747" y="15173"/>
                  </a:cubicBezTo>
                  <a:cubicBezTo>
                    <a:pt x="17602" y="12362"/>
                    <a:pt x="17310" y="9460"/>
                    <a:pt x="16759" y="6703"/>
                  </a:cubicBezTo>
                  <a:cubicBezTo>
                    <a:pt x="16500" y="5409"/>
                    <a:pt x="16353" y="4088"/>
                    <a:pt x="16130" y="2789"/>
                  </a:cubicBezTo>
                  <a:cubicBezTo>
                    <a:pt x="16071" y="2421"/>
                    <a:pt x="16112" y="1628"/>
                    <a:pt x="15743" y="1327"/>
                  </a:cubicBezTo>
                  <a:cubicBezTo>
                    <a:pt x="14485" y="316"/>
                    <a:pt x="12275" y="415"/>
                    <a:pt x="10754" y="160"/>
                  </a:cubicBezTo>
                  <a:cubicBezTo>
                    <a:pt x="10751" y="160"/>
                    <a:pt x="10747" y="162"/>
                    <a:pt x="10744" y="162"/>
                  </a:cubicBezTo>
                  <a:cubicBezTo>
                    <a:pt x="10743" y="162"/>
                    <a:pt x="10741" y="162"/>
                    <a:pt x="10740" y="160"/>
                  </a:cubicBezTo>
                  <a:cubicBezTo>
                    <a:pt x="10740" y="63"/>
                    <a:pt x="10642" y="1"/>
                    <a:pt x="10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p:nvPr/>
          </p:nvSpPr>
          <p:spPr>
            <a:xfrm>
              <a:off x="7502861" y="2870179"/>
              <a:ext cx="79917" cy="155700"/>
            </a:xfrm>
            <a:custGeom>
              <a:avLst/>
              <a:gdLst/>
              <a:ahLst/>
              <a:cxnLst/>
              <a:rect l="l" t="t" r="r" b="b"/>
              <a:pathLst>
                <a:path w="3441" h="6704" extrusionOk="0">
                  <a:moveTo>
                    <a:pt x="2155" y="2490"/>
                  </a:moveTo>
                  <a:cubicBezTo>
                    <a:pt x="2214" y="3091"/>
                    <a:pt x="2324" y="3693"/>
                    <a:pt x="2319" y="4244"/>
                  </a:cubicBezTo>
                  <a:cubicBezTo>
                    <a:pt x="2315" y="4453"/>
                    <a:pt x="2402" y="5729"/>
                    <a:pt x="2027" y="5729"/>
                  </a:cubicBezTo>
                  <a:cubicBezTo>
                    <a:pt x="2010" y="5729"/>
                    <a:pt x="1992" y="5726"/>
                    <a:pt x="1973" y="5720"/>
                  </a:cubicBezTo>
                  <a:cubicBezTo>
                    <a:pt x="1600" y="5615"/>
                    <a:pt x="1348" y="5510"/>
                    <a:pt x="1080" y="5493"/>
                  </a:cubicBezTo>
                  <a:cubicBezTo>
                    <a:pt x="1207" y="5160"/>
                    <a:pt x="1394" y="4805"/>
                    <a:pt x="1495" y="4540"/>
                  </a:cubicBezTo>
                  <a:cubicBezTo>
                    <a:pt x="1699" y="4002"/>
                    <a:pt x="1873" y="3460"/>
                    <a:pt x="2019" y="2904"/>
                  </a:cubicBezTo>
                  <a:cubicBezTo>
                    <a:pt x="2055" y="2763"/>
                    <a:pt x="2105" y="2627"/>
                    <a:pt x="2155" y="2490"/>
                  </a:cubicBezTo>
                  <a:close/>
                  <a:moveTo>
                    <a:pt x="2461" y="0"/>
                  </a:moveTo>
                  <a:cubicBezTo>
                    <a:pt x="2289" y="0"/>
                    <a:pt x="2154" y="109"/>
                    <a:pt x="2082" y="261"/>
                  </a:cubicBezTo>
                  <a:cubicBezTo>
                    <a:pt x="1604" y="1300"/>
                    <a:pt x="1148" y="2271"/>
                    <a:pt x="793" y="3360"/>
                  </a:cubicBezTo>
                  <a:cubicBezTo>
                    <a:pt x="501" y="4253"/>
                    <a:pt x="0" y="5110"/>
                    <a:pt x="168" y="6071"/>
                  </a:cubicBezTo>
                  <a:cubicBezTo>
                    <a:pt x="202" y="6261"/>
                    <a:pt x="373" y="6395"/>
                    <a:pt x="561" y="6395"/>
                  </a:cubicBezTo>
                  <a:cubicBezTo>
                    <a:pt x="580" y="6395"/>
                    <a:pt x="600" y="6394"/>
                    <a:pt x="620" y="6391"/>
                  </a:cubicBezTo>
                  <a:cubicBezTo>
                    <a:pt x="671" y="6383"/>
                    <a:pt x="721" y="6380"/>
                    <a:pt x="771" y="6380"/>
                  </a:cubicBezTo>
                  <a:cubicBezTo>
                    <a:pt x="1251" y="6380"/>
                    <a:pt x="1680" y="6703"/>
                    <a:pt x="2129" y="6703"/>
                  </a:cubicBezTo>
                  <a:cubicBezTo>
                    <a:pt x="2245" y="6703"/>
                    <a:pt x="2363" y="6681"/>
                    <a:pt x="2483" y="6627"/>
                  </a:cubicBezTo>
                  <a:cubicBezTo>
                    <a:pt x="2912" y="6431"/>
                    <a:pt x="3135" y="5975"/>
                    <a:pt x="3199" y="5529"/>
                  </a:cubicBezTo>
                  <a:cubicBezTo>
                    <a:pt x="3440" y="3866"/>
                    <a:pt x="3003" y="2135"/>
                    <a:pt x="2961" y="476"/>
                  </a:cubicBezTo>
                  <a:cubicBezTo>
                    <a:pt x="2961" y="389"/>
                    <a:pt x="2921" y="316"/>
                    <a:pt x="2862" y="267"/>
                  </a:cubicBezTo>
                  <a:lnTo>
                    <a:pt x="2862" y="207"/>
                  </a:lnTo>
                  <a:cubicBezTo>
                    <a:pt x="2857" y="107"/>
                    <a:pt x="2748" y="25"/>
                    <a:pt x="2652" y="15"/>
                  </a:cubicBezTo>
                  <a:cubicBezTo>
                    <a:pt x="2602" y="11"/>
                    <a:pt x="2551" y="7"/>
                    <a:pt x="2502" y="2"/>
                  </a:cubicBezTo>
                  <a:cubicBezTo>
                    <a:pt x="2488" y="1"/>
                    <a:pt x="2475" y="0"/>
                    <a:pt x="24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 name="Google Shape;341;p27"/>
          <p:cNvGrpSpPr/>
          <p:nvPr/>
        </p:nvGrpSpPr>
        <p:grpSpPr>
          <a:xfrm>
            <a:off x="3916916" y="3641263"/>
            <a:ext cx="1091791" cy="898485"/>
            <a:chOff x="3577274" y="3445463"/>
            <a:chExt cx="967814" cy="796459"/>
          </a:xfrm>
        </p:grpSpPr>
        <p:sp>
          <p:nvSpPr>
            <p:cNvPr id="342" name="Google Shape;342;p27"/>
            <p:cNvSpPr/>
            <p:nvPr/>
          </p:nvSpPr>
          <p:spPr>
            <a:xfrm>
              <a:off x="4418586" y="4031191"/>
              <a:ext cx="64853" cy="48978"/>
            </a:xfrm>
            <a:custGeom>
              <a:avLst/>
              <a:gdLst/>
              <a:ahLst/>
              <a:cxnLst/>
              <a:rect l="l" t="t" r="r" b="b"/>
              <a:pathLst>
                <a:path w="5278" h="3986" extrusionOk="0">
                  <a:moveTo>
                    <a:pt x="2049" y="932"/>
                  </a:moveTo>
                  <a:cubicBezTo>
                    <a:pt x="2471" y="932"/>
                    <a:pt x="2899" y="979"/>
                    <a:pt x="3250" y="1069"/>
                  </a:cubicBezTo>
                  <a:cubicBezTo>
                    <a:pt x="4480" y="1384"/>
                    <a:pt x="4289" y="2791"/>
                    <a:pt x="3122" y="3056"/>
                  </a:cubicBezTo>
                  <a:cubicBezTo>
                    <a:pt x="2753" y="3142"/>
                    <a:pt x="2352" y="3146"/>
                    <a:pt x="1979" y="3183"/>
                  </a:cubicBezTo>
                  <a:cubicBezTo>
                    <a:pt x="1912" y="3189"/>
                    <a:pt x="1851" y="3192"/>
                    <a:pt x="1796" y="3192"/>
                  </a:cubicBezTo>
                  <a:cubicBezTo>
                    <a:pt x="1417" y="3192"/>
                    <a:pt x="1292" y="3034"/>
                    <a:pt x="1176" y="2608"/>
                  </a:cubicBezTo>
                  <a:cubicBezTo>
                    <a:pt x="1040" y="2103"/>
                    <a:pt x="1104" y="1552"/>
                    <a:pt x="1054" y="1033"/>
                  </a:cubicBezTo>
                  <a:cubicBezTo>
                    <a:pt x="1351" y="964"/>
                    <a:pt x="1698" y="932"/>
                    <a:pt x="2049" y="932"/>
                  </a:cubicBezTo>
                  <a:close/>
                  <a:moveTo>
                    <a:pt x="2357" y="1"/>
                  </a:moveTo>
                  <a:cubicBezTo>
                    <a:pt x="1791" y="1"/>
                    <a:pt x="1232" y="106"/>
                    <a:pt x="798" y="280"/>
                  </a:cubicBezTo>
                  <a:cubicBezTo>
                    <a:pt x="753" y="299"/>
                    <a:pt x="721" y="326"/>
                    <a:pt x="684" y="354"/>
                  </a:cubicBezTo>
                  <a:cubicBezTo>
                    <a:pt x="667" y="350"/>
                    <a:pt x="649" y="349"/>
                    <a:pt x="631" y="349"/>
                  </a:cubicBezTo>
                  <a:cubicBezTo>
                    <a:pt x="542" y="349"/>
                    <a:pt x="453" y="390"/>
                    <a:pt x="393" y="503"/>
                  </a:cubicBezTo>
                  <a:cubicBezTo>
                    <a:pt x="1" y="1269"/>
                    <a:pt x="247" y="2854"/>
                    <a:pt x="721" y="3552"/>
                  </a:cubicBezTo>
                  <a:cubicBezTo>
                    <a:pt x="961" y="3910"/>
                    <a:pt x="1381" y="3986"/>
                    <a:pt x="1787" y="3986"/>
                  </a:cubicBezTo>
                  <a:cubicBezTo>
                    <a:pt x="1852" y="3986"/>
                    <a:pt x="1916" y="3984"/>
                    <a:pt x="1979" y="3981"/>
                  </a:cubicBezTo>
                  <a:cubicBezTo>
                    <a:pt x="2598" y="3948"/>
                    <a:pt x="3409" y="3939"/>
                    <a:pt x="3960" y="3620"/>
                  </a:cubicBezTo>
                  <a:cubicBezTo>
                    <a:pt x="5014" y="3024"/>
                    <a:pt x="5277" y="1556"/>
                    <a:pt x="4412" y="690"/>
                  </a:cubicBezTo>
                  <a:cubicBezTo>
                    <a:pt x="3924" y="200"/>
                    <a:pt x="3135" y="1"/>
                    <a:pt x="23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7"/>
            <p:cNvSpPr/>
            <p:nvPr/>
          </p:nvSpPr>
          <p:spPr>
            <a:xfrm>
              <a:off x="4425098" y="4128643"/>
              <a:ext cx="92648" cy="64841"/>
            </a:xfrm>
            <a:custGeom>
              <a:avLst/>
              <a:gdLst/>
              <a:ahLst/>
              <a:cxnLst/>
              <a:rect l="l" t="t" r="r" b="b"/>
              <a:pathLst>
                <a:path w="7540" h="5277" extrusionOk="0">
                  <a:moveTo>
                    <a:pt x="1741" y="760"/>
                  </a:moveTo>
                  <a:cubicBezTo>
                    <a:pt x="2456" y="760"/>
                    <a:pt x="3305" y="1067"/>
                    <a:pt x="3845" y="1207"/>
                  </a:cubicBezTo>
                  <a:cubicBezTo>
                    <a:pt x="4374" y="1343"/>
                    <a:pt x="4833" y="1425"/>
                    <a:pt x="5276" y="1781"/>
                  </a:cubicBezTo>
                  <a:cubicBezTo>
                    <a:pt x="6246" y="2556"/>
                    <a:pt x="5700" y="3490"/>
                    <a:pt x="4839" y="3991"/>
                  </a:cubicBezTo>
                  <a:cubicBezTo>
                    <a:pt x="4187" y="4369"/>
                    <a:pt x="3348" y="4420"/>
                    <a:pt x="2619" y="4442"/>
                  </a:cubicBezTo>
                  <a:cubicBezTo>
                    <a:pt x="2517" y="4446"/>
                    <a:pt x="2415" y="4447"/>
                    <a:pt x="2313" y="4447"/>
                  </a:cubicBezTo>
                  <a:cubicBezTo>
                    <a:pt x="2228" y="4447"/>
                    <a:pt x="2144" y="4446"/>
                    <a:pt x="2060" y="4446"/>
                  </a:cubicBezTo>
                  <a:cubicBezTo>
                    <a:pt x="1884" y="4446"/>
                    <a:pt x="1708" y="4449"/>
                    <a:pt x="1531" y="4464"/>
                  </a:cubicBezTo>
                  <a:cubicBezTo>
                    <a:pt x="1501" y="4467"/>
                    <a:pt x="1474" y="4468"/>
                    <a:pt x="1449" y="4468"/>
                  </a:cubicBezTo>
                  <a:cubicBezTo>
                    <a:pt x="1087" y="4468"/>
                    <a:pt x="1201" y="4224"/>
                    <a:pt x="1243" y="3909"/>
                  </a:cubicBezTo>
                  <a:cubicBezTo>
                    <a:pt x="1389" y="2912"/>
                    <a:pt x="1203" y="1913"/>
                    <a:pt x="974" y="938"/>
                  </a:cubicBezTo>
                  <a:cubicBezTo>
                    <a:pt x="1189" y="809"/>
                    <a:pt x="1454" y="760"/>
                    <a:pt x="1741" y="760"/>
                  </a:cubicBezTo>
                  <a:close/>
                  <a:moveTo>
                    <a:pt x="1834" y="0"/>
                  </a:moveTo>
                  <a:cubicBezTo>
                    <a:pt x="1283" y="0"/>
                    <a:pt x="781" y="139"/>
                    <a:pt x="446" y="565"/>
                  </a:cubicBezTo>
                  <a:cubicBezTo>
                    <a:pt x="377" y="605"/>
                    <a:pt x="323" y="664"/>
                    <a:pt x="295" y="746"/>
                  </a:cubicBezTo>
                  <a:cubicBezTo>
                    <a:pt x="0" y="1627"/>
                    <a:pt x="356" y="2651"/>
                    <a:pt x="455" y="3545"/>
                  </a:cubicBezTo>
                  <a:cubicBezTo>
                    <a:pt x="501" y="3964"/>
                    <a:pt x="633" y="4929"/>
                    <a:pt x="1153" y="5061"/>
                  </a:cubicBezTo>
                  <a:cubicBezTo>
                    <a:pt x="1703" y="5198"/>
                    <a:pt x="2294" y="5277"/>
                    <a:pt x="2883" y="5277"/>
                  </a:cubicBezTo>
                  <a:cubicBezTo>
                    <a:pt x="4287" y="5277"/>
                    <a:pt x="5683" y="4829"/>
                    <a:pt x="6511" y="3635"/>
                  </a:cubicBezTo>
                  <a:cubicBezTo>
                    <a:pt x="7540" y="2141"/>
                    <a:pt x="5445" y="656"/>
                    <a:pt x="4223" y="428"/>
                  </a:cubicBezTo>
                  <a:cubicBezTo>
                    <a:pt x="3583" y="308"/>
                    <a:pt x="2654" y="0"/>
                    <a:pt x="18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 name="Google Shape;344;p27"/>
            <p:cNvGrpSpPr/>
            <p:nvPr/>
          </p:nvGrpSpPr>
          <p:grpSpPr>
            <a:xfrm>
              <a:off x="3577274" y="3445463"/>
              <a:ext cx="967814" cy="796459"/>
              <a:chOff x="3577274" y="3445463"/>
              <a:chExt cx="967814" cy="796459"/>
            </a:xfrm>
          </p:grpSpPr>
          <p:sp>
            <p:nvSpPr>
              <p:cNvPr id="345" name="Google Shape;345;p27"/>
              <p:cNvSpPr/>
              <p:nvPr/>
            </p:nvSpPr>
            <p:spPr>
              <a:xfrm>
                <a:off x="4365912" y="4002389"/>
                <a:ext cx="179176" cy="239533"/>
              </a:xfrm>
              <a:custGeom>
                <a:avLst/>
                <a:gdLst/>
                <a:ahLst/>
                <a:cxnLst/>
                <a:rect l="l" t="t" r="r" b="b"/>
                <a:pathLst>
                  <a:path w="14582" h="19494" extrusionOk="0">
                    <a:moveTo>
                      <a:pt x="5362" y="1048"/>
                    </a:moveTo>
                    <a:cubicBezTo>
                      <a:pt x="6343" y="1048"/>
                      <a:pt x="7297" y="1133"/>
                      <a:pt x="8115" y="1280"/>
                    </a:cubicBezTo>
                    <a:cubicBezTo>
                      <a:pt x="9131" y="1463"/>
                      <a:pt x="10111" y="1937"/>
                      <a:pt x="10990" y="2452"/>
                    </a:cubicBezTo>
                    <a:cubicBezTo>
                      <a:pt x="13355" y="3841"/>
                      <a:pt x="12499" y="6958"/>
                      <a:pt x="10083" y="7591"/>
                    </a:cubicBezTo>
                    <a:cubicBezTo>
                      <a:pt x="9787" y="7669"/>
                      <a:pt x="9623" y="8110"/>
                      <a:pt x="9888" y="8320"/>
                    </a:cubicBezTo>
                    <a:cubicBezTo>
                      <a:pt x="10503" y="8813"/>
                      <a:pt x="11196" y="9049"/>
                      <a:pt x="11824" y="9555"/>
                    </a:cubicBezTo>
                    <a:cubicBezTo>
                      <a:pt x="13948" y="11236"/>
                      <a:pt x="13929" y="13856"/>
                      <a:pt x="12248" y="15778"/>
                    </a:cubicBezTo>
                    <a:cubicBezTo>
                      <a:pt x="10212" y="18104"/>
                      <a:pt x="6637" y="18365"/>
                      <a:pt x="3650" y="18365"/>
                    </a:cubicBezTo>
                    <a:cubicBezTo>
                      <a:pt x="3307" y="18365"/>
                      <a:pt x="2972" y="18362"/>
                      <a:pt x="2648" y="18358"/>
                    </a:cubicBezTo>
                    <a:cubicBezTo>
                      <a:pt x="1823" y="18348"/>
                      <a:pt x="1350" y="4557"/>
                      <a:pt x="1117" y="1713"/>
                    </a:cubicBezTo>
                    <a:cubicBezTo>
                      <a:pt x="2344" y="1242"/>
                      <a:pt x="3884" y="1048"/>
                      <a:pt x="5362" y="1048"/>
                    </a:cubicBezTo>
                    <a:close/>
                    <a:moveTo>
                      <a:pt x="5365" y="0"/>
                    </a:moveTo>
                    <a:cubicBezTo>
                      <a:pt x="3749" y="0"/>
                      <a:pt x="1695" y="237"/>
                      <a:pt x="593" y="944"/>
                    </a:cubicBezTo>
                    <a:cubicBezTo>
                      <a:pt x="424" y="1049"/>
                      <a:pt x="374" y="1230"/>
                      <a:pt x="393" y="1404"/>
                    </a:cubicBezTo>
                    <a:cubicBezTo>
                      <a:pt x="0" y="6001"/>
                      <a:pt x="971" y="10790"/>
                      <a:pt x="1003" y="15410"/>
                    </a:cubicBezTo>
                    <a:cubicBezTo>
                      <a:pt x="1007" y="16330"/>
                      <a:pt x="793" y="18289"/>
                      <a:pt x="1568" y="19069"/>
                    </a:cubicBezTo>
                    <a:cubicBezTo>
                      <a:pt x="1894" y="19392"/>
                      <a:pt x="2538" y="19494"/>
                      <a:pt x="3257" y="19494"/>
                    </a:cubicBezTo>
                    <a:cubicBezTo>
                      <a:pt x="4337" y="19494"/>
                      <a:pt x="5587" y="19265"/>
                      <a:pt x="6184" y="19218"/>
                    </a:cubicBezTo>
                    <a:cubicBezTo>
                      <a:pt x="9355" y="18972"/>
                      <a:pt x="12681" y="17670"/>
                      <a:pt x="14121" y="14663"/>
                    </a:cubicBezTo>
                    <a:cubicBezTo>
                      <a:pt x="14558" y="13751"/>
                      <a:pt x="14581" y="12434"/>
                      <a:pt x="14175" y="11509"/>
                    </a:cubicBezTo>
                    <a:cubicBezTo>
                      <a:pt x="13433" y="9842"/>
                      <a:pt x="12348" y="9126"/>
                      <a:pt x="11082" y="8156"/>
                    </a:cubicBezTo>
                    <a:cubicBezTo>
                      <a:pt x="13511" y="7040"/>
                      <a:pt x="14144" y="3951"/>
                      <a:pt x="12116" y="2005"/>
                    </a:cubicBezTo>
                    <a:cubicBezTo>
                      <a:pt x="10717" y="660"/>
                      <a:pt x="8426" y="210"/>
                      <a:pt x="6580" y="50"/>
                    </a:cubicBezTo>
                    <a:cubicBezTo>
                      <a:pt x="6228" y="19"/>
                      <a:pt x="5814" y="0"/>
                      <a:pt x="5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7"/>
              <p:cNvSpPr/>
              <p:nvPr/>
            </p:nvSpPr>
            <p:spPr>
              <a:xfrm>
                <a:off x="3577274" y="3445463"/>
                <a:ext cx="197496" cy="274924"/>
              </a:xfrm>
              <a:custGeom>
                <a:avLst/>
                <a:gdLst/>
                <a:ahLst/>
                <a:cxnLst/>
                <a:rect l="l" t="t" r="r" b="b"/>
                <a:pathLst>
                  <a:path w="13195" h="18365" extrusionOk="0">
                    <a:moveTo>
                      <a:pt x="8842" y="946"/>
                    </a:moveTo>
                    <a:cubicBezTo>
                      <a:pt x="9457" y="946"/>
                      <a:pt x="10014" y="1086"/>
                      <a:pt x="10611" y="1086"/>
                    </a:cubicBezTo>
                    <a:cubicBezTo>
                      <a:pt x="10626" y="1086"/>
                      <a:pt x="10641" y="1086"/>
                      <a:pt x="10656" y="1086"/>
                    </a:cubicBezTo>
                    <a:lnTo>
                      <a:pt x="10656" y="1086"/>
                    </a:lnTo>
                    <a:cubicBezTo>
                      <a:pt x="10496" y="1997"/>
                      <a:pt x="10414" y="2912"/>
                      <a:pt x="10355" y="3837"/>
                    </a:cubicBezTo>
                    <a:cubicBezTo>
                      <a:pt x="9978" y="3689"/>
                      <a:pt x="9580" y="3621"/>
                      <a:pt x="9176" y="3621"/>
                    </a:cubicBezTo>
                    <a:cubicBezTo>
                      <a:pt x="6542" y="3621"/>
                      <a:pt x="3624" y="6515"/>
                      <a:pt x="4200" y="9145"/>
                    </a:cubicBezTo>
                    <a:cubicBezTo>
                      <a:pt x="4712" y="11483"/>
                      <a:pt x="7316" y="13829"/>
                      <a:pt x="9843" y="13829"/>
                    </a:cubicBezTo>
                    <a:cubicBezTo>
                      <a:pt x="10513" y="13829"/>
                      <a:pt x="11177" y="13665"/>
                      <a:pt x="11795" y="13292"/>
                    </a:cubicBezTo>
                    <a:lnTo>
                      <a:pt x="11795" y="13292"/>
                    </a:lnTo>
                    <a:cubicBezTo>
                      <a:pt x="11691" y="13748"/>
                      <a:pt x="11768" y="14185"/>
                      <a:pt x="11859" y="14673"/>
                    </a:cubicBezTo>
                    <a:cubicBezTo>
                      <a:pt x="11950" y="15155"/>
                      <a:pt x="11991" y="15907"/>
                      <a:pt x="12242" y="16413"/>
                    </a:cubicBezTo>
                    <a:cubicBezTo>
                      <a:pt x="11074" y="17012"/>
                      <a:pt x="9938" y="17281"/>
                      <a:pt x="8871" y="17281"/>
                    </a:cubicBezTo>
                    <a:cubicBezTo>
                      <a:pt x="4879" y="17281"/>
                      <a:pt x="1832" y="13520"/>
                      <a:pt x="1580" y="9164"/>
                    </a:cubicBezTo>
                    <a:cubicBezTo>
                      <a:pt x="1420" y="6339"/>
                      <a:pt x="2770" y="3924"/>
                      <a:pt x="4993" y="2266"/>
                    </a:cubicBezTo>
                    <a:cubicBezTo>
                      <a:pt x="6013" y="1500"/>
                      <a:pt x="7239" y="1080"/>
                      <a:pt x="8496" y="962"/>
                    </a:cubicBezTo>
                    <a:cubicBezTo>
                      <a:pt x="8614" y="951"/>
                      <a:pt x="8729" y="946"/>
                      <a:pt x="8842" y="946"/>
                    </a:cubicBezTo>
                    <a:close/>
                    <a:moveTo>
                      <a:pt x="8698" y="1"/>
                    </a:moveTo>
                    <a:cubicBezTo>
                      <a:pt x="3567" y="1"/>
                      <a:pt x="1" y="5232"/>
                      <a:pt x="623" y="10449"/>
                    </a:cubicBezTo>
                    <a:cubicBezTo>
                      <a:pt x="1148" y="14879"/>
                      <a:pt x="4827" y="18365"/>
                      <a:pt x="8932" y="18365"/>
                    </a:cubicBezTo>
                    <a:cubicBezTo>
                      <a:pt x="10205" y="18365"/>
                      <a:pt x="11519" y="18029"/>
                      <a:pt x="12793" y="17283"/>
                    </a:cubicBezTo>
                    <a:cubicBezTo>
                      <a:pt x="13076" y="17119"/>
                      <a:pt x="13093" y="16827"/>
                      <a:pt x="12971" y="16608"/>
                    </a:cubicBezTo>
                    <a:cubicBezTo>
                      <a:pt x="13194" y="16107"/>
                      <a:pt x="12921" y="15470"/>
                      <a:pt x="12784" y="14959"/>
                    </a:cubicBezTo>
                    <a:cubicBezTo>
                      <a:pt x="12611" y="14280"/>
                      <a:pt x="12529" y="13565"/>
                      <a:pt x="12206" y="12941"/>
                    </a:cubicBezTo>
                    <a:cubicBezTo>
                      <a:pt x="12201" y="12936"/>
                      <a:pt x="12191" y="12932"/>
                      <a:pt x="12187" y="12928"/>
                    </a:cubicBezTo>
                    <a:cubicBezTo>
                      <a:pt x="12277" y="12675"/>
                      <a:pt x="12116" y="12380"/>
                      <a:pt x="11822" y="12380"/>
                    </a:cubicBezTo>
                    <a:cubicBezTo>
                      <a:pt x="11787" y="12380"/>
                      <a:pt x="11749" y="12384"/>
                      <a:pt x="11709" y="12394"/>
                    </a:cubicBezTo>
                    <a:cubicBezTo>
                      <a:pt x="11085" y="12538"/>
                      <a:pt x="10500" y="12617"/>
                      <a:pt x="9943" y="12617"/>
                    </a:cubicBezTo>
                    <a:cubicBezTo>
                      <a:pt x="8654" y="12617"/>
                      <a:pt x="7512" y="12195"/>
                      <a:pt x="6364" y="11187"/>
                    </a:cubicBezTo>
                    <a:cubicBezTo>
                      <a:pt x="3828" y="8957"/>
                      <a:pt x="6179" y="4574"/>
                      <a:pt x="9027" y="4574"/>
                    </a:cubicBezTo>
                    <a:cubicBezTo>
                      <a:pt x="9526" y="4574"/>
                      <a:pt x="10041" y="4709"/>
                      <a:pt x="10547" y="5013"/>
                    </a:cubicBezTo>
                    <a:cubicBezTo>
                      <a:pt x="10617" y="5055"/>
                      <a:pt x="10696" y="5075"/>
                      <a:pt x="10774" y="5075"/>
                    </a:cubicBezTo>
                    <a:cubicBezTo>
                      <a:pt x="11024" y="5075"/>
                      <a:pt x="11272" y="4877"/>
                      <a:pt x="11257" y="4603"/>
                    </a:cubicBezTo>
                    <a:cubicBezTo>
                      <a:pt x="11194" y="3254"/>
                      <a:pt x="11203" y="1983"/>
                      <a:pt x="11430" y="643"/>
                    </a:cubicBezTo>
                    <a:cubicBezTo>
                      <a:pt x="11477" y="388"/>
                      <a:pt x="11266" y="220"/>
                      <a:pt x="11070" y="220"/>
                    </a:cubicBezTo>
                    <a:cubicBezTo>
                      <a:pt x="10993" y="220"/>
                      <a:pt x="10918" y="246"/>
                      <a:pt x="10862" y="302"/>
                    </a:cubicBezTo>
                    <a:cubicBezTo>
                      <a:pt x="10116" y="97"/>
                      <a:pt x="9392" y="1"/>
                      <a:pt x="86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7" name="Google Shape;347;p27"/>
          <p:cNvSpPr/>
          <p:nvPr/>
        </p:nvSpPr>
        <p:spPr>
          <a:xfrm>
            <a:off x="1425842" y="1811103"/>
            <a:ext cx="53034" cy="61104"/>
          </a:xfrm>
          <a:custGeom>
            <a:avLst/>
            <a:gdLst/>
            <a:ahLst/>
            <a:cxnLst/>
            <a:rect l="l" t="t" r="r" b="b"/>
            <a:pathLst>
              <a:path w="2024" h="2332" extrusionOk="0">
                <a:moveTo>
                  <a:pt x="864" y="0"/>
                </a:moveTo>
                <a:cubicBezTo>
                  <a:pt x="626" y="0"/>
                  <a:pt x="401" y="114"/>
                  <a:pt x="265" y="338"/>
                </a:cubicBezTo>
                <a:cubicBezTo>
                  <a:pt x="1" y="775"/>
                  <a:pt x="55" y="1527"/>
                  <a:pt x="457" y="1896"/>
                </a:cubicBezTo>
                <a:cubicBezTo>
                  <a:pt x="564" y="2147"/>
                  <a:pt x="781" y="2331"/>
                  <a:pt x="1124" y="2331"/>
                </a:cubicBezTo>
                <a:cubicBezTo>
                  <a:pt x="1144" y="2331"/>
                  <a:pt x="1164" y="2331"/>
                  <a:pt x="1185" y="2329"/>
                </a:cubicBezTo>
                <a:cubicBezTo>
                  <a:pt x="1801" y="2298"/>
                  <a:pt x="2024" y="1678"/>
                  <a:pt x="1946" y="1149"/>
                </a:cubicBezTo>
                <a:cubicBezTo>
                  <a:pt x="1887" y="725"/>
                  <a:pt x="1609" y="283"/>
                  <a:pt x="1222" y="88"/>
                </a:cubicBezTo>
                <a:cubicBezTo>
                  <a:pt x="1106" y="29"/>
                  <a:pt x="983" y="0"/>
                  <a:pt x="8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7"/>
          <p:cNvSpPr/>
          <p:nvPr/>
        </p:nvSpPr>
        <p:spPr>
          <a:xfrm>
            <a:off x="1131230" y="2103119"/>
            <a:ext cx="734" cy="393"/>
          </a:xfrm>
          <a:custGeom>
            <a:avLst/>
            <a:gdLst/>
            <a:ahLst/>
            <a:cxnLst/>
            <a:rect l="l" t="t" r="r" b="b"/>
            <a:pathLst>
              <a:path w="28" h="15" extrusionOk="0">
                <a:moveTo>
                  <a:pt x="0" y="0"/>
                </a:moveTo>
                <a:cubicBezTo>
                  <a:pt x="9" y="5"/>
                  <a:pt x="13" y="10"/>
                  <a:pt x="27" y="14"/>
                </a:cubicBezTo>
                <a:cubicBezTo>
                  <a:pt x="22" y="10"/>
                  <a:pt x="18" y="10"/>
                  <a:pt x="13" y="5"/>
                </a:cubicBezTo>
                <a:cubicBezTo>
                  <a:pt x="9" y="5"/>
                  <a:pt x="5"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 name="Google Shape;349;p27"/>
          <p:cNvGrpSpPr/>
          <p:nvPr/>
        </p:nvGrpSpPr>
        <p:grpSpPr>
          <a:xfrm>
            <a:off x="724905" y="1792371"/>
            <a:ext cx="632272" cy="551675"/>
            <a:chOff x="938934" y="1675223"/>
            <a:chExt cx="591571" cy="516163"/>
          </a:xfrm>
        </p:grpSpPr>
        <p:sp>
          <p:nvSpPr>
            <p:cNvPr id="350" name="Google Shape;350;p27"/>
            <p:cNvSpPr/>
            <p:nvPr/>
          </p:nvSpPr>
          <p:spPr>
            <a:xfrm>
              <a:off x="938934" y="1675223"/>
              <a:ext cx="591571" cy="516163"/>
            </a:xfrm>
            <a:custGeom>
              <a:avLst/>
              <a:gdLst/>
              <a:ahLst/>
              <a:cxnLst/>
              <a:rect l="l" t="t" r="r" b="b"/>
              <a:pathLst>
                <a:path w="24131" h="21055" extrusionOk="0">
                  <a:moveTo>
                    <a:pt x="16842" y="1259"/>
                  </a:moveTo>
                  <a:cubicBezTo>
                    <a:pt x="17091" y="1259"/>
                    <a:pt x="17360" y="1292"/>
                    <a:pt x="17652" y="1362"/>
                  </a:cubicBezTo>
                  <a:cubicBezTo>
                    <a:pt x="20632" y="2072"/>
                    <a:pt x="22290" y="6533"/>
                    <a:pt x="21178" y="9111"/>
                  </a:cubicBezTo>
                  <a:cubicBezTo>
                    <a:pt x="20294" y="11158"/>
                    <a:pt x="18136" y="11633"/>
                    <a:pt x="16066" y="11633"/>
                  </a:cubicBezTo>
                  <a:cubicBezTo>
                    <a:pt x="15450" y="11633"/>
                    <a:pt x="14841" y="11591"/>
                    <a:pt x="14276" y="11536"/>
                  </a:cubicBezTo>
                  <a:cubicBezTo>
                    <a:pt x="14581" y="11321"/>
                    <a:pt x="14859" y="11075"/>
                    <a:pt x="15128" y="10783"/>
                  </a:cubicBezTo>
                  <a:cubicBezTo>
                    <a:pt x="15551" y="10328"/>
                    <a:pt x="16102" y="9772"/>
                    <a:pt x="16212" y="9134"/>
                  </a:cubicBezTo>
                  <a:cubicBezTo>
                    <a:pt x="16251" y="8915"/>
                    <a:pt x="16092" y="8709"/>
                    <a:pt x="15888" y="8709"/>
                  </a:cubicBezTo>
                  <a:cubicBezTo>
                    <a:pt x="15834" y="8709"/>
                    <a:pt x="15777" y="8723"/>
                    <a:pt x="15720" y="8756"/>
                  </a:cubicBezTo>
                  <a:cubicBezTo>
                    <a:pt x="15187" y="9061"/>
                    <a:pt x="14859" y="9662"/>
                    <a:pt x="14462" y="10118"/>
                  </a:cubicBezTo>
                  <a:cubicBezTo>
                    <a:pt x="14344" y="10255"/>
                    <a:pt x="14221" y="10387"/>
                    <a:pt x="14098" y="10524"/>
                  </a:cubicBezTo>
                  <a:cubicBezTo>
                    <a:pt x="13908" y="7038"/>
                    <a:pt x="13555" y="1259"/>
                    <a:pt x="16842" y="1259"/>
                  </a:cubicBezTo>
                  <a:close/>
                  <a:moveTo>
                    <a:pt x="6501" y="10226"/>
                  </a:moveTo>
                  <a:cubicBezTo>
                    <a:pt x="8234" y="10226"/>
                    <a:pt x="10070" y="11136"/>
                    <a:pt x="11587" y="12105"/>
                  </a:cubicBezTo>
                  <a:cubicBezTo>
                    <a:pt x="11232" y="12274"/>
                    <a:pt x="10914" y="12501"/>
                    <a:pt x="10567" y="12707"/>
                  </a:cubicBezTo>
                  <a:cubicBezTo>
                    <a:pt x="9957" y="13062"/>
                    <a:pt x="9373" y="13399"/>
                    <a:pt x="8799" y="13805"/>
                  </a:cubicBezTo>
                  <a:cubicBezTo>
                    <a:pt x="8624" y="13923"/>
                    <a:pt x="8712" y="14169"/>
                    <a:pt x="8906" y="14169"/>
                  </a:cubicBezTo>
                  <a:cubicBezTo>
                    <a:pt x="8920" y="14169"/>
                    <a:pt x="8934" y="14167"/>
                    <a:pt x="8950" y="14164"/>
                  </a:cubicBezTo>
                  <a:cubicBezTo>
                    <a:pt x="9806" y="13996"/>
                    <a:pt x="11050" y="13740"/>
                    <a:pt x="11797" y="13090"/>
                  </a:cubicBezTo>
                  <a:lnTo>
                    <a:pt x="11797" y="13090"/>
                  </a:lnTo>
                  <a:cubicBezTo>
                    <a:pt x="11570" y="14661"/>
                    <a:pt x="11301" y="16215"/>
                    <a:pt x="10809" y="17741"/>
                  </a:cubicBezTo>
                  <a:cubicBezTo>
                    <a:pt x="10254" y="19460"/>
                    <a:pt x="9158" y="20103"/>
                    <a:pt x="7923" y="20103"/>
                  </a:cubicBezTo>
                  <a:cubicBezTo>
                    <a:pt x="5954" y="20103"/>
                    <a:pt x="3631" y="18468"/>
                    <a:pt x="2584" y="16953"/>
                  </a:cubicBezTo>
                  <a:cubicBezTo>
                    <a:pt x="748" y="14301"/>
                    <a:pt x="2515" y="11157"/>
                    <a:pt x="5337" y="10378"/>
                  </a:cubicBezTo>
                  <a:cubicBezTo>
                    <a:pt x="5716" y="10273"/>
                    <a:pt x="6106" y="10226"/>
                    <a:pt x="6501" y="10226"/>
                  </a:cubicBezTo>
                  <a:close/>
                  <a:moveTo>
                    <a:pt x="16912" y="1"/>
                  </a:moveTo>
                  <a:cubicBezTo>
                    <a:pt x="15526" y="1"/>
                    <a:pt x="14231" y="782"/>
                    <a:pt x="13542" y="2323"/>
                  </a:cubicBezTo>
                  <a:cubicBezTo>
                    <a:pt x="12430" y="4792"/>
                    <a:pt x="12645" y="7740"/>
                    <a:pt x="13095" y="10451"/>
                  </a:cubicBezTo>
                  <a:cubicBezTo>
                    <a:pt x="12658" y="9790"/>
                    <a:pt x="12161" y="9116"/>
                    <a:pt x="11419" y="8861"/>
                  </a:cubicBezTo>
                  <a:cubicBezTo>
                    <a:pt x="11378" y="8847"/>
                    <a:pt x="11332" y="8838"/>
                    <a:pt x="11291" y="8838"/>
                  </a:cubicBezTo>
                  <a:cubicBezTo>
                    <a:pt x="11200" y="8405"/>
                    <a:pt x="11000" y="8018"/>
                    <a:pt x="10794" y="7612"/>
                  </a:cubicBezTo>
                  <a:cubicBezTo>
                    <a:pt x="10435" y="6893"/>
                    <a:pt x="10243" y="6072"/>
                    <a:pt x="9701" y="5457"/>
                  </a:cubicBezTo>
                  <a:cubicBezTo>
                    <a:pt x="9653" y="5404"/>
                    <a:pt x="9598" y="5382"/>
                    <a:pt x="9544" y="5382"/>
                  </a:cubicBezTo>
                  <a:cubicBezTo>
                    <a:pt x="9402" y="5382"/>
                    <a:pt x="9267" y="5536"/>
                    <a:pt x="9301" y="5694"/>
                  </a:cubicBezTo>
                  <a:cubicBezTo>
                    <a:pt x="9410" y="6232"/>
                    <a:pt x="9711" y="6737"/>
                    <a:pt x="9997" y="7206"/>
                  </a:cubicBezTo>
                  <a:cubicBezTo>
                    <a:pt x="10348" y="7776"/>
                    <a:pt x="10826" y="8278"/>
                    <a:pt x="11000" y="8929"/>
                  </a:cubicBezTo>
                  <a:cubicBezTo>
                    <a:pt x="10941" y="8970"/>
                    <a:pt x="10891" y="9029"/>
                    <a:pt x="10849" y="9088"/>
                  </a:cubicBezTo>
                  <a:cubicBezTo>
                    <a:pt x="10489" y="8760"/>
                    <a:pt x="10138" y="8409"/>
                    <a:pt x="9742" y="8127"/>
                  </a:cubicBezTo>
                  <a:cubicBezTo>
                    <a:pt x="9072" y="7644"/>
                    <a:pt x="8166" y="7435"/>
                    <a:pt x="7419" y="7084"/>
                  </a:cubicBezTo>
                  <a:cubicBezTo>
                    <a:pt x="7410" y="7080"/>
                    <a:pt x="7401" y="7078"/>
                    <a:pt x="7393" y="7078"/>
                  </a:cubicBezTo>
                  <a:cubicBezTo>
                    <a:pt x="7340" y="7078"/>
                    <a:pt x="7290" y="7141"/>
                    <a:pt x="7341" y="7185"/>
                  </a:cubicBezTo>
                  <a:cubicBezTo>
                    <a:pt x="7974" y="7722"/>
                    <a:pt x="8626" y="8223"/>
                    <a:pt x="9232" y="8788"/>
                  </a:cubicBezTo>
                  <a:cubicBezTo>
                    <a:pt x="9724" y="9244"/>
                    <a:pt x="10230" y="9645"/>
                    <a:pt x="10804" y="9950"/>
                  </a:cubicBezTo>
                  <a:cubicBezTo>
                    <a:pt x="10849" y="10182"/>
                    <a:pt x="10927" y="10405"/>
                    <a:pt x="11023" y="10619"/>
                  </a:cubicBezTo>
                  <a:cubicBezTo>
                    <a:pt x="9628" y="9737"/>
                    <a:pt x="8029" y="9178"/>
                    <a:pt x="6417" y="9178"/>
                  </a:cubicBezTo>
                  <a:cubicBezTo>
                    <a:pt x="5565" y="9178"/>
                    <a:pt x="4710" y="9334"/>
                    <a:pt x="3878" y="9681"/>
                  </a:cubicBezTo>
                  <a:cubicBezTo>
                    <a:pt x="1190" y="10806"/>
                    <a:pt x="0" y="14347"/>
                    <a:pt x="1400" y="16898"/>
                  </a:cubicBezTo>
                  <a:cubicBezTo>
                    <a:pt x="2729" y="19328"/>
                    <a:pt x="5167" y="21055"/>
                    <a:pt x="7922" y="21055"/>
                  </a:cubicBezTo>
                  <a:cubicBezTo>
                    <a:pt x="8226" y="21055"/>
                    <a:pt x="8534" y="21034"/>
                    <a:pt x="8845" y="20990"/>
                  </a:cubicBezTo>
                  <a:cubicBezTo>
                    <a:pt x="11847" y="20570"/>
                    <a:pt x="12822" y="16069"/>
                    <a:pt x="12882" y="13231"/>
                  </a:cubicBezTo>
                  <a:cubicBezTo>
                    <a:pt x="13519" y="14019"/>
                    <a:pt x="14180" y="14747"/>
                    <a:pt x="15073" y="15313"/>
                  </a:cubicBezTo>
                  <a:cubicBezTo>
                    <a:pt x="15128" y="15376"/>
                    <a:pt x="15173" y="15445"/>
                    <a:pt x="15227" y="15508"/>
                  </a:cubicBezTo>
                  <a:cubicBezTo>
                    <a:pt x="15346" y="15641"/>
                    <a:pt x="15484" y="15697"/>
                    <a:pt x="15619" y="15697"/>
                  </a:cubicBezTo>
                  <a:cubicBezTo>
                    <a:pt x="16062" y="15697"/>
                    <a:pt x="16472" y="15096"/>
                    <a:pt x="16071" y="14665"/>
                  </a:cubicBezTo>
                  <a:cubicBezTo>
                    <a:pt x="15519" y="14078"/>
                    <a:pt x="15027" y="13376"/>
                    <a:pt x="14558" y="12665"/>
                  </a:cubicBezTo>
                  <a:lnTo>
                    <a:pt x="14558" y="12665"/>
                  </a:lnTo>
                  <a:cubicBezTo>
                    <a:pt x="15107" y="12874"/>
                    <a:pt x="15698" y="12969"/>
                    <a:pt x="16304" y="12969"/>
                  </a:cubicBezTo>
                  <a:cubicBezTo>
                    <a:pt x="18447" y="12969"/>
                    <a:pt x="20763" y="11777"/>
                    <a:pt x="21953" y="10228"/>
                  </a:cubicBezTo>
                  <a:cubicBezTo>
                    <a:pt x="24131" y="7389"/>
                    <a:pt x="22122" y="3265"/>
                    <a:pt x="19853" y="1219"/>
                  </a:cubicBezTo>
                  <a:cubicBezTo>
                    <a:pt x="18952" y="404"/>
                    <a:pt x="17908" y="1"/>
                    <a:pt x="169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7"/>
            <p:cNvSpPr/>
            <p:nvPr/>
          </p:nvSpPr>
          <p:spPr>
            <a:xfrm>
              <a:off x="1419351" y="2010869"/>
              <a:ext cx="46162" cy="51138"/>
            </a:xfrm>
            <a:custGeom>
              <a:avLst/>
              <a:gdLst/>
              <a:ahLst/>
              <a:cxnLst/>
              <a:rect l="l" t="t" r="r" b="b"/>
              <a:pathLst>
                <a:path w="1883" h="2086" extrusionOk="0">
                  <a:moveTo>
                    <a:pt x="557" y="1969"/>
                  </a:moveTo>
                  <a:cubicBezTo>
                    <a:pt x="557" y="1974"/>
                    <a:pt x="557" y="1974"/>
                    <a:pt x="562" y="1974"/>
                  </a:cubicBezTo>
                  <a:cubicBezTo>
                    <a:pt x="563" y="1974"/>
                    <a:pt x="564" y="1975"/>
                    <a:pt x="565" y="1975"/>
                  </a:cubicBezTo>
                  <a:lnTo>
                    <a:pt x="565" y="1975"/>
                  </a:lnTo>
                  <a:cubicBezTo>
                    <a:pt x="563" y="1973"/>
                    <a:pt x="560" y="1971"/>
                    <a:pt x="557" y="1969"/>
                  </a:cubicBezTo>
                  <a:close/>
                  <a:moveTo>
                    <a:pt x="804" y="1"/>
                  </a:moveTo>
                  <a:cubicBezTo>
                    <a:pt x="672" y="1"/>
                    <a:pt x="540" y="33"/>
                    <a:pt x="415" y="106"/>
                  </a:cubicBezTo>
                  <a:cubicBezTo>
                    <a:pt x="120" y="279"/>
                    <a:pt x="1" y="607"/>
                    <a:pt x="1" y="935"/>
                  </a:cubicBezTo>
                  <a:cubicBezTo>
                    <a:pt x="1" y="1185"/>
                    <a:pt x="110" y="1518"/>
                    <a:pt x="293" y="1728"/>
                  </a:cubicBezTo>
                  <a:cubicBezTo>
                    <a:pt x="356" y="1828"/>
                    <a:pt x="434" y="1905"/>
                    <a:pt x="530" y="1955"/>
                  </a:cubicBezTo>
                  <a:cubicBezTo>
                    <a:pt x="495" y="1932"/>
                    <a:pt x="485" y="1922"/>
                    <a:pt x="488" y="1922"/>
                  </a:cubicBezTo>
                  <a:cubicBezTo>
                    <a:pt x="492" y="1922"/>
                    <a:pt x="507" y="1931"/>
                    <a:pt x="525" y="1947"/>
                  </a:cubicBezTo>
                  <a:cubicBezTo>
                    <a:pt x="530" y="1951"/>
                    <a:pt x="539" y="1955"/>
                    <a:pt x="543" y="1960"/>
                  </a:cubicBezTo>
                  <a:cubicBezTo>
                    <a:pt x="557" y="1969"/>
                    <a:pt x="571" y="1974"/>
                    <a:pt x="585" y="1978"/>
                  </a:cubicBezTo>
                  <a:cubicBezTo>
                    <a:pt x="576" y="1978"/>
                    <a:pt x="572" y="1978"/>
                    <a:pt x="565" y="1975"/>
                  </a:cubicBezTo>
                  <a:lnTo>
                    <a:pt x="565" y="1975"/>
                  </a:lnTo>
                  <a:cubicBezTo>
                    <a:pt x="658" y="2046"/>
                    <a:pt x="781" y="2085"/>
                    <a:pt x="901" y="2085"/>
                  </a:cubicBezTo>
                  <a:cubicBezTo>
                    <a:pt x="1064" y="2085"/>
                    <a:pt x="1223" y="2012"/>
                    <a:pt x="1296" y="1846"/>
                  </a:cubicBezTo>
                  <a:cubicBezTo>
                    <a:pt x="1304" y="1833"/>
                    <a:pt x="1313" y="1814"/>
                    <a:pt x="1317" y="1801"/>
                  </a:cubicBezTo>
                  <a:cubicBezTo>
                    <a:pt x="1327" y="1791"/>
                    <a:pt x="1336" y="1778"/>
                    <a:pt x="1345" y="1764"/>
                  </a:cubicBezTo>
                  <a:cubicBezTo>
                    <a:pt x="1405" y="1741"/>
                    <a:pt x="1460" y="1705"/>
                    <a:pt x="1504" y="1655"/>
                  </a:cubicBezTo>
                  <a:cubicBezTo>
                    <a:pt x="1864" y="1267"/>
                    <a:pt x="1883" y="725"/>
                    <a:pt x="1514" y="329"/>
                  </a:cubicBezTo>
                  <a:cubicBezTo>
                    <a:pt x="1328" y="131"/>
                    <a:pt x="1068" y="1"/>
                    <a:pt x="8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 name="Google Shape;352;p27"/>
          <p:cNvSpPr/>
          <p:nvPr/>
        </p:nvSpPr>
        <p:spPr>
          <a:xfrm>
            <a:off x="4042305" y="264315"/>
            <a:ext cx="316634" cy="409030"/>
          </a:xfrm>
          <a:custGeom>
            <a:avLst/>
            <a:gdLst/>
            <a:ahLst/>
            <a:cxnLst/>
            <a:rect l="l" t="t" r="r" b="b"/>
            <a:pathLst>
              <a:path w="16515" h="21337" extrusionOk="0">
                <a:moveTo>
                  <a:pt x="3039" y="811"/>
                </a:moveTo>
                <a:cubicBezTo>
                  <a:pt x="4564" y="811"/>
                  <a:pt x="6564" y="3412"/>
                  <a:pt x="6789" y="3949"/>
                </a:cubicBezTo>
                <a:cubicBezTo>
                  <a:pt x="7235" y="5011"/>
                  <a:pt x="7217" y="6260"/>
                  <a:pt x="7554" y="7362"/>
                </a:cubicBezTo>
                <a:cubicBezTo>
                  <a:pt x="7623" y="7589"/>
                  <a:pt x="7800" y="7687"/>
                  <a:pt x="7980" y="7687"/>
                </a:cubicBezTo>
                <a:cubicBezTo>
                  <a:pt x="8248" y="7687"/>
                  <a:pt x="8522" y="7469"/>
                  <a:pt x="8456" y="7135"/>
                </a:cubicBezTo>
                <a:cubicBezTo>
                  <a:pt x="9573" y="6473"/>
                  <a:pt x="10164" y="4751"/>
                  <a:pt x="10812" y="3707"/>
                </a:cubicBezTo>
                <a:cubicBezTo>
                  <a:pt x="11194" y="3106"/>
                  <a:pt x="11650" y="2569"/>
                  <a:pt x="12174" y="2090"/>
                </a:cubicBezTo>
                <a:cubicBezTo>
                  <a:pt x="12888" y="1909"/>
                  <a:pt x="13479" y="1819"/>
                  <a:pt x="13945" y="1819"/>
                </a:cubicBezTo>
                <a:cubicBezTo>
                  <a:pt x="15110" y="1819"/>
                  <a:pt x="15504" y="2383"/>
                  <a:pt x="15127" y="3512"/>
                </a:cubicBezTo>
                <a:cubicBezTo>
                  <a:pt x="14940" y="4523"/>
                  <a:pt x="14598" y="5516"/>
                  <a:pt x="14298" y="6496"/>
                </a:cubicBezTo>
                <a:cubicBezTo>
                  <a:pt x="12948" y="10889"/>
                  <a:pt x="10656" y="14861"/>
                  <a:pt x="8715" y="18985"/>
                </a:cubicBezTo>
                <a:cubicBezTo>
                  <a:pt x="8409" y="19633"/>
                  <a:pt x="8108" y="19891"/>
                  <a:pt x="7820" y="19891"/>
                </a:cubicBezTo>
                <a:cubicBezTo>
                  <a:pt x="6863" y="19891"/>
                  <a:pt x="6045" y="17044"/>
                  <a:pt x="5649" y="16123"/>
                </a:cubicBezTo>
                <a:cubicBezTo>
                  <a:pt x="4638" y="13772"/>
                  <a:pt x="3558" y="11444"/>
                  <a:pt x="2652" y="9053"/>
                </a:cubicBezTo>
                <a:cubicBezTo>
                  <a:pt x="1840" y="6906"/>
                  <a:pt x="820" y="4149"/>
                  <a:pt x="1735" y="1899"/>
                </a:cubicBezTo>
                <a:cubicBezTo>
                  <a:pt x="2056" y="1112"/>
                  <a:pt x="2520" y="811"/>
                  <a:pt x="3039" y="811"/>
                </a:cubicBezTo>
                <a:close/>
                <a:moveTo>
                  <a:pt x="3133" y="1"/>
                </a:moveTo>
                <a:cubicBezTo>
                  <a:pt x="1464" y="1"/>
                  <a:pt x="525" y="1710"/>
                  <a:pt x="360" y="3407"/>
                </a:cubicBezTo>
                <a:cubicBezTo>
                  <a:pt x="0" y="7202"/>
                  <a:pt x="2551" y="11494"/>
                  <a:pt x="3991" y="14848"/>
                </a:cubicBezTo>
                <a:cubicBezTo>
                  <a:pt x="4652" y="16379"/>
                  <a:pt x="5194" y="17992"/>
                  <a:pt x="5895" y="19504"/>
                </a:cubicBezTo>
                <a:cubicBezTo>
                  <a:pt x="6200" y="20160"/>
                  <a:pt x="6684" y="21263"/>
                  <a:pt x="7550" y="21332"/>
                </a:cubicBezTo>
                <a:cubicBezTo>
                  <a:pt x="7588" y="21335"/>
                  <a:pt x="7627" y="21336"/>
                  <a:pt x="7665" y="21336"/>
                </a:cubicBezTo>
                <a:cubicBezTo>
                  <a:pt x="9534" y="21336"/>
                  <a:pt x="10493" y="17792"/>
                  <a:pt x="11186" y="16520"/>
                </a:cubicBezTo>
                <a:cubicBezTo>
                  <a:pt x="13291" y="12657"/>
                  <a:pt x="14876" y="8492"/>
                  <a:pt x="16001" y="4245"/>
                </a:cubicBezTo>
                <a:cubicBezTo>
                  <a:pt x="16515" y="2296"/>
                  <a:pt x="16119" y="140"/>
                  <a:pt x="13803" y="140"/>
                </a:cubicBezTo>
                <a:cubicBezTo>
                  <a:pt x="13716" y="140"/>
                  <a:pt x="13625" y="143"/>
                  <a:pt x="13532" y="149"/>
                </a:cubicBezTo>
                <a:cubicBezTo>
                  <a:pt x="10789" y="336"/>
                  <a:pt x="9440" y="3922"/>
                  <a:pt x="8206" y="6090"/>
                </a:cubicBezTo>
                <a:cubicBezTo>
                  <a:pt x="7594" y="3493"/>
                  <a:pt x="7266" y="1448"/>
                  <a:pt x="4287" y="245"/>
                </a:cubicBezTo>
                <a:cubicBezTo>
                  <a:pt x="3870" y="77"/>
                  <a:pt x="3485" y="1"/>
                  <a:pt x="31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7"/>
          <p:cNvSpPr/>
          <p:nvPr/>
        </p:nvSpPr>
        <p:spPr>
          <a:xfrm>
            <a:off x="6603883" y="1872216"/>
            <a:ext cx="435433" cy="677701"/>
          </a:xfrm>
          <a:custGeom>
            <a:avLst/>
            <a:gdLst/>
            <a:ahLst/>
            <a:cxnLst/>
            <a:rect l="l" t="t" r="r" b="b"/>
            <a:pathLst>
              <a:path w="16618" h="25864" extrusionOk="0">
                <a:moveTo>
                  <a:pt x="9574" y="1372"/>
                </a:moveTo>
                <a:cubicBezTo>
                  <a:pt x="10933" y="1372"/>
                  <a:pt x="12253" y="1931"/>
                  <a:pt x="13177" y="3199"/>
                </a:cubicBezTo>
                <a:cubicBezTo>
                  <a:pt x="15861" y="6880"/>
                  <a:pt x="14448" y="12694"/>
                  <a:pt x="12489" y="16284"/>
                </a:cubicBezTo>
                <a:cubicBezTo>
                  <a:pt x="11323" y="18430"/>
                  <a:pt x="9592" y="20130"/>
                  <a:pt x="7760" y="21702"/>
                </a:cubicBezTo>
                <a:cubicBezTo>
                  <a:pt x="5792" y="23397"/>
                  <a:pt x="3464" y="23934"/>
                  <a:pt x="1239" y="25014"/>
                </a:cubicBezTo>
                <a:cubicBezTo>
                  <a:pt x="1504" y="24276"/>
                  <a:pt x="1933" y="23702"/>
                  <a:pt x="2242" y="22960"/>
                </a:cubicBezTo>
                <a:cubicBezTo>
                  <a:pt x="2680" y="21925"/>
                  <a:pt x="2785" y="20864"/>
                  <a:pt x="2875" y="19756"/>
                </a:cubicBezTo>
                <a:cubicBezTo>
                  <a:pt x="3094" y="17087"/>
                  <a:pt x="2829" y="14380"/>
                  <a:pt x="2829" y="11710"/>
                </a:cubicBezTo>
                <a:cubicBezTo>
                  <a:pt x="2829" y="8848"/>
                  <a:pt x="3212" y="5841"/>
                  <a:pt x="5085" y="3567"/>
                </a:cubicBezTo>
                <a:cubicBezTo>
                  <a:pt x="6216" y="2194"/>
                  <a:pt x="7924" y="1372"/>
                  <a:pt x="9574" y="1372"/>
                </a:cubicBezTo>
                <a:close/>
                <a:moveTo>
                  <a:pt x="9946" y="1"/>
                </a:moveTo>
                <a:cubicBezTo>
                  <a:pt x="6978" y="1"/>
                  <a:pt x="3834" y="2619"/>
                  <a:pt x="2698" y="5195"/>
                </a:cubicBezTo>
                <a:cubicBezTo>
                  <a:pt x="1481" y="7946"/>
                  <a:pt x="1595" y="11190"/>
                  <a:pt x="1677" y="14130"/>
                </a:cubicBezTo>
                <a:cubicBezTo>
                  <a:pt x="1727" y="16006"/>
                  <a:pt x="1777" y="17875"/>
                  <a:pt x="1704" y="19756"/>
                </a:cubicBezTo>
                <a:cubicBezTo>
                  <a:pt x="1622" y="21829"/>
                  <a:pt x="470" y="23219"/>
                  <a:pt x="74" y="25147"/>
                </a:cubicBezTo>
                <a:cubicBezTo>
                  <a:pt x="0" y="25492"/>
                  <a:pt x="238" y="25738"/>
                  <a:pt x="506" y="25797"/>
                </a:cubicBezTo>
                <a:cubicBezTo>
                  <a:pt x="554" y="25838"/>
                  <a:pt x="614" y="25864"/>
                  <a:pt x="681" y="25864"/>
                </a:cubicBezTo>
                <a:cubicBezTo>
                  <a:pt x="721" y="25864"/>
                  <a:pt x="763" y="25855"/>
                  <a:pt x="806" y="25835"/>
                </a:cubicBezTo>
                <a:cubicBezTo>
                  <a:pt x="3695" y="24472"/>
                  <a:pt x="6498" y="24108"/>
                  <a:pt x="9035" y="21925"/>
                </a:cubicBezTo>
                <a:cubicBezTo>
                  <a:pt x="11331" y="19947"/>
                  <a:pt x="13131" y="17656"/>
                  <a:pt x="14376" y="14885"/>
                </a:cubicBezTo>
                <a:cubicBezTo>
                  <a:pt x="16189" y="10844"/>
                  <a:pt x="16618" y="5176"/>
                  <a:pt x="13487" y="1645"/>
                </a:cubicBezTo>
                <a:cubicBezTo>
                  <a:pt x="12452" y="480"/>
                  <a:pt x="11215" y="1"/>
                  <a:pt x="99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7"/>
          <p:cNvSpPr/>
          <p:nvPr/>
        </p:nvSpPr>
        <p:spPr>
          <a:xfrm>
            <a:off x="6083765" y="336127"/>
            <a:ext cx="598118" cy="864360"/>
          </a:xfrm>
          <a:custGeom>
            <a:avLst/>
            <a:gdLst/>
            <a:ahLst/>
            <a:cxnLst/>
            <a:rect l="l" t="t" r="r" b="b"/>
            <a:pathLst>
              <a:path w="30319" h="43815" extrusionOk="0">
                <a:moveTo>
                  <a:pt x="26641" y="5522"/>
                </a:moveTo>
                <a:lnTo>
                  <a:pt x="26641" y="5522"/>
                </a:lnTo>
                <a:cubicBezTo>
                  <a:pt x="26049" y="7089"/>
                  <a:pt x="25484" y="8666"/>
                  <a:pt x="24864" y="10169"/>
                </a:cubicBezTo>
                <a:cubicBezTo>
                  <a:pt x="24254" y="11645"/>
                  <a:pt x="23671" y="13130"/>
                  <a:pt x="23093" y="14620"/>
                </a:cubicBezTo>
                <a:cubicBezTo>
                  <a:pt x="21661" y="12811"/>
                  <a:pt x="19465" y="11585"/>
                  <a:pt x="17716" y="10128"/>
                </a:cubicBezTo>
                <a:cubicBezTo>
                  <a:pt x="16595" y="9189"/>
                  <a:pt x="15483" y="8246"/>
                  <a:pt x="14335" y="7343"/>
                </a:cubicBezTo>
                <a:cubicBezTo>
                  <a:pt x="13606" y="6774"/>
                  <a:pt x="12604" y="6214"/>
                  <a:pt x="11834" y="5544"/>
                </a:cubicBezTo>
                <a:lnTo>
                  <a:pt x="11834" y="5544"/>
                </a:lnTo>
                <a:cubicBezTo>
                  <a:pt x="14353" y="5773"/>
                  <a:pt x="16938" y="5911"/>
                  <a:pt x="19522" y="5911"/>
                </a:cubicBezTo>
                <a:cubicBezTo>
                  <a:pt x="21915" y="5911"/>
                  <a:pt x="24306" y="5793"/>
                  <a:pt x="26641" y="5522"/>
                </a:cubicBezTo>
                <a:close/>
                <a:moveTo>
                  <a:pt x="3349" y="1452"/>
                </a:moveTo>
                <a:cubicBezTo>
                  <a:pt x="4579" y="1452"/>
                  <a:pt x="5849" y="1656"/>
                  <a:pt x="7035" y="1762"/>
                </a:cubicBezTo>
                <a:cubicBezTo>
                  <a:pt x="9336" y="1972"/>
                  <a:pt x="11651" y="2082"/>
                  <a:pt x="13956" y="2177"/>
                </a:cubicBezTo>
                <a:cubicBezTo>
                  <a:pt x="15389" y="2235"/>
                  <a:pt x="16824" y="2262"/>
                  <a:pt x="18258" y="2262"/>
                </a:cubicBezTo>
                <a:cubicBezTo>
                  <a:pt x="19172" y="2262"/>
                  <a:pt x="20087" y="2251"/>
                  <a:pt x="21001" y="2231"/>
                </a:cubicBezTo>
                <a:cubicBezTo>
                  <a:pt x="21659" y="2216"/>
                  <a:pt x="22314" y="2204"/>
                  <a:pt x="22969" y="2204"/>
                </a:cubicBezTo>
                <a:cubicBezTo>
                  <a:pt x="23487" y="2204"/>
                  <a:pt x="24006" y="2212"/>
                  <a:pt x="24527" y="2231"/>
                </a:cubicBezTo>
                <a:cubicBezTo>
                  <a:pt x="24643" y="2236"/>
                  <a:pt x="24761" y="2238"/>
                  <a:pt x="24880" y="2238"/>
                </a:cubicBezTo>
                <a:cubicBezTo>
                  <a:pt x="25596" y="2238"/>
                  <a:pt x="26370" y="2163"/>
                  <a:pt x="27117" y="2163"/>
                </a:cubicBezTo>
                <a:cubicBezTo>
                  <a:pt x="27415" y="2163"/>
                  <a:pt x="27707" y="2175"/>
                  <a:pt x="27990" y="2208"/>
                </a:cubicBezTo>
                <a:cubicBezTo>
                  <a:pt x="27648" y="2956"/>
                  <a:pt x="27334" y="3731"/>
                  <a:pt x="27029" y="4505"/>
                </a:cubicBezTo>
                <a:cubicBezTo>
                  <a:pt x="26649" y="4483"/>
                  <a:pt x="26267" y="4474"/>
                  <a:pt x="25883" y="4474"/>
                </a:cubicBezTo>
                <a:cubicBezTo>
                  <a:pt x="23728" y="4474"/>
                  <a:pt x="21527" y="4769"/>
                  <a:pt x="19415" y="4897"/>
                </a:cubicBezTo>
                <a:cubicBezTo>
                  <a:pt x="18763" y="4936"/>
                  <a:pt x="18112" y="4953"/>
                  <a:pt x="17461" y="4953"/>
                </a:cubicBezTo>
                <a:cubicBezTo>
                  <a:pt x="15191" y="4953"/>
                  <a:pt x="12927" y="4743"/>
                  <a:pt x="10671" y="4492"/>
                </a:cubicBezTo>
                <a:cubicBezTo>
                  <a:pt x="10656" y="4490"/>
                  <a:pt x="10641" y="4489"/>
                  <a:pt x="10626" y="4489"/>
                </a:cubicBezTo>
                <a:cubicBezTo>
                  <a:pt x="10286" y="4489"/>
                  <a:pt x="10104" y="4932"/>
                  <a:pt x="10261" y="5207"/>
                </a:cubicBezTo>
                <a:cubicBezTo>
                  <a:pt x="11487" y="7330"/>
                  <a:pt x="14399" y="8838"/>
                  <a:pt x="16244" y="10378"/>
                </a:cubicBezTo>
                <a:cubicBezTo>
                  <a:pt x="18353" y="12137"/>
                  <a:pt x="20540" y="13868"/>
                  <a:pt x="22769" y="15473"/>
                </a:cubicBezTo>
                <a:cubicBezTo>
                  <a:pt x="22509" y="16151"/>
                  <a:pt x="22249" y="16825"/>
                  <a:pt x="21994" y="17504"/>
                </a:cubicBezTo>
                <a:cubicBezTo>
                  <a:pt x="20481" y="16470"/>
                  <a:pt x="19142" y="15063"/>
                  <a:pt x="17707" y="13946"/>
                </a:cubicBezTo>
                <a:cubicBezTo>
                  <a:pt x="15821" y="12483"/>
                  <a:pt x="13902" y="11061"/>
                  <a:pt x="12034" y="9576"/>
                </a:cubicBezTo>
                <a:cubicBezTo>
                  <a:pt x="10230" y="8141"/>
                  <a:pt x="8393" y="6756"/>
                  <a:pt x="6644" y="5257"/>
                </a:cubicBezTo>
                <a:cubicBezTo>
                  <a:pt x="5864" y="4587"/>
                  <a:pt x="5086" y="3922"/>
                  <a:pt x="4279" y="3289"/>
                </a:cubicBezTo>
                <a:cubicBezTo>
                  <a:pt x="3942" y="3024"/>
                  <a:pt x="2270" y="1516"/>
                  <a:pt x="2320" y="1507"/>
                </a:cubicBezTo>
                <a:cubicBezTo>
                  <a:pt x="2658" y="1468"/>
                  <a:pt x="3002" y="1452"/>
                  <a:pt x="3349" y="1452"/>
                </a:cubicBezTo>
                <a:close/>
                <a:moveTo>
                  <a:pt x="29476" y="1"/>
                </a:moveTo>
                <a:cubicBezTo>
                  <a:pt x="29426" y="1"/>
                  <a:pt x="29375" y="6"/>
                  <a:pt x="29326" y="17"/>
                </a:cubicBezTo>
                <a:cubicBezTo>
                  <a:pt x="29298" y="21"/>
                  <a:pt x="29275" y="27"/>
                  <a:pt x="29248" y="31"/>
                </a:cubicBezTo>
                <a:cubicBezTo>
                  <a:pt x="28965" y="90"/>
                  <a:pt x="28801" y="341"/>
                  <a:pt x="28773" y="605"/>
                </a:cubicBezTo>
                <a:cubicBezTo>
                  <a:pt x="28669" y="805"/>
                  <a:pt x="28564" y="1005"/>
                  <a:pt x="28464" y="1207"/>
                </a:cubicBezTo>
                <a:cubicBezTo>
                  <a:pt x="27587" y="986"/>
                  <a:pt x="26591" y="920"/>
                  <a:pt x="25581" y="920"/>
                </a:cubicBezTo>
                <a:cubicBezTo>
                  <a:pt x="24298" y="920"/>
                  <a:pt x="22992" y="1026"/>
                  <a:pt x="21875" y="1051"/>
                </a:cubicBezTo>
                <a:cubicBezTo>
                  <a:pt x="20668" y="1083"/>
                  <a:pt x="19461" y="1100"/>
                  <a:pt x="18255" y="1100"/>
                </a:cubicBezTo>
                <a:cubicBezTo>
                  <a:pt x="16529" y="1100"/>
                  <a:pt x="14804" y="1066"/>
                  <a:pt x="13077" y="997"/>
                </a:cubicBezTo>
                <a:cubicBezTo>
                  <a:pt x="10244" y="883"/>
                  <a:pt x="7418" y="587"/>
                  <a:pt x="4589" y="469"/>
                </a:cubicBezTo>
                <a:cubicBezTo>
                  <a:pt x="4193" y="452"/>
                  <a:pt x="3738" y="419"/>
                  <a:pt x="3276" y="419"/>
                </a:cubicBezTo>
                <a:cubicBezTo>
                  <a:pt x="2481" y="419"/>
                  <a:pt x="1665" y="516"/>
                  <a:pt x="1094" y="961"/>
                </a:cubicBezTo>
                <a:cubicBezTo>
                  <a:pt x="1" y="1813"/>
                  <a:pt x="7683" y="7480"/>
                  <a:pt x="8503" y="8113"/>
                </a:cubicBezTo>
                <a:cubicBezTo>
                  <a:pt x="10922" y="9982"/>
                  <a:pt x="13283" y="11919"/>
                  <a:pt x="15716" y="13772"/>
                </a:cubicBezTo>
                <a:cubicBezTo>
                  <a:pt x="17674" y="15263"/>
                  <a:pt x="19539" y="17168"/>
                  <a:pt x="21616" y="18512"/>
                </a:cubicBezTo>
                <a:cubicBezTo>
                  <a:pt x="21278" y="19409"/>
                  <a:pt x="20950" y="20306"/>
                  <a:pt x="20622" y="21204"/>
                </a:cubicBezTo>
                <a:cubicBezTo>
                  <a:pt x="19232" y="25022"/>
                  <a:pt x="17920" y="28873"/>
                  <a:pt x="16536" y="32690"/>
                </a:cubicBezTo>
                <a:cubicBezTo>
                  <a:pt x="15350" y="35949"/>
                  <a:pt x="14567" y="39534"/>
                  <a:pt x="13022" y="42641"/>
                </a:cubicBezTo>
                <a:cubicBezTo>
                  <a:pt x="12744" y="43205"/>
                  <a:pt x="13205" y="43815"/>
                  <a:pt x="13721" y="43815"/>
                </a:cubicBezTo>
                <a:cubicBezTo>
                  <a:pt x="13896" y="43815"/>
                  <a:pt x="14078" y="43744"/>
                  <a:pt x="14239" y="43576"/>
                </a:cubicBezTo>
                <a:cubicBezTo>
                  <a:pt x="14900" y="42887"/>
                  <a:pt x="15173" y="42090"/>
                  <a:pt x="15478" y="41198"/>
                </a:cubicBezTo>
                <a:cubicBezTo>
                  <a:pt x="16094" y="39398"/>
                  <a:pt x="16795" y="37634"/>
                  <a:pt x="17419" y="35834"/>
                </a:cubicBezTo>
                <a:cubicBezTo>
                  <a:pt x="18860" y="31706"/>
                  <a:pt x="20313" y="27583"/>
                  <a:pt x="21780" y="23468"/>
                </a:cubicBezTo>
                <a:cubicBezTo>
                  <a:pt x="24477" y="15891"/>
                  <a:pt x="27667" y="8487"/>
                  <a:pt x="30163" y="856"/>
                </a:cubicBezTo>
                <a:cubicBezTo>
                  <a:pt x="30319" y="387"/>
                  <a:pt x="29907" y="1"/>
                  <a:pt x="294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7"/>
          <p:cNvSpPr/>
          <p:nvPr/>
        </p:nvSpPr>
        <p:spPr>
          <a:xfrm>
            <a:off x="6332222" y="3889851"/>
            <a:ext cx="1943148" cy="1038060"/>
          </a:xfrm>
          <a:custGeom>
            <a:avLst/>
            <a:gdLst/>
            <a:ahLst/>
            <a:cxnLst/>
            <a:rect l="l" t="t" r="r" b="b"/>
            <a:pathLst>
              <a:path w="109643" h="58573" extrusionOk="0">
                <a:moveTo>
                  <a:pt x="22823" y="26981"/>
                </a:moveTo>
                <a:cubicBezTo>
                  <a:pt x="23724" y="26981"/>
                  <a:pt x="24638" y="27227"/>
                  <a:pt x="25555" y="27813"/>
                </a:cubicBezTo>
                <a:cubicBezTo>
                  <a:pt x="27560" y="29089"/>
                  <a:pt x="28927" y="31919"/>
                  <a:pt x="29947" y="33969"/>
                </a:cubicBezTo>
                <a:cubicBezTo>
                  <a:pt x="31018" y="36124"/>
                  <a:pt x="32167" y="38211"/>
                  <a:pt x="33287" y="40334"/>
                </a:cubicBezTo>
                <a:cubicBezTo>
                  <a:pt x="33433" y="40617"/>
                  <a:pt x="33601" y="40899"/>
                  <a:pt x="33788" y="41154"/>
                </a:cubicBezTo>
                <a:cubicBezTo>
                  <a:pt x="29433" y="39391"/>
                  <a:pt x="26708" y="34702"/>
                  <a:pt x="21709" y="34147"/>
                </a:cubicBezTo>
                <a:cubicBezTo>
                  <a:pt x="21401" y="34112"/>
                  <a:pt x="21091" y="34096"/>
                  <a:pt x="20781" y="34096"/>
                </a:cubicBezTo>
                <a:cubicBezTo>
                  <a:pt x="18145" y="34096"/>
                  <a:pt x="15462" y="35252"/>
                  <a:pt x="13016" y="36014"/>
                </a:cubicBezTo>
                <a:cubicBezTo>
                  <a:pt x="11198" y="36580"/>
                  <a:pt x="9367" y="37008"/>
                  <a:pt x="7466" y="37154"/>
                </a:cubicBezTo>
                <a:cubicBezTo>
                  <a:pt x="6013" y="37272"/>
                  <a:pt x="4550" y="37223"/>
                  <a:pt x="3092" y="37305"/>
                </a:cubicBezTo>
                <a:cubicBezTo>
                  <a:pt x="3507" y="36944"/>
                  <a:pt x="3986" y="36648"/>
                  <a:pt x="4391" y="36266"/>
                </a:cubicBezTo>
                <a:cubicBezTo>
                  <a:pt x="4970" y="35714"/>
                  <a:pt x="5502" y="34981"/>
                  <a:pt x="6295" y="34712"/>
                </a:cubicBezTo>
                <a:cubicBezTo>
                  <a:pt x="6387" y="34680"/>
                  <a:pt x="6432" y="34616"/>
                  <a:pt x="6446" y="34543"/>
                </a:cubicBezTo>
                <a:cubicBezTo>
                  <a:pt x="6503" y="34546"/>
                  <a:pt x="6561" y="34548"/>
                  <a:pt x="6620" y="34548"/>
                </a:cubicBezTo>
                <a:cubicBezTo>
                  <a:pt x="7978" y="34548"/>
                  <a:pt x="9845" y="33780"/>
                  <a:pt x="10473" y="33513"/>
                </a:cubicBezTo>
                <a:cubicBezTo>
                  <a:pt x="13380" y="32283"/>
                  <a:pt x="15714" y="30515"/>
                  <a:pt x="18292" y="28725"/>
                </a:cubicBezTo>
                <a:cubicBezTo>
                  <a:pt x="19722" y="27728"/>
                  <a:pt x="21252" y="26981"/>
                  <a:pt x="22823" y="26981"/>
                </a:cubicBezTo>
                <a:close/>
                <a:moveTo>
                  <a:pt x="51552" y="919"/>
                </a:moveTo>
                <a:cubicBezTo>
                  <a:pt x="55463" y="919"/>
                  <a:pt x="57621" y="5168"/>
                  <a:pt x="58479" y="8422"/>
                </a:cubicBezTo>
                <a:cubicBezTo>
                  <a:pt x="58761" y="9492"/>
                  <a:pt x="59614" y="12937"/>
                  <a:pt x="61131" y="13798"/>
                </a:cubicBezTo>
                <a:cubicBezTo>
                  <a:pt x="60338" y="14614"/>
                  <a:pt x="59554" y="15443"/>
                  <a:pt x="58794" y="16286"/>
                </a:cubicBezTo>
                <a:cubicBezTo>
                  <a:pt x="56256" y="19102"/>
                  <a:pt x="53890" y="22068"/>
                  <a:pt x="51472" y="24980"/>
                </a:cubicBezTo>
                <a:cubicBezTo>
                  <a:pt x="49038" y="27909"/>
                  <a:pt x="46437" y="30689"/>
                  <a:pt x="43954" y="33581"/>
                </a:cubicBezTo>
                <a:cubicBezTo>
                  <a:pt x="42686" y="35057"/>
                  <a:pt x="41439" y="36548"/>
                  <a:pt x="40185" y="38037"/>
                </a:cubicBezTo>
                <a:cubicBezTo>
                  <a:pt x="39247" y="39149"/>
                  <a:pt x="38072" y="39951"/>
                  <a:pt x="37443" y="41286"/>
                </a:cubicBezTo>
                <a:lnTo>
                  <a:pt x="37416" y="41286"/>
                </a:lnTo>
                <a:cubicBezTo>
                  <a:pt x="37373" y="41284"/>
                  <a:pt x="37330" y="41283"/>
                  <a:pt x="37286" y="41283"/>
                </a:cubicBezTo>
                <a:cubicBezTo>
                  <a:pt x="36771" y="41283"/>
                  <a:pt x="36226" y="41431"/>
                  <a:pt x="35688" y="41683"/>
                </a:cubicBezTo>
                <a:cubicBezTo>
                  <a:pt x="34285" y="41044"/>
                  <a:pt x="33879" y="39263"/>
                  <a:pt x="33055" y="38015"/>
                </a:cubicBezTo>
                <a:cubicBezTo>
                  <a:pt x="31679" y="35928"/>
                  <a:pt x="30872" y="33522"/>
                  <a:pt x="29570" y="31394"/>
                </a:cubicBezTo>
                <a:cubicBezTo>
                  <a:pt x="27978" y="28794"/>
                  <a:pt x="25888" y="25929"/>
                  <a:pt x="22726" y="25929"/>
                </a:cubicBezTo>
                <a:cubicBezTo>
                  <a:pt x="22248" y="25929"/>
                  <a:pt x="21746" y="25995"/>
                  <a:pt x="21217" y="26137"/>
                </a:cubicBezTo>
                <a:cubicBezTo>
                  <a:pt x="18000" y="26998"/>
                  <a:pt x="15699" y="29568"/>
                  <a:pt x="12833" y="31116"/>
                </a:cubicBezTo>
                <a:cubicBezTo>
                  <a:pt x="11590" y="31795"/>
                  <a:pt x="10305" y="32401"/>
                  <a:pt x="8974" y="32893"/>
                </a:cubicBezTo>
                <a:cubicBezTo>
                  <a:pt x="8446" y="33087"/>
                  <a:pt x="7618" y="33427"/>
                  <a:pt x="6906" y="33427"/>
                </a:cubicBezTo>
                <a:cubicBezTo>
                  <a:pt x="6630" y="33427"/>
                  <a:pt x="6371" y="33376"/>
                  <a:pt x="6154" y="33244"/>
                </a:cubicBezTo>
                <a:cubicBezTo>
                  <a:pt x="8629" y="32971"/>
                  <a:pt x="10925" y="30889"/>
                  <a:pt x="12724" y="29394"/>
                </a:cubicBezTo>
                <a:cubicBezTo>
                  <a:pt x="15518" y="27075"/>
                  <a:pt x="18174" y="24574"/>
                  <a:pt x="20917" y="22196"/>
                </a:cubicBezTo>
                <a:cubicBezTo>
                  <a:pt x="23541" y="19912"/>
                  <a:pt x="25961" y="17407"/>
                  <a:pt x="28321" y="14855"/>
                </a:cubicBezTo>
                <a:cubicBezTo>
                  <a:pt x="30704" y="12285"/>
                  <a:pt x="33729" y="9971"/>
                  <a:pt x="35683" y="7036"/>
                </a:cubicBezTo>
                <a:cubicBezTo>
                  <a:pt x="36086" y="7492"/>
                  <a:pt x="36685" y="7664"/>
                  <a:pt x="37355" y="7664"/>
                </a:cubicBezTo>
                <a:cubicBezTo>
                  <a:pt x="38784" y="7664"/>
                  <a:pt x="40541" y="6884"/>
                  <a:pt x="41434" y="6413"/>
                </a:cubicBezTo>
                <a:cubicBezTo>
                  <a:pt x="44797" y="4630"/>
                  <a:pt x="47180" y="1150"/>
                  <a:pt x="51253" y="927"/>
                </a:cubicBezTo>
                <a:cubicBezTo>
                  <a:pt x="51354" y="921"/>
                  <a:pt x="51453" y="919"/>
                  <a:pt x="51552" y="919"/>
                </a:cubicBezTo>
                <a:close/>
                <a:moveTo>
                  <a:pt x="75846" y="3866"/>
                </a:moveTo>
                <a:cubicBezTo>
                  <a:pt x="75992" y="3866"/>
                  <a:pt x="76140" y="3870"/>
                  <a:pt x="76290" y="3879"/>
                </a:cubicBezTo>
                <a:cubicBezTo>
                  <a:pt x="79160" y="4052"/>
                  <a:pt x="81466" y="6117"/>
                  <a:pt x="83502" y="7944"/>
                </a:cubicBezTo>
                <a:cubicBezTo>
                  <a:pt x="86661" y="10774"/>
                  <a:pt x="90964" y="14286"/>
                  <a:pt x="95452" y="14286"/>
                </a:cubicBezTo>
                <a:cubicBezTo>
                  <a:pt x="96027" y="14286"/>
                  <a:pt x="96606" y="14228"/>
                  <a:pt x="97185" y="14104"/>
                </a:cubicBezTo>
                <a:lnTo>
                  <a:pt x="97185" y="14104"/>
                </a:lnTo>
                <a:cubicBezTo>
                  <a:pt x="96159" y="16053"/>
                  <a:pt x="94470" y="17575"/>
                  <a:pt x="93002" y="19216"/>
                </a:cubicBezTo>
                <a:cubicBezTo>
                  <a:pt x="90792" y="21685"/>
                  <a:pt x="88706" y="24301"/>
                  <a:pt x="86555" y="26824"/>
                </a:cubicBezTo>
                <a:cubicBezTo>
                  <a:pt x="82140" y="32010"/>
                  <a:pt x="77903" y="37309"/>
                  <a:pt x="73683" y="42653"/>
                </a:cubicBezTo>
                <a:cubicBezTo>
                  <a:pt x="72129" y="40043"/>
                  <a:pt x="69696" y="37992"/>
                  <a:pt x="67328" y="36151"/>
                </a:cubicBezTo>
                <a:cubicBezTo>
                  <a:pt x="64739" y="34133"/>
                  <a:pt x="61892" y="32639"/>
                  <a:pt x="58533" y="32548"/>
                </a:cubicBezTo>
                <a:cubicBezTo>
                  <a:pt x="58411" y="32544"/>
                  <a:pt x="58289" y="32543"/>
                  <a:pt x="58168" y="32543"/>
                </a:cubicBezTo>
                <a:cubicBezTo>
                  <a:pt x="54638" y="32543"/>
                  <a:pt x="51655" y="33942"/>
                  <a:pt x="48637" y="35705"/>
                </a:cubicBezTo>
                <a:cubicBezTo>
                  <a:pt x="45365" y="37610"/>
                  <a:pt x="42036" y="39332"/>
                  <a:pt x="38545" y="40798"/>
                </a:cubicBezTo>
                <a:cubicBezTo>
                  <a:pt x="39224" y="39984"/>
                  <a:pt x="40099" y="39349"/>
                  <a:pt x="40819" y="38548"/>
                </a:cubicBezTo>
                <a:cubicBezTo>
                  <a:pt x="42112" y="37095"/>
                  <a:pt x="43370" y="35614"/>
                  <a:pt x="44641" y="34138"/>
                </a:cubicBezTo>
                <a:cubicBezTo>
                  <a:pt x="47125" y="31249"/>
                  <a:pt x="49735" y="28479"/>
                  <a:pt x="52178" y="25554"/>
                </a:cubicBezTo>
                <a:cubicBezTo>
                  <a:pt x="54496" y="22778"/>
                  <a:pt x="56765" y="19963"/>
                  <a:pt x="59162" y="17252"/>
                </a:cubicBezTo>
                <a:cubicBezTo>
                  <a:pt x="60178" y="16108"/>
                  <a:pt x="61236" y="15001"/>
                  <a:pt x="62310" y="13908"/>
                </a:cubicBezTo>
                <a:cubicBezTo>
                  <a:pt x="62352" y="13894"/>
                  <a:pt x="62393" y="13885"/>
                  <a:pt x="62434" y="13866"/>
                </a:cubicBezTo>
                <a:cubicBezTo>
                  <a:pt x="62516" y="13830"/>
                  <a:pt x="62571" y="13739"/>
                  <a:pt x="62566" y="13652"/>
                </a:cubicBezTo>
                <a:cubicBezTo>
                  <a:pt x="64092" y="12117"/>
                  <a:pt x="65656" y="10613"/>
                  <a:pt x="67195" y="9101"/>
                </a:cubicBezTo>
                <a:cubicBezTo>
                  <a:pt x="69690" y="6646"/>
                  <a:pt x="72146" y="3866"/>
                  <a:pt x="75846" y="3866"/>
                </a:cubicBezTo>
                <a:close/>
                <a:moveTo>
                  <a:pt x="20915" y="35080"/>
                </a:moveTo>
                <a:cubicBezTo>
                  <a:pt x="21250" y="35080"/>
                  <a:pt x="21586" y="35097"/>
                  <a:pt x="21924" y="35135"/>
                </a:cubicBezTo>
                <a:cubicBezTo>
                  <a:pt x="26990" y="35705"/>
                  <a:pt x="29601" y="41769"/>
                  <a:pt x="34476" y="42444"/>
                </a:cubicBezTo>
                <a:cubicBezTo>
                  <a:pt x="34294" y="42590"/>
                  <a:pt x="34116" y="42749"/>
                  <a:pt x="33944" y="42913"/>
                </a:cubicBezTo>
                <a:cubicBezTo>
                  <a:pt x="32522" y="42890"/>
                  <a:pt x="31122" y="42731"/>
                  <a:pt x="29755" y="42293"/>
                </a:cubicBezTo>
                <a:cubicBezTo>
                  <a:pt x="28352" y="41847"/>
                  <a:pt x="27109" y="40949"/>
                  <a:pt x="25865" y="40188"/>
                </a:cubicBezTo>
                <a:cubicBezTo>
                  <a:pt x="23377" y="38671"/>
                  <a:pt x="21013" y="37782"/>
                  <a:pt x="18092" y="37555"/>
                </a:cubicBezTo>
                <a:cubicBezTo>
                  <a:pt x="17812" y="37533"/>
                  <a:pt x="17533" y="37523"/>
                  <a:pt x="17256" y="37523"/>
                </a:cubicBezTo>
                <a:cubicBezTo>
                  <a:pt x="14246" y="37523"/>
                  <a:pt x="11395" y="38715"/>
                  <a:pt x="8478" y="39345"/>
                </a:cubicBezTo>
                <a:cubicBezTo>
                  <a:pt x="7209" y="39619"/>
                  <a:pt x="5882" y="39909"/>
                  <a:pt x="4571" y="39909"/>
                </a:cubicBezTo>
                <a:cubicBezTo>
                  <a:pt x="4332" y="39909"/>
                  <a:pt x="4094" y="39900"/>
                  <a:pt x="3858" y="39879"/>
                </a:cubicBezTo>
                <a:cubicBezTo>
                  <a:pt x="3270" y="39828"/>
                  <a:pt x="2751" y="39532"/>
                  <a:pt x="2236" y="39236"/>
                </a:cubicBezTo>
                <a:cubicBezTo>
                  <a:pt x="2596" y="38958"/>
                  <a:pt x="2964" y="38726"/>
                  <a:pt x="3416" y="38571"/>
                </a:cubicBezTo>
                <a:cubicBezTo>
                  <a:pt x="3666" y="38485"/>
                  <a:pt x="3702" y="38229"/>
                  <a:pt x="3612" y="38037"/>
                </a:cubicBezTo>
                <a:cubicBezTo>
                  <a:pt x="6368" y="37928"/>
                  <a:pt x="9052" y="38024"/>
                  <a:pt x="11800" y="37332"/>
                </a:cubicBezTo>
                <a:cubicBezTo>
                  <a:pt x="14774" y="36583"/>
                  <a:pt x="17800" y="35080"/>
                  <a:pt x="20915" y="35080"/>
                </a:cubicBezTo>
                <a:close/>
                <a:moveTo>
                  <a:pt x="17703" y="38405"/>
                </a:moveTo>
                <a:cubicBezTo>
                  <a:pt x="21060" y="38405"/>
                  <a:pt x="23872" y="39936"/>
                  <a:pt x="26662" y="41637"/>
                </a:cubicBezTo>
                <a:cubicBezTo>
                  <a:pt x="28589" y="42808"/>
                  <a:pt x="30465" y="43430"/>
                  <a:pt x="32539" y="43430"/>
                </a:cubicBezTo>
                <a:cubicBezTo>
                  <a:pt x="32853" y="43430"/>
                  <a:pt x="33172" y="43415"/>
                  <a:pt x="33496" y="43387"/>
                </a:cubicBezTo>
                <a:lnTo>
                  <a:pt x="33496" y="43387"/>
                </a:lnTo>
                <a:cubicBezTo>
                  <a:pt x="33027" y="43925"/>
                  <a:pt x="32649" y="44526"/>
                  <a:pt x="32417" y="45132"/>
                </a:cubicBezTo>
                <a:cubicBezTo>
                  <a:pt x="31237" y="44909"/>
                  <a:pt x="30216" y="44626"/>
                  <a:pt x="29091" y="44066"/>
                </a:cubicBezTo>
                <a:cubicBezTo>
                  <a:pt x="28011" y="43532"/>
                  <a:pt x="26912" y="43090"/>
                  <a:pt x="25755" y="42739"/>
                </a:cubicBezTo>
                <a:cubicBezTo>
                  <a:pt x="23559" y="42076"/>
                  <a:pt x="21174" y="42001"/>
                  <a:pt x="18859" y="42001"/>
                </a:cubicBezTo>
                <a:cubicBezTo>
                  <a:pt x="18345" y="42001"/>
                  <a:pt x="17835" y="42005"/>
                  <a:pt x="17331" y="42007"/>
                </a:cubicBezTo>
                <a:cubicBezTo>
                  <a:pt x="17249" y="42007"/>
                  <a:pt x="17167" y="42007"/>
                  <a:pt x="17086" y="42007"/>
                </a:cubicBezTo>
                <a:cubicBezTo>
                  <a:pt x="14764" y="42007"/>
                  <a:pt x="12434" y="41911"/>
                  <a:pt x="10113" y="41911"/>
                </a:cubicBezTo>
                <a:cubicBezTo>
                  <a:pt x="9631" y="41911"/>
                  <a:pt x="9150" y="41915"/>
                  <a:pt x="8669" y="41925"/>
                </a:cubicBezTo>
                <a:cubicBezTo>
                  <a:pt x="8085" y="41937"/>
                  <a:pt x="7461" y="41962"/>
                  <a:pt x="6828" y="41962"/>
                </a:cubicBezTo>
                <a:cubicBezTo>
                  <a:pt x="5159" y="41962"/>
                  <a:pt x="3421" y="41790"/>
                  <a:pt x="2150" y="40762"/>
                </a:cubicBezTo>
                <a:cubicBezTo>
                  <a:pt x="2094" y="40712"/>
                  <a:pt x="2034" y="40691"/>
                  <a:pt x="1975" y="40691"/>
                </a:cubicBezTo>
                <a:cubicBezTo>
                  <a:pt x="1874" y="40691"/>
                  <a:pt x="1778" y="40754"/>
                  <a:pt x="1721" y="40840"/>
                </a:cubicBezTo>
                <a:cubicBezTo>
                  <a:pt x="1652" y="40762"/>
                  <a:pt x="1580" y="40689"/>
                  <a:pt x="1515" y="40607"/>
                </a:cubicBezTo>
                <a:cubicBezTo>
                  <a:pt x="1238" y="40279"/>
                  <a:pt x="969" y="39951"/>
                  <a:pt x="755" y="39582"/>
                </a:cubicBezTo>
                <a:lnTo>
                  <a:pt x="755" y="39582"/>
                </a:lnTo>
                <a:cubicBezTo>
                  <a:pt x="1603" y="39919"/>
                  <a:pt x="2354" y="40425"/>
                  <a:pt x="3225" y="40708"/>
                </a:cubicBezTo>
                <a:cubicBezTo>
                  <a:pt x="3625" y="40838"/>
                  <a:pt x="4054" y="40888"/>
                  <a:pt x="4494" y="40888"/>
                </a:cubicBezTo>
                <a:cubicBezTo>
                  <a:pt x="5370" y="40888"/>
                  <a:pt x="6285" y="40691"/>
                  <a:pt x="7084" y="40548"/>
                </a:cubicBezTo>
                <a:cubicBezTo>
                  <a:pt x="10597" y="39924"/>
                  <a:pt x="13914" y="38462"/>
                  <a:pt x="17527" y="38407"/>
                </a:cubicBezTo>
                <a:cubicBezTo>
                  <a:pt x="17585" y="38406"/>
                  <a:pt x="17644" y="38405"/>
                  <a:pt x="17703" y="38405"/>
                </a:cubicBezTo>
                <a:close/>
                <a:moveTo>
                  <a:pt x="8770" y="42712"/>
                </a:moveTo>
                <a:cubicBezTo>
                  <a:pt x="10952" y="42772"/>
                  <a:pt x="13134" y="42831"/>
                  <a:pt x="15317" y="42836"/>
                </a:cubicBezTo>
                <a:cubicBezTo>
                  <a:pt x="15439" y="42836"/>
                  <a:pt x="15561" y="42836"/>
                  <a:pt x="15684" y="42836"/>
                </a:cubicBezTo>
                <a:cubicBezTo>
                  <a:pt x="16227" y="42836"/>
                  <a:pt x="16772" y="42834"/>
                  <a:pt x="17320" y="42834"/>
                </a:cubicBezTo>
                <a:cubicBezTo>
                  <a:pt x="20224" y="42834"/>
                  <a:pt x="23171" y="42902"/>
                  <a:pt x="25947" y="43761"/>
                </a:cubicBezTo>
                <a:cubicBezTo>
                  <a:pt x="27177" y="44139"/>
                  <a:pt x="28302" y="44745"/>
                  <a:pt x="29460" y="45296"/>
                </a:cubicBezTo>
                <a:cubicBezTo>
                  <a:pt x="28594" y="45214"/>
                  <a:pt x="27719" y="45155"/>
                  <a:pt x="26826" y="45069"/>
                </a:cubicBezTo>
                <a:cubicBezTo>
                  <a:pt x="23190" y="44695"/>
                  <a:pt x="19545" y="44617"/>
                  <a:pt x="15932" y="44011"/>
                </a:cubicBezTo>
                <a:cubicBezTo>
                  <a:pt x="13540" y="43614"/>
                  <a:pt x="11175" y="43036"/>
                  <a:pt x="8770" y="42712"/>
                </a:cubicBezTo>
                <a:close/>
                <a:moveTo>
                  <a:pt x="96916" y="16587"/>
                </a:moveTo>
                <a:cubicBezTo>
                  <a:pt x="98037" y="16751"/>
                  <a:pt x="99162" y="16833"/>
                  <a:pt x="100287" y="16873"/>
                </a:cubicBezTo>
                <a:cubicBezTo>
                  <a:pt x="98479" y="19111"/>
                  <a:pt x="96392" y="21083"/>
                  <a:pt x="94410" y="23171"/>
                </a:cubicBezTo>
                <a:cubicBezTo>
                  <a:pt x="92109" y="25594"/>
                  <a:pt x="90041" y="28228"/>
                  <a:pt x="87799" y="30702"/>
                </a:cubicBezTo>
                <a:cubicBezTo>
                  <a:pt x="83119" y="35869"/>
                  <a:pt x="78454" y="41054"/>
                  <a:pt x="74139" y="46535"/>
                </a:cubicBezTo>
                <a:cubicBezTo>
                  <a:pt x="74093" y="46592"/>
                  <a:pt x="74016" y="46618"/>
                  <a:pt x="73915" y="46618"/>
                </a:cubicBezTo>
                <a:cubicBezTo>
                  <a:pt x="73113" y="46618"/>
                  <a:pt x="70785" y="45019"/>
                  <a:pt x="70385" y="44808"/>
                </a:cubicBezTo>
                <a:cubicBezTo>
                  <a:pt x="68886" y="44024"/>
                  <a:pt x="67446" y="43177"/>
                  <a:pt x="65992" y="42316"/>
                </a:cubicBezTo>
                <a:cubicBezTo>
                  <a:pt x="63477" y="40817"/>
                  <a:pt x="60921" y="39860"/>
                  <a:pt x="58050" y="39286"/>
                </a:cubicBezTo>
                <a:cubicBezTo>
                  <a:pt x="56761" y="39030"/>
                  <a:pt x="55499" y="38927"/>
                  <a:pt x="54241" y="38927"/>
                </a:cubicBezTo>
                <a:cubicBezTo>
                  <a:pt x="52459" y="38927"/>
                  <a:pt x="50686" y="39133"/>
                  <a:pt x="48856" y="39400"/>
                </a:cubicBezTo>
                <a:cubicBezTo>
                  <a:pt x="46509" y="39742"/>
                  <a:pt x="44195" y="40120"/>
                  <a:pt x="41880" y="40552"/>
                </a:cubicBezTo>
                <a:cubicBezTo>
                  <a:pt x="43703" y="39728"/>
                  <a:pt x="45489" y="38808"/>
                  <a:pt x="47193" y="37819"/>
                </a:cubicBezTo>
                <a:cubicBezTo>
                  <a:pt x="50286" y="36014"/>
                  <a:pt x="53244" y="34060"/>
                  <a:pt x="56889" y="33673"/>
                </a:cubicBezTo>
                <a:cubicBezTo>
                  <a:pt x="57286" y="33630"/>
                  <a:pt x="57677" y="33610"/>
                  <a:pt x="58065" y="33610"/>
                </a:cubicBezTo>
                <a:cubicBezTo>
                  <a:pt x="61115" y="33610"/>
                  <a:pt x="63869" y="34888"/>
                  <a:pt x="66306" y="36739"/>
                </a:cubicBezTo>
                <a:cubicBezTo>
                  <a:pt x="68872" y="38680"/>
                  <a:pt x="71592" y="40849"/>
                  <a:pt x="73151" y="43729"/>
                </a:cubicBezTo>
                <a:cubicBezTo>
                  <a:pt x="73252" y="43916"/>
                  <a:pt x="73453" y="44045"/>
                  <a:pt x="73650" y="44045"/>
                </a:cubicBezTo>
                <a:cubicBezTo>
                  <a:pt x="73780" y="44045"/>
                  <a:pt x="73908" y="43990"/>
                  <a:pt x="74007" y="43860"/>
                </a:cubicBezTo>
                <a:cubicBezTo>
                  <a:pt x="78276" y="38247"/>
                  <a:pt x="82796" y="32853"/>
                  <a:pt x="87371" y="27490"/>
                </a:cubicBezTo>
                <a:cubicBezTo>
                  <a:pt x="89612" y="24866"/>
                  <a:pt x="91804" y="22177"/>
                  <a:pt x="94119" y="19626"/>
                </a:cubicBezTo>
                <a:cubicBezTo>
                  <a:pt x="95034" y="18610"/>
                  <a:pt x="96041" y="17643"/>
                  <a:pt x="96916" y="16587"/>
                </a:cubicBezTo>
                <a:close/>
                <a:moveTo>
                  <a:pt x="37300" y="42402"/>
                </a:moveTo>
                <a:cubicBezTo>
                  <a:pt x="37438" y="42402"/>
                  <a:pt x="37579" y="42413"/>
                  <a:pt x="37721" y="42434"/>
                </a:cubicBezTo>
                <a:cubicBezTo>
                  <a:pt x="37805" y="42541"/>
                  <a:pt x="37928" y="42617"/>
                  <a:pt x="38098" y="42617"/>
                </a:cubicBezTo>
                <a:cubicBezTo>
                  <a:pt x="38103" y="42617"/>
                  <a:pt x="38107" y="42617"/>
                  <a:pt x="38112" y="42617"/>
                </a:cubicBezTo>
                <a:cubicBezTo>
                  <a:pt x="38208" y="42617"/>
                  <a:pt x="38299" y="42621"/>
                  <a:pt x="38394" y="42621"/>
                </a:cubicBezTo>
                <a:cubicBezTo>
                  <a:pt x="38755" y="42762"/>
                  <a:pt x="39124" y="42981"/>
                  <a:pt x="39493" y="43286"/>
                </a:cubicBezTo>
                <a:cubicBezTo>
                  <a:pt x="40404" y="44038"/>
                  <a:pt x="40833" y="45090"/>
                  <a:pt x="41401" y="46093"/>
                </a:cubicBezTo>
                <a:cubicBezTo>
                  <a:pt x="41498" y="46262"/>
                  <a:pt x="41607" y="46476"/>
                  <a:pt x="41735" y="46681"/>
                </a:cubicBezTo>
                <a:cubicBezTo>
                  <a:pt x="40276" y="46457"/>
                  <a:pt x="38810" y="46375"/>
                  <a:pt x="37315" y="46285"/>
                </a:cubicBezTo>
                <a:cubicBezTo>
                  <a:pt x="36554" y="46239"/>
                  <a:pt x="35803" y="46162"/>
                  <a:pt x="35046" y="46125"/>
                </a:cubicBezTo>
                <a:cubicBezTo>
                  <a:pt x="34531" y="46098"/>
                  <a:pt x="33715" y="46139"/>
                  <a:pt x="33183" y="45902"/>
                </a:cubicBezTo>
                <a:cubicBezTo>
                  <a:pt x="34027" y="44098"/>
                  <a:pt x="35527" y="42402"/>
                  <a:pt x="37300" y="42402"/>
                </a:cubicBezTo>
                <a:close/>
                <a:moveTo>
                  <a:pt x="100525" y="18122"/>
                </a:moveTo>
                <a:cubicBezTo>
                  <a:pt x="101719" y="18459"/>
                  <a:pt x="102985" y="18204"/>
                  <a:pt x="104183" y="18463"/>
                </a:cubicBezTo>
                <a:cubicBezTo>
                  <a:pt x="102165" y="20218"/>
                  <a:pt x="100766" y="22679"/>
                  <a:pt x="98912" y="24593"/>
                </a:cubicBezTo>
                <a:cubicBezTo>
                  <a:pt x="96487" y="27093"/>
                  <a:pt x="94037" y="29518"/>
                  <a:pt x="91808" y="32201"/>
                </a:cubicBezTo>
                <a:cubicBezTo>
                  <a:pt x="89640" y="34817"/>
                  <a:pt x="87348" y="37364"/>
                  <a:pt x="85028" y="39847"/>
                </a:cubicBezTo>
                <a:cubicBezTo>
                  <a:pt x="82627" y="42411"/>
                  <a:pt x="80025" y="44726"/>
                  <a:pt x="77815" y="47479"/>
                </a:cubicBezTo>
                <a:cubicBezTo>
                  <a:pt x="77378" y="48021"/>
                  <a:pt x="76793" y="49203"/>
                  <a:pt x="75952" y="49203"/>
                </a:cubicBezTo>
                <a:cubicBezTo>
                  <a:pt x="75917" y="49203"/>
                  <a:pt x="75882" y="49201"/>
                  <a:pt x="75847" y="49197"/>
                </a:cubicBezTo>
                <a:cubicBezTo>
                  <a:pt x="75082" y="49109"/>
                  <a:pt x="74194" y="48572"/>
                  <a:pt x="73479" y="48299"/>
                </a:cubicBezTo>
                <a:cubicBezTo>
                  <a:pt x="71861" y="47674"/>
                  <a:pt x="70243" y="47050"/>
                  <a:pt x="68589" y="46517"/>
                </a:cubicBezTo>
                <a:cubicBezTo>
                  <a:pt x="65236" y="45433"/>
                  <a:pt x="61778" y="44598"/>
                  <a:pt x="58342" y="43797"/>
                </a:cubicBezTo>
                <a:cubicBezTo>
                  <a:pt x="54912" y="42995"/>
                  <a:pt x="51495" y="42289"/>
                  <a:pt x="47977" y="42011"/>
                </a:cubicBezTo>
                <a:cubicBezTo>
                  <a:pt x="46790" y="41919"/>
                  <a:pt x="45593" y="41871"/>
                  <a:pt x="44399" y="41871"/>
                </a:cubicBezTo>
                <a:cubicBezTo>
                  <a:pt x="44053" y="41871"/>
                  <a:pt x="43706" y="41875"/>
                  <a:pt x="43361" y="41883"/>
                </a:cubicBezTo>
                <a:cubicBezTo>
                  <a:pt x="43270" y="41885"/>
                  <a:pt x="43179" y="41886"/>
                  <a:pt x="43088" y="41886"/>
                </a:cubicBezTo>
                <a:cubicBezTo>
                  <a:pt x="41949" y="41886"/>
                  <a:pt x="40810" y="41737"/>
                  <a:pt x="39679" y="41673"/>
                </a:cubicBezTo>
                <a:cubicBezTo>
                  <a:pt x="44146" y="40891"/>
                  <a:pt x="48775" y="39789"/>
                  <a:pt x="53345" y="39789"/>
                </a:cubicBezTo>
                <a:cubicBezTo>
                  <a:pt x="54871" y="39789"/>
                  <a:pt x="56391" y="39912"/>
                  <a:pt x="57896" y="40211"/>
                </a:cubicBezTo>
                <a:cubicBezTo>
                  <a:pt x="60876" y="40804"/>
                  <a:pt x="63427" y="41906"/>
                  <a:pt x="66015" y="43456"/>
                </a:cubicBezTo>
                <a:cubicBezTo>
                  <a:pt x="67323" y="44239"/>
                  <a:pt x="68598" y="45054"/>
                  <a:pt x="69979" y="45710"/>
                </a:cubicBezTo>
                <a:cubicBezTo>
                  <a:pt x="71346" y="46358"/>
                  <a:pt x="72526" y="47277"/>
                  <a:pt x="73988" y="47729"/>
                </a:cubicBezTo>
                <a:cubicBezTo>
                  <a:pt x="74062" y="47751"/>
                  <a:pt x="74137" y="47763"/>
                  <a:pt x="74209" y="47763"/>
                </a:cubicBezTo>
                <a:cubicBezTo>
                  <a:pt x="74351" y="47763"/>
                  <a:pt x="74483" y="47715"/>
                  <a:pt x="74585" y="47588"/>
                </a:cubicBezTo>
                <a:cubicBezTo>
                  <a:pt x="78896" y="42106"/>
                  <a:pt x="83548" y="36908"/>
                  <a:pt x="88227" y="31741"/>
                </a:cubicBezTo>
                <a:cubicBezTo>
                  <a:pt x="90473" y="29253"/>
                  <a:pt x="92578" y="26647"/>
                  <a:pt x="94843" y="24177"/>
                </a:cubicBezTo>
                <a:cubicBezTo>
                  <a:pt x="96725" y="22136"/>
                  <a:pt x="98734" y="20236"/>
                  <a:pt x="100525" y="18122"/>
                </a:cubicBezTo>
                <a:close/>
                <a:moveTo>
                  <a:pt x="104352" y="19594"/>
                </a:moveTo>
                <a:cubicBezTo>
                  <a:pt x="104398" y="19758"/>
                  <a:pt x="104516" y="19904"/>
                  <a:pt x="104726" y="19954"/>
                </a:cubicBezTo>
                <a:cubicBezTo>
                  <a:pt x="104871" y="19986"/>
                  <a:pt x="105012" y="20017"/>
                  <a:pt x="105149" y="20049"/>
                </a:cubicBezTo>
                <a:cubicBezTo>
                  <a:pt x="100415" y="24204"/>
                  <a:pt x="96506" y="29162"/>
                  <a:pt x="92687" y="34155"/>
                </a:cubicBezTo>
                <a:cubicBezTo>
                  <a:pt x="88469" y="39673"/>
                  <a:pt x="84140" y="45105"/>
                  <a:pt x="79825" y="50545"/>
                </a:cubicBezTo>
                <a:cubicBezTo>
                  <a:pt x="78959" y="51634"/>
                  <a:pt x="78231" y="52787"/>
                  <a:pt x="77447" y="53926"/>
                </a:cubicBezTo>
                <a:cubicBezTo>
                  <a:pt x="77365" y="54043"/>
                  <a:pt x="77196" y="54089"/>
                  <a:pt x="76978" y="54089"/>
                </a:cubicBezTo>
                <a:cubicBezTo>
                  <a:pt x="76231" y="54089"/>
                  <a:pt x="74916" y="53543"/>
                  <a:pt x="74627" y="53447"/>
                </a:cubicBezTo>
                <a:cubicBezTo>
                  <a:pt x="73706" y="53161"/>
                  <a:pt x="72808" y="52823"/>
                  <a:pt x="71906" y="52486"/>
                </a:cubicBezTo>
                <a:cubicBezTo>
                  <a:pt x="68858" y="51342"/>
                  <a:pt x="65851" y="50112"/>
                  <a:pt x="62630" y="49542"/>
                </a:cubicBezTo>
                <a:cubicBezTo>
                  <a:pt x="59126" y="48918"/>
                  <a:pt x="55741" y="47574"/>
                  <a:pt x="52323" y="46613"/>
                </a:cubicBezTo>
                <a:cubicBezTo>
                  <a:pt x="50542" y="46112"/>
                  <a:pt x="48710" y="45633"/>
                  <a:pt x="46879" y="45369"/>
                </a:cubicBezTo>
                <a:cubicBezTo>
                  <a:pt x="46227" y="45277"/>
                  <a:pt x="45567" y="45264"/>
                  <a:pt x="44910" y="45250"/>
                </a:cubicBezTo>
                <a:cubicBezTo>
                  <a:pt x="44821" y="45248"/>
                  <a:pt x="44732" y="45248"/>
                  <a:pt x="44643" y="45248"/>
                </a:cubicBezTo>
                <a:cubicBezTo>
                  <a:pt x="44245" y="45248"/>
                  <a:pt x="43846" y="45262"/>
                  <a:pt x="43447" y="45269"/>
                </a:cubicBezTo>
                <a:cubicBezTo>
                  <a:pt x="43302" y="45272"/>
                  <a:pt x="42691" y="45315"/>
                  <a:pt x="42346" y="45315"/>
                </a:cubicBezTo>
                <a:cubicBezTo>
                  <a:pt x="42225" y="45315"/>
                  <a:pt x="42137" y="45310"/>
                  <a:pt x="42112" y="45296"/>
                </a:cubicBezTo>
                <a:cubicBezTo>
                  <a:pt x="42085" y="45277"/>
                  <a:pt x="42053" y="45269"/>
                  <a:pt x="42026" y="45269"/>
                </a:cubicBezTo>
                <a:cubicBezTo>
                  <a:pt x="41729" y="44699"/>
                  <a:pt x="41483" y="44089"/>
                  <a:pt x="41210" y="43620"/>
                </a:cubicBezTo>
                <a:cubicBezTo>
                  <a:pt x="41037" y="43313"/>
                  <a:pt x="40810" y="43027"/>
                  <a:pt x="40545" y="42762"/>
                </a:cubicBezTo>
                <a:lnTo>
                  <a:pt x="40545" y="42762"/>
                </a:lnTo>
                <a:cubicBezTo>
                  <a:pt x="41234" y="42829"/>
                  <a:pt x="41925" y="42896"/>
                  <a:pt x="42626" y="42896"/>
                </a:cubicBezTo>
                <a:cubicBezTo>
                  <a:pt x="42740" y="42896"/>
                  <a:pt x="42855" y="42894"/>
                  <a:pt x="42969" y="42890"/>
                </a:cubicBezTo>
                <a:cubicBezTo>
                  <a:pt x="43402" y="42877"/>
                  <a:pt x="43833" y="42871"/>
                  <a:pt x="44265" y="42871"/>
                </a:cubicBezTo>
                <a:cubicBezTo>
                  <a:pt x="45620" y="42871"/>
                  <a:pt x="46971" y="42933"/>
                  <a:pt x="48323" y="43040"/>
                </a:cubicBezTo>
                <a:cubicBezTo>
                  <a:pt x="52023" y="43332"/>
                  <a:pt x="55644" y="44184"/>
                  <a:pt x="59249" y="45018"/>
                </a:cubicBezTo>
                <a:cubicBezTo>
                  <a:pt x="63090" y="45902"/>
                  <a:pt x="66949" y="46867"/>
                  <a:pt x="70653" y="48217"/>
                </a:cubicBezTo>
                <a:cubicBezTo>
                  <a:pt x="72217" y="48786"/>
                  <a:pt x="73748" y="49415"/>
                  <a:pt x="75300" y="50002"/>
                </a:cubicBezTo>
                <a:cubicBezTo>
                  <a:pt x="75536" y="50092"/>
                  <a:pt x="75760" y="50134"/>
                  <a:pt x="75975" y="50134"/>
                </a:cubicBezTo>
                <a:cubicBezTo>
                  <a:pt x="76462" y="50134"/>
                  <a:pt x="76900" y="49915"/>
                  <a:pt x="77306" y="49529"/>
                </a:cubicBezTo>
                <a:cubicBezTo>
                  <a:pt x="78450" y="48431"/>
                  <a:pt x="79415" y="47041"/>
                  <a:pt x="80431" y="45815"/>
                </a:cubicBezTo>
                <a:cubicBezTo>
                  <a:pt x="81497" y="44526"/>
                  <a:pt x="82778" y="43391"/>
                  <a:pt x="83972" y="42220"/>
                </a:cubicBezTo>
                <a:cubicBezTo>
                  <a:pt x="86509" y="39738"/>
                  <a:pt x="88842" y="37036"/>
                  <a:pt x="91179" y="34365"/>
                </a:cubicBezTo>
                <a:cubicBezTo>
                  <a:pt x="93589" y="31608"/>
                  <a:pt x="95946" y="28885"/>
                  <a:pt x="98529" y="26287"/>
                </a:cubicBezTo>
                <a:cubicBezTo>
                  <a:pt x="100625" y="24182"/>
                  <a:pt x="102310" y="21726"/>
                  <a:pt x="104352" y="19594"/>
                </a:cubicBezTo>
                <a:close/>
                <a:moveTo>
                  <a:pt x="105855" y="20755"/>
                </a:moveTo>
                <a:cubicBezTo>
                  <a:pt x="105805" y="20896"/>
                  <a:pt x="105864" y="21075"/>
                  <a:pt x="106047" y="21093"/>
                </a:cubicBezTo>
                <a:cubicBezTo>
                  <a:pt x="106657" y="21152"/>
                  <a:pt x="107319" y="21239"/>
                  <a:pt x="107920" y="21371"/>
                </a:cubicBezTo>
                <a:cubicBezTo>
                  <a:pt x="109332" y="21680"/>
                  <a:pt x="108034" y="22601"/>
                  <a:pt x="107565" y="23075"/>
                </a:cubicBezTo>
                <a:cubicBezTo>
                  <a:pt x="106280" y="24378"/>
                  <a:pt x="105004" y="25695"/>
                  <a:pt x="103750" y="27030"/>
                </a:cubicBezTo>
                <a:cubicBezTo>
                  <a:pt x="100533" y="30475"/>
                  <a:pt x="97477" y="34073"/>
                  <a:pt x="94447" y="37682"/>
                </a:cubicBezTo>
                <a:cubicBezTo>
                  <a:pt x="91402" y="41309"/>
                  <a:pt x="88487" y="45036"/>
                  <a:pt x="85434" y="48654"/>
                </a:cubicBezTo>
                <a:cubicBezTo>
                  <a:pt x="82892" y="51661"/>
                  <a:pt x="79817" y="54235"/>
                  <a:pt x="77401" y="57348"/>
                </a:cubicBezTo>
                <a:cubicBezTo>
                  <a:pt x="75538" y="55174"/>
                  <a:pt x="72703" y="54267"/>
                  <a:pt x="69975" y="53615"/>
                </a:cubicBezTo>
                <a:cubicBezTo>
                  <a:pt x="65814" y="52618"/>
                  <a:pt x="61659" y="51542"/>
                  <a:pt x="57467" y="50682"/>
                </a:cubicBezTo>
                <a:cubicBezTo>
                  <a:pt x="55240" y="50221"/>
                  <a:pt x="52998" y="49765"/>
                  <a:pt x="50788" y="49224"/>
                </a:cubicBezTo>
                <a:cubicBezTo>
                  <a:pt x="48542" y="48667"/>
                  <a:pt x="46382" y="47847"/>
                  <a:pt x="44163" y="47201"/>
                </a:cubicBezTo>
                <a:cubicBezTo>
                  <a:pt x="43834" y="47109"/>
                  <a:pt x="43512" y="47027"/>
                  <a:pt x="43184" y="46955"/>
                </a:cubicBezTo>
                <a:cubicBezTo>
                  <a:pt x="43188" y="46823"/>
                  <a:pt x="43138" y="46695"/>
                  <a:pt x="43020" y="46604"/>
                </a:cubicBezTo>
                <a:cubicBezTo>
                  <a:pt x="42805" y="46440"/>
                  <a:pt x="42618" y="46225"/>
                  <a:pt x="42450" y="45984"/>
                </a:cubicBezTo>
                <a:lnTo>
                  <a:pt x="42637" y="45984"/>
                </a:lnTo>
                <a:cubicBezTo>
                  <a:pt x="42786" y="45986"/>
                  <a:pt x="42934" y="45987"/>
                  <a:pt x="43083" y="45987"/>
                </a:cubicBezTo>
                <a:cubicBezTo>
                  <a:pt x="43481" y="45987"/>
                  <a:pt x="43878" y="45981"/>
                  <a:pt x="44276" y="45981"/>
                </a:cubicBezTo>
                <a:cubicBezTo>
                  <a:pt x="44790" y="45981"/>
                  <a:pt x="45305" y="45990"/>
                  <a:pt x="45821" y="46030"/>
                </a:cubicBezTo>
                <a:cubicBezTo>
                  <a:pt x="47640" y="46175"/>
                  <a:pt x="49434" y="46699"/>
                  <a:pt x="51188" y="47164"/>
                </a:cubicBezTo>
                <a:cubicBezTo>
                  <a:pt x="54816" y="48130"/>
                  <a:pt x="58329" y="49456"/>
                  <a:pt x="61978" y="50349"/>
                </a:cubicBezTo>
                <a:cubicBezTo>
                  <a:pt x="65578" y="51228"/>
                  <a:pt x="68936" y="52422"/>
                  <a:pt x="72408" y="53712"/>
                </a:cubicBezTo>
                <a:cubicBezTo>
                  <a:pt x="73847" y="54244"/>
                  <a:pt x="75415" y="54883"/>
                  <a:pt x="76946" y="55056"/>
                </a:cubicBezTo>
                <a:cubicBezTo>
                  <a:pt x="77008" y="55063"/>
                  <a:pt x="77069" y="55066"/>
                  <a:pt x="77127" y="55066"/>
                </a:cubicBezTo>
                <a:cubicBezTo>
                  <a:pt x="77808" y="55066"/>
                  <a:pt x="78209" y="54592"/>
                  <a:pt x="78545" y="54021"/>
                </a:cubicBezTo>
                <a:cubicBezTo>
                  <a:pt x="80395" y="50882"/>
                  <a:pt x="83102" y="48203"/>
                  <a:pt x="85312" y="45315"/>
                </a:cubicBezTo>
                <a:cubicBezTo>
                  <a:pt x="87512" y="42426"/>
                  <a:pt x="89795" y="39605"/>
                  <a:pt x="91999" y="36721"/>
                </a:cubicBezTo>
                <a:cubicBezTo>
                  <a:pt x="96283" y="31116"/>
                  <a:pt x="100529" y="25417"/>
                  <a:pt x="105855" y="20755"/>
                </a:cubicBezTo>
                <a:close/>
                <a:moveTo>
                  <a:pt x="51373" y="1"/>
                </a:moveTo>
                <a:cubicBezTo>
                  <a:pt x="48827" y="1"/>
                  <a:pt x="46550" y="1451"/>
                  <a:pt x="44528" y="3050"/>
                </a:cubicBezTo>
                <a:cubicBezTo>
                  <a:pt x="43102" y="4184"/>
                  <a:pt x="41716" y="5337"/>
                  <a:pt x="40053" y="6107"/>
                </a:cubicBezTo>
                <a:cubicBezTo>
                  <a:pt x="39415" y="6402"/>
                  <a:pt x="38238" y="6885"/>
                  <a:pt x="37267" y="6885"/>
                </a:cubicBezTo>
                <a:cubicBezTo>
                  <a:pt x="36690" y="6885"/>
                  <a:pt x="36187" y="6715"/>
                  <a:pt x="35912" y="6235"/>
                </a:cubicBezTo>
                <a:cubicBezTo>
                  <a:pt x="35856" y="6137"/>
                  <a:pt x="35776" y="6098"/>
                  <a:pt x="35694" y="6098"/>
                </a:cubicBezTo>
                <a:cubicBezTo>
                  <a:pt x="35587" y="6098"/>
                  <a:pt x="35477" y="6163"/>
                  <a:pt x="35410" y="6253"/>
                </a:cubicBezTo>
                <a:cubicBezTo>
                  <a:pt x="35332" y="6271"/>
                  <a:pt x="35256" y="6308"/>
                  <a:pt x="35183" y="6376"/>
                </a:cubicBezTo>
                <a:cubicBezTo>
                  <a:pt x="32827" y="8655"/>
                  <a:pt x="30613" y="11160"/>
                  <a:pt x="28339" y="13529"/>
                </a:cubicBezTo>
                <a:cubicBezTo>
                  <a:pt x="25852" y="16118"/>
                  <a:pt x="23473" y="18770"/>
                  <a:pt x="20807" y="21184"/>
                </a:cubicBezTo>
                <a:cubicBezTo>
                  <a:pt x="18374" y="23390"/>
                  <a:pt x="15901" y="25558"/>
                  <a:pt x="13449" y="27745"/>
                </a:cubicBezTo>
                <a:cubicBezTo>
                  <a:pt x="11248" y="29709"/>
                  <a:pt x="8719" y="32224"/>
                  <a:pt x="5712" y="32771"/>
                </a:cubicBezTo>
                <a:cubicBezTo>
                  <a:pt x="5658" y="32771"/>
                  <a:pt x="5616" y="32788"/>
                  <a:pt x="5584" y="32811"/>
                </a:cubicBezTo>
                <a:cubicBezTo>
                  <a:pt x="5565" y="32809"/>
                  <a:pt x="5546" y="32807"/>
                  <a:pt x="5528" y="32807"/>
                </a:cubicBezTo>
                <a:cubicBezTo>
                  <a:pt x="5300" y="32807"/>
                  <a:pt x="5079" y="33003"/>
                  <a:pt x="5084" y="33280"/>
                </a:cubicBezTo>
                <a:cubicBezTo>
                  <a:pt x="5088" y="33833"/>
                  <a:pt x="5315" y="34170"/>
                  <a:pt x="5671" y="34356"/>
                </a:cubicBezTo>
                <a:cubicBezTo>
                  <a:pt x="5211" y="34525"/>
                  <a:pt x="4823" y="34872"/>
                  <a:pt x="4463" y="35213"/>
                </a:cubicBezTo>
                <a:cubicBezTo>
                  <a:pt x="3658" y="35987"/>
                  <a:pt x="2577" y="36616"/>
                  <a:pt x="1908" y="37509"/>
                </a:cubicBezTo>
                <a:cubicBezTo>
                  <a:pt x="1714" y="37764"/>
                  <a:pt x="1890" y="38116"/>
                  <a:pt x="2201" y="38116"/>
                </a:cubicBezTo>
                <a:cubicBezTo>
                  <a:pt x="2213" y="38116"/>
                  <a:pt x="2224" y="38116"/>
                  <a:pt x="2236" y="38115"/>
                </a:cubicBezTo>
                <a:cubicBezTo>
                  <a:pt x="2314" y="38111"/>
                  <a:pt x="2396" y="38106"/>
                  <a:pt x="2472" y="38102"/>
                </a:cubicBezTo>
                <a:lnTo>
                  <a:pt x="2472" y="38102"/>
                </a:lnTo>
                <a:cubicBezTo>
                  <a:pt x="2167" y="38316"/>
                  <a:pt x="1925" y="38626"/>
                  <a:pt x="1730" y="38954"/>
                </a:cubicBezTo>
                <a:cubicBezTo>
                  <a:pt x="1402" y="38785"/>
                  <a:pt x="1069" y="38649"/>
                  <a:pt x="705" y="38589"/>
                </a:cubicBezTo>
                <a:cubicBezTo>
                  <a:pt x="682" y="38586"/>
                  <a:pt x="659" y="38584"/>
                  <a:pt x="637" y="38584"/>
                </a:cubicBezTo>
                <a:cubicBezTo>
                  <a:pt x="227" y="38584"/>
                  <a:pt x="1" y="39162"/>
                  <a:pt x="304" y="39395"/>
                </a:cubicBezTo>
                <a:cubicBezTo>
                  <a:pt x="304" y="39414"/>
                  <a:pt x="304" y="39437"/>
                  <a:pt x="308" y="39459"/>
                </a:cubicBezTo>
                <a:cubicBezTo>
                  <a:pt x="400" y="39929"/>
                  <a:pt x="577" y="40316"/>
                  <a:pt x="837" y="40716"/>
                </a:cubicBezTo>
                <a:cubicBezTo>
                  <a:pt x="1065" y="41063"/>
                  <a:pt x="1389" y="41555"/>
                  <a:pt x="1767" y="41806"/>
                </a:cubicBezTo>
                <a:cubicBezTo>
                  <a:pt x="1675" y="41888"/>
                  <a:pt x="1616" y="42011"/>
                  <a:pt x="1648" y="42157"/>
                </a:cubicBezTo>
                <a:cubicBezTo>
                  <a:pt x="1866" y="43328"/>
                  <a:pt x="4455" y="43264"/>
                  <a:pt x="5298" y="43364"/>
                </a:cubicBezTo>
                <a:cubicBezTo>
                  <a:pt x="7649" y="43633"/>
                  <a:pt x="9941" y="43888"/>
                  <a:pt x="12269" y="44344"/>
                </a:cubicBezTo>
                <a:cubicBezTo>
                  <a:pt x="15832" y="45041"/>
                  <a:pt x="19350" y="45519"/>
                  <a:pt x="22967" y="45765"/>
                </a:cubicBezTo>
                <a:cubicBezTo>
                  <a:pt x="24662" y="45879"/>
                  <a:pt x="26371" y="46125"/>
                  <a:pt x="28070" y="46175"/>
                </a:cubicBezTo>
                <a:cubicBezTo>
                  <a:pt x="29437" y="46221"/>
                  <a:pt x="30854" y="46194"/>
                  <a:pt x="32180" y="46585"/>
                </a:cubicBezTo>
                <a:cubicBezTo>
                  <a:pt x="32189" y="46699"/>
                  <a:pt x="32203" y="46808"/>
                  <a:pt x="32226" y="46918"/>
                </a:cubicBezTo>
                <a:cubicBezTo>
                  <a:pt x="32256" y="47058"/>
                  <a:pt x="32407" y="47167"/>
                  <a:pt x="32543" y="47167"/>
                </a:cubicBezTo>
                <a:cubicBezTo>
                  <a:pt x="32632" y="47167"/>
                  <a:pt x="32713" y="47120"/>
                  <a:pt x="32749" y="47004"/>
                </a:cubicBezTo>
                <a:cubicBezTo>
                  <a:pt x="32768" y="46936"/>
                  <a:pt x="32790" y="46873"/>
                  <a:pt x="32813" y="46804"/>
                </a:cubicBezTo>
                <a:cubicBezTo>
                  <a:pt x="33624" y="47141"/>
                  <a:pt x="34695" y="47069"/>
                  <a:pt x="35496" y="47109"/>
                </a:cubicBezTo>
                <a:cubicBezTo>
                  <a:pt x="37534" y="47214"/>
                  <a:pt x="39607" y="47315"/>
                  <a:pt x="41626" y="47597"/>
                </a:cubicBezTo>
                <a:cubicBezTo>
                  <a:pt x="43830" y="47912"/>
                  <a:pt x="45985" y="48795"/>
                  <a:pt x="48105" y="49470"/>
                </a:cubicBezTo>
                <a:cubicBezTo>
                  <a:pt x="50259" y="50153"/>
                  <a:pt x="52469" y="50581"/>
                  <a:pt x="54670" y="51077"/>
                </a:cubicBezTo>
                <a:cubicBezTo>
                  <a:pt x="56952" y="51592"/>
                  <a:pt x="59258" y="52017"/>
                  <a:pt x="61536" y="52554"/>
                </a:cubicBezTo>
                <a:cubicBezTo>
                  <a:pt x="63582" y="53033"/>
                  <a:pt x="65564" y="53680"/>
                  <a:pt x="67628" y="54099"/>
                </a:cubicBezTo>
                <a:cubicBezTo>
                  <a:pt x="70949" y="54778"/>
                  <a:pt x="74886" y="55489"/>
                  <a:pt x="77033" y="58382"/>
                </a:cubicBezTo>
                <a:cubicBezTo>
                  <a:pt x="77124" y="58504"/>
                  <a:pt x="77276" y="58572"/>
                  <a:pt x="77425" y="58572"/>
                </a:cubicBezTo>
                <a:cubicBezTo>
                  <a:pt x="77558" y="58572"/>
                  <a:pt x="77689" y="58518"/>
                  <a:pt x="77771" y="58400"/>
                </a:cubicBezTo>
                <a:cubicBezTo>
                  <a:pt x="80473" y="54582"/>
                  <a:pt x="84113" y="51493"/>
                  <a:pt x="87110" y="47902"/>
                </a:cubicBezTo>
                <a:cubicBezTo>
                  <a:pt x="90610" y="43710"/>
                  <a:pt x="93995" y="39427"/>
                  <a:pt x="97540" y="35272"/>
                </a:cubicBezTo>
                <a:cubicBezTo>
                  <a:pt x="100752" y="31509"/>
                  <a:pt x="104033" y="27813"/>
                  <a:pt x="107487" y="24269"/>
                </a:cubicBezTo>
                <a:cubicBezTo>
                  <a:pt x="108179" y="23558"/>
                  <a:pt x="109642" y="22570"/>
                  <a:pt x="109300" y="21439"/>
                </a:cubicBezTo>
                <a:cubicBezTo>
                  <a:pt x="109073" y="20690"/>
                  <a:pt x="107992" y="20526"/>
                  <a:pt x="107084" y="20526"/>
                </a:cubicBezTo>
                <a:cubicBezTo>
                  <a:pt x="106678" y="20526"/>
                  <a:pt x="106306" y="20559"/>
                  <a:pt x="106061" y="20587"/>
                </a:cubicBezTo>
                <a:cubicBezTo>
                  <a:pt x="106056" y="20587"/>
                  <a:pt x="106051" y="20591"/>
                  <a:pt x="106047" y="20591"/>
                </a:cubicBezTo>
                <a:cubicBezTo>
                  <a:pt x="106247" y="20419"/>
                  <a:pt x="106438" y="20250"/>
                  <a:pt x="106639" y="20082"/>
                </a:cubicBezTo>
                <a:cubicBezTo>
                  <a:pt x="107026" y="19758"/>
                  <a:pt x="106799" y="19184"/>
                  <a:pt x="106311" y="19184"/>
                </a:cubicBezTo>
                <a:cubicBezTo>
                  <a:pt x="106305" y="19184"/>
                  <a:pt x="106299" y="19184"/>
                  <a:pt x="106293" y="19184"/>
                </a:cubicBezTo>
                <a:cubicBezTo>
                  <a:pt x="106274" y="19184"/>
                  <a:pt x="106254" y="19185"/>
                  <a:pt x="106235" y="19185"/>
                </a:cubicBezTo>
                <a:cubicBezTo>
                  <a:pt x="105786" y="19185"/>
                  <a:pt x="105395" y="19088"/>
                  <a:pt x="104967" y="18988"/>
                </a:cubicBezTo>
                <a:cubicBezTo>
                  <a:pt x="105086" y="18873"/>
                  <a:pt x="105195" y="18751"/>
                  <a:pt x="105317" y="18642"/>
                </a:cubicBezTo>
                <a:cubicBezTo>
                  <a:pt x="105601" y="18377"/>
                  <a:pt x="105504" y="17986"/>
                  <a:pt x="105136" y="17876"/>
                </a:cubicBezTo>
                <a:cubicBezTo>
                  <a:pt x="104535" y="17703"/>
                  <a:pt x="103921" y="17659"/>
                  <a:pt x="103301" y="17659"/>
                </a:cubicBezTo>
                <a:cubicBezTo>
                  <a:pt x="102633" y="17659"/>
                  <a:pt x="101959" y="17711"/>
                  <a:pt x="101290" y="17711"/>
                </a:cubicBezTo>
                <a:cubicBezTo>
                  <a:pt x="101153" y="17711"/>
                  <a:pt x="101016" y="17709"/>
                  <a:pt x="100880" y="17703"/>
                </a:cubicBezTo>
                <a:cubicBezTo>
                  <a:pt x="101145" y="17384"/>
                  <a:pt x="101399" y="17060"/>
                  <a:pt x="101650" y="16728"/>
                </a:cubicBezTo>
                <a:cubicBezTo>
                  <a:pt x="101928" y="16358"/>
                  <a:pt x="101637" y="15944"/>
                  <a:pt x="101222" y="15935"/>
                </a:cubicBezTo>
                <a:cubicBezTo>
                  <a:pt x="99973" y="15912"/>
                  <a:pt x="98729" y="15926"/>
                  <a:pt x="97486" y="15862"/>
                </a:cubicBezTo>
                <a:cubicBezTo>
                  <a:pt x="98041" y="15111"/>
                  <a:pt x="98516" y="14299"/>
                  <a:pt x="98838" y="13388"/>
                </a:cubicBezTo>
                <a:cubicBezTo>
                  <a:pt x="98986" y="12975"/>
                  <a:pt x="98703" y="12516"/>
                  <a:pt x="98290" y="12516"/>
                </a:cubicBezTo>
                <a:cubicBezTo>
                  <a:pt x="98215" y="12516"/>
                  <a:pt x="98137" y="12531"/>
                  <a:pt x="98055" y="12564"/>
                </a:cubicBezTo>
                <a:cubicBezTo>
                  <a:pt x="97223" y="12893"/>
                  <a:pt x="96376" y="13036"/>
                  <a:pt x="95530" y="13036"/>
                </a:cubicBezTo>
                <a:cubicBezTo>
                  <a:pt x="92911" y="13036"/>
                  <a:pt x="90302" y="11670"/>
                  <a:pt x="88168" y="10245"/>
                </a:cubicBezTo>
                <a:cubicBezTo>
                  <a:pt x="85831" y="8676"/>
                  <a:pt x="83907" y="6590"/>
                  <a:pt x="81634" y="4941"/>
                </a:cubicBezTo>
                <a:cubicBezTo>
                  <a:pt x="79850" y="3647"/>
                  <a:pt x="77867" y="2878"/>
                  <a:pt x="75708" y="2878"/>
                </a:cubicBezTo>
                <a:cubicBezTo>
                  <a:pt x="75397" y="2878"/>
                  <a:pt x="75082" y="2894"/>
                  <a:pt x="74763" y="2927"/>
                </a:cubicBezTo>
                <a:cubicBezTo>
                  <a:pt x="71446" y="3273"/>
                  <a:pt x="69095" y="5957"/>
                  <a:pt x="66844" y="8148"/>
                </a:cubicBezTo>
                <a:cubicBezTo>
                  <a:pt x="65191" y="9757"/>
                  <a:pt x="63523" y="11370"/>
                  <a:pt x="61892" y="13014"/>
                </a:cubicBezTo>
                <a:cubicBezTo>
                  <a:pt x="61746" y="12919"/>
                  <a:pt x="61591" y="12819"/>
                  <a:pt x="61450" y="12705"/>
                </a:cubicBezTo>
                <a:cubicBezTo>
                  <a:pt x="60803" y="12199"/>
                  <a:pt x="60452" y="11347"/>
                  <a:pt x="60155" y="10613"/>
                </a:cubicBezTo>
                <a:cubicBezTo>
                  <a:pt x="59636" y="9333"/>
                  <a:pt x="59372" y="7957"/>
                  <a:pt x="58980" y="6632"/>
                </a:cubicBezTo>
                <a:cubicBezTo>
                  <a:pt x="58174" y="3925"/>
                  <a:pt x="55995" y="1027"/>
                  <a:pt x="53175" y="248"/>
                </a:cubicBezTo>
                <a:cubicBezTo>
                  <a:pt x="52560" y="78"/>
                  <a:pt x="51960" y="1"/>
                  <a:pt x="51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7"/>
          <p:cNvGrpSpPr/>
          <p:nvPr/>
        </p:nvGrpSpPr>
        <p:grpSpPr>
          <a:xfrm>
            <a:off x="1873244" y="352942"/>
            <a:ext cx="703421" cy="837251"/>
            <a:chOff x="2507488" y="622952"/>
            <a:chExt cx="623545" cy="742178"/>
          </a:xfrm>
        </p:grpSpPr>
        <p:sp>
          <p:nvSpPr>
            <p:cNvPr id="357" name="Google Shape;357;p27"/>
            <p:cNvSpPr/>
            <p:nvPr/>
          </p:nvSpPr>
          <p:spPr>
            <a:xfrm>
              <a:off x="2507488" y="622952"/>
              <a:ext cx="623545" cy="742178"/>
            </a:xfrm>
            <a:custGeom>
              <a:avLst/>
              <a:gdLst/>
              <a:ahLst/>
              <a:cxnLst/>
              <a:rect l="l" t="t" r="r" b="b"/>
              <a:pathLst>
                <a:path w="26848" h="31956" extrusionOk="0">
                  <a:moveTo>
                    <a:pt x="12642" y="1019"/>
                  </a:moveTo>
                  <a:cubicBezTo>
                    <a:pt x="13474" y="1019"/>
                    <a:pt x="14304" y="1107"/>
                    <a:pt x="15109" y="1283"/>
                  </a:cubicBezTo>
                  <a:cubicBezTo>
                    <a:pt x="19010" y="2145"/>
                    <a:pt x="21142" y="5653"/>
                    <a:pt x="22226" y="9217"/>
                  </a:cubicBezTo>
                  <a:cubicBezTo>
                    <a:pt x="23247" y="12561"/>
                    <a:pt x="23365" y="16155"/>
                    <a:pt x="23420" y="19623"/>
                  </a:cubicBezTo>
                  <a:cubicBezTo>
                    <a:pt x="23466" y="22767"/>
                    <a:pt x="23680" y="25537"/>
                    <a:pt x="24486" y="28412"/>
                  </a:cubicBezTo>
                  <a:cubicBezTo>
                    <a:pt x="23161" y="27014"/>
                    <a:pt x="21580" y="25910"/>
                    <a:pt x="19729" y="25022"/>
                  </a:cubicBezTo>
                  <a:cubicBezTo>
                    <a:pt x="16421" y="23437"/>
                    <a:pt x="12876" y="22958"/>
                    <a:pt x="9669" y="21035"/>
                  </a:cubicBezTo>
                  <a:cubicBezTo>
                    <a:pt x="6384" y="19063"/>
                    <a:pt x="3423" y="16115"/>
                    <a:pt x="2252" y="12397"/>
                  </a:cubicBezTo>
                  <a:cubicBezTo>
                    <a:pt x="1094" y="8725"/>
                    <a:pt x="3104" y="5106"/>
                    <a:pt x="6075" y="3029"/>
                  </a:cubicBezTo>
                  <a:cubicBezTo>
                    <a:pt x="7976" y="1700"/>
                    <a:pt x="10319" y="1019"/>
                    <a:pt x="12642" y="1019"/>
                  </a:cubicBezTo>
                  <a:close/>
                  <a:moveTo>
                    <a:pt x="12448" y="1"/>
                  </a:moveTo>
                  <a:cubicBezTo>
                    <a:pt x="10237" y="1"/>
                    <a:pt x="7963" y="589"/>
                    <a:pt x="5915" y="1721"/>
                  </a:cubicBezTo>
                  <a:cubicBezTo>
                    <a:pt x="3331" y="3148"/>
                    <a:pt x="1463" y="5608"/>
                    <a:pt x="803" y="8473"/>
                  </a:cubicBezTo>
                  <a:cubicBezTo>
                    <a:pt x="0" y="11951"/>
                    <a:pt x="1650" y="15258"/>
                    <a:pt x="3800" y="17877"/>
                  </a:cubicBezTo>
                  <a:cubicBezTo>
                    <a:pt x="6329" y="20949"/>
                    <a:pt x="10006" y="23141"/>
                    <a:pt x="13706" y="24489"/>
                  </a:cubicBezTo>
                  <a:cubicBezTo>
                    <a:pt x="15916" y="25291"/>
                    <a:pt x="18153" y="25637"/>
                    <a:pt x="20290" y="26713"/>
                  </a:cubicBezTo>
                  <a:cubicBezTo>
                    <a:pt x="22295" y="27719"/>
                    <a:pt x="23990" y="29296"/>
                    <a:pt x="25403" y="31037"/>
                  </a:cubicBezTo>
                  <a:cubicBezTo>
                    <a:pt x="25403" y="31041"/>
                    <a:pt x="25407" y="31041"/>
                    <a:pt x="25407" y="31041"/>
                  </a:cubicBezTo>
                  <a:cubicBezTo>
                    <a:pt x="25603" y="31287"/>
                    <a:pt x="25794" y="31529"/>
                    <a:pt x="25981" y="31779"/>
                  </a:cubicBezTo>
                  <a:cubicBezTo>
                    <a:pt x="26074" y="31903"/>
                    <a:pt x="26200" y="31956"/>
                    <a:pt x="26322" y="31956"/>
                  </a:cubicBezTo>
                  <a:cubicBezTo>
                    <a:pt x="26595" y="31956"/>
                    <a:pt x="26848" y="31693"/>
                    <a:pt x="26669" y="31378"/>
                  </a:cubicBezTo>
                  <a:cubicBezTo>
                    <a:pt x="26381" y="30868"/>
                    <a:pt x="26067" y="30394"/>
                    <a:pt x="25739" y="29939"/>
                  </a:cubicBezTo>
                  <a:cubicBezTo>
                    <a:pt x="25315" y="27615"/>
                    <a:pt x="24528" y="25405"/>
                    <a:pt x="24454" y="22995"/>
                  </a:cubicBezTo>
                  <a:cubicBezTo>
                    <a:pt x="24395" y="21058"/>
                    <a:pt x="24459" y="19117"/>
                    <a:pt x="24386" y="17176"/>
                  </a:cubicBezTo>
                  <a:cubicBezTo>
                    <a:pt x="24244" y="13358"/>
                    <a:pt x="23735" y="9499"/>
                    <a:pt x="22112" y="6004"/>
                  </a:cubicBezTo>
                  <a:cubicBezTo>
                    <a:pt x="20216" y="1913"/>
                    <a:pt x="16433" y="1"/>
                    <a:pt x="124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7"/>
            <p:cNvSpPr/>
            <p:nvPr/>
          </p:nvSpPr>
          <p:spPr>
            <a:xfrm>
              <a:off x="2700836" y="762093"/>
              <a:ext cx="199921" cy="287944"/>
            </a:xfrm>
            <a:custGeom>
              <a:avLst/>
              <a:gdLst/>
              <a:ahLst/>
              <a:cxnLst/>
              <a:rect l="l" t="t" r="r" b="b"/>
              <a:pathLst>
                <a:path w="8608" h="12398" extrusionOk="0">
                  <a:moveTo>
                    <a:pt x="6907" y="1310"/>
                  </a:moveTo>
                  <a:cubicBezTo>
                    <a:pt x="7340" y="1310"/>
                    <a:pt x="7488" y="1694"/>
                    <a:pt x="7350" y="2460"/>
                  </a:cubicBezTo>
                  <a:cubicBezTo>
                    <a:pt x="7394" y="3485"/>
                    <a:pt x="7117" y="4515"/>
                    <a:pt x="6917" y="5508"/>
                  </a:cubicBezTo>
                  <a:cubicBezTo>
                    <a:pt x="6534" y="7408"/>
                    <a:pt x="6506" y="9399"/>
                    <a:pt x="5918" y="11245"/>
                  </a:cubicBezTo>
                  <a:cubicBezTo>
                    <a:pt x="4711" y="9863"/>
                    <a:pt x="4169" y="8141"/>
                    <a:pt x="3016" y="6715"/>
                  </a:cubicBezTo>
                  <a:cubicBezTo>
                    <a:pt x="1914" y="5358"/>
                    <a:pt x="720" y="4050"/>
                    <a:pt x="1586" y="2181"/>
                  </a:cubicBezTo>
                  <a:cubicBezTo>
                    <a:pt x="1736" y="1858"/>
                    <a:pt x="1923" y="1725"/>
                    <a:pt x="2127" y="1725"/>
                  </a:cubicBezTo>
                  <a:cubicBezTo>
                    <a:pt x="2980" y="1725"/>
                    <a:pt x="4137" y="4046"/>
                    <a:pt x="4192" y="4429"/>
                  </a:cubicBezTo>
                  <a:cubicBezTo>
                    <a:pt x="4209" y="4543"/>
                    <a:pt x="4299" y="4591"/>
                    <a:pt x="4393" y="4591"/>
                  </a:cubicBezTo>
                  <a:cubicBezTo>
                    <a:pt x="4422" y="4591"/>
                    <a:pt x="4451" y="4587"/>
                    <a:pt x="4479" y="4578"/>
                  </a:cubicBezTo>
                  <a:cubicBezTo>
                    <a:pt x="4483" y="4665"/>
                    <a:pt x="4483" y="4751"/>
                    <a:pt x="4488" y="4847"/>
                  </a:cubicBezTo>
                  <a:cubicBezTo>
                    <a:pt x="4509" y="5104"/>
                    <a:pt x="4697" y="5232"/>
                    <a:pt x="4886" y="5232"/>
                  </a:cubicBezTo>
                  <a:cubicBezTo>
                    <a:pt x="5075" y="5232"/>
                    <a:pt x="5265" y="5103"/>
                    <a:pt x="5285" y="4847"/>
                  </a:cubicBezTo>
                  <a:cubicBezTo>
                    <a:pt x="5381" y="3750"/>
                    <a:pt x="5381" y="2724"/>
                    <a:pt x="5864" y="1699"/>
                  </a:cubicBezTo>
                  <a:cubicBezTo>
                    <a:pt x="6308" y="1440"/>
                    <a:pt x="6656" y="1310"/>
                    <a:pt x="6907" y="1310"/>
                  </a:cubicBezTo>
                  <a:close/>
                  <a:moveTo>
                    <a:pt x="6803" y="1"/>
                  </a:moveTo>
                  <a:cubicBezTo>
                    <a:pt x="6498" y="1"/>
                    <a:pt x="6185" y="118"/>
                    <a:pt x="5973" y="318"/>
                  </a:cubicBezTo>
                  <a:cubicBezTo>
                    <a:pt x="5053" y="1193"/>
                    <a:pt x="4639" y="2187"/>
                    <a:pt x="4511" y="3312"/>
                  </a:cubicBezTo>
                  <a:cubicBezTo>
                    <a:pt x="4315" y="2482"/>
                    <a:pt x="3873" y="1790"/>
                    <a:pt x="3117" y="1216"/>
                  </a:cubicBezTo>
                  <a:cubicBezTo>
                    <a:pt x="2844" y="1012"/>
                    <a:pt x="2510" y="913"/>
                    <a:pt x="2177" y="913"/>
                  </a:cubicBezTo>
                  <a:cubicBezTo>
                    <a:pt x="1616" y="913"/>
                    <a:pt x="1059" y="1193"/>
                    <a:pt x="802" y="1727"/>
                  </a:cubicBezTo>
                  <a:cubicBezTo>
                    <a:pt x="0" y="3412"/>
                    <a:pt x="597" y="4875"/>
                    <a:pt x="1672" y="6288"/>
                  </a:cubicBezTo>
                  <a:cubicBezTo>
                    <a:pt x="3135" y="8210"/>
                    <a:pt x="4032" y="10597"/>
                    <a:pt x="5796" y="12283"/>
                  </a:cubicBezTo>
                  <a:cubicBezTo>
                    <a:pt x="5872" y="12356"/>
                    <a:pt x="5988" y="12397"/>
                    <a:pt x="6102" y="12397"/>
                  </a:cubicBezTo>
                  <a:cubicBezTo>
                    <a:pt x="6239" y="12397"/>
                    <a:pt x="6372" y="12338"/>
                    <a:pt x="6429" y="12201"/>
                  </a:cubicBezTo>
                  <a:cubicBezTo>
                    <a:pt x="7295" y="10151"/>
                    <a:pt x="7304" y="7901"/>
                    <a:pt x="7732" y="5735"/>
                  </a:cubicBezTo>
                  <a:cubicBezTo>
                    <a:pt x="8069" y="4055"/>
                    <a:pt x="8607" y="1927"/>
                    <a:pt x="7581" y="387"/>
                  </a:cubicBezTo>
                  <a:cubicBezTo>
                    <a:pt x="7404" y="118"/>
                    <a:pt x="7108" y="1"/>
                    <a:pt x="68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7"/>
          <p:cNvSpPr/>
          <p:nvPr/>
        </p:nvSpPr>
        <p:spPr>
          <a:xfrm>
            <a:off x="2906447" y="0"/>
            <a:ext cx="502983" cy="511578"/>
          </a:xfrm>
          <a:custGeom>
            <a:avLst/>
            <a:gdLst/>
            <a:ahLst/>
            <a:cxnLst/>
            <a:rect l="l" t="t" r="r" b="b"/>
            <a:pathLst>
              <a:path w="19196" h="19524" extrusionOk="0">
                <a:moveTo>
                  <a:pt x="12499" y="1024"/>
                </a:moveTo>
                <a:cubicBezTo>
                  <a:pt x="12732" y="1024"/>
                  <a:pt x="12974" y="1075"/>
                  <a:pt x="13223" y="1189"/>
                </a:cubicBezTo>
                <a:cubicBezTo>
                  <a:pt x="14107" y="1593"/>
                  <a:pt x="14138" y="2592"/>
                  <a:pt x="14120" y="3366"/>
                </a:cubicBezTo>
                <a:cubicBezTo>
                  <a:pt x="14092" y="4961"/>
                  <a:pt x="13263" y="6638"/>
                  <a:pt x="12416" y="8028"/>
                </a:cubicBezTo>
                <a:cubicBezTo>
                  <a:pt x="12294" y="7891"/>
                  <a:pt x="12151" y="7777"/>
                  <a:pt x="12010" y="7672"/>
                </a:cubicBezTo>
                <a:cubicBezTo>
                  <a:pt x="12202" y="7139"/>
                  <a:pt x="12384" y="6606"/>
                  <a:pt x="12548" y="6064"/>
                </a:cubicBezTo>
                <a:cubicBezTo>
                  <a:pt x="12803" y="5216"/>
                  <a:pt x="13154" y="4350"/>
                  <a:pt x="13122" y="3458"/>
                </a:cubicBezTo>
                <a:cubicBezTo>
                  <a:pt x="13114" y="3245"/>
                  <a:pt x="12951" y="3122"/>
                  <a:pt x="12782" y="3122"/>
                </a:cubicBezTo>
                <a:cubicBezTo>
                  <a:pt x="12672" y="3122"/>
                  <a:pt x="12560" y="3173"/>
                  <a:pt x="12485" y="3284"/>
                </a:cubicBezTo>
                <a:cubicBezTo>
                  <a:pt x="12047" y="3931"/>
                  <a:pt x="11897" y="4705"/>
                  <a:pt x="11687" y="5453"/>
                </a:cubicBezTo>
                <a:cubicBezTo>
                  <a:pt x="11509" y="6068"/>
                  <a:pt x="11337" y="6688"/>
                  <a:pt x="11163" y="7307"/>
                </a:cubicBezTo>
                <a:cubicBezTo>
                  <a:pt x="11068" y="7289"/>
                  <a:pt x="10976" y="7271"/>
                  <a:pt x="10876" y="7266"/>
                </a:cubicBezTo>
                <a:cubicBezTo>
                  <a:pt x="10521" y="6182"/>
                  <a:pt x="10248" y="5088"/>
                  <a:pt x="10170" y="3936"/>
                </a:cubicBezTo>
                <a:cubicBezTo>
                  <a:pt x="10096" y="2813"/>
                  <a:pt x="11123" y="1024"/>
                  <a:pt x="12499" y="1024"/>
                </a:cubicBezTo>
                <a:close/>
                <a:moveTo>
                  <a:pt x="10931" y="8324"/>
                </a:moveTo>
                <a:cubicBezTo>
                  <a:pt x="10973" y="8519"/>
                  <a:pt x="11152" y="8629"/>
                  <a:pt x="11338" y="8629"/>
                </a:cubicBezTo>
                <a:cubicBezTo>
                  <a:pt x="11434" y="8629"/>
                  <a:pt x="11532" y="8599"/>
                  <a:pt x="11614" y="8537"/>
                </a:cubicBezTo>
                <a:cubicBezTo>
                  <a:pt x="11632" y="8551"/>
                  <a:pt x="11655" y="8564"/>
                  <a:pt x="11673" y="8579"/>
                </a:cubicBezTo>
                <a:cubicBezTo>
                  <a:pt x="12357" y="9111"/>
                  <a:pt x="12435" y="9882"/>
                  <a:pt x="12079" y="10633"/>
                </a:cubicBezTo>
                <a:cubicBezTo>
                  <a:pt x="11778" y="11268"/>
                  <a:pt x="11019" y="11764"/>
                  <a:pt x="10313" y="11764"/>
                </a:cubicBezTo>
                <a:cubicBezTo>
                  <a:pt x="9920" y="11764"/>
                  <a:pt x="9543" y="11610"/>
                  <a:pt x="9272" y="11239"/>
                </a:cubicBezTo>
                <a:cubicBezTo>
                  <a:pt x="8672" y="10410"/>
                  <a:pt x="8925" y="8330"/>
                  <a:pt x="10079" y="8330"/>
                </a:cubicBezTo>
                <a:cubicBezTo>
                  <a:pt x="10213" y="8330"/>
                  <a:pt x="10359" y="8358"/>
                  <a:pt x="10517" y="8419"/>
                </a:cubicBezTo>
                <a:cubicBezTo>
                  <a:pt x="10565" y="8438"/>
                  <a:pt x="10612" y="8447"/>
                  <a:pt x="10657" y="8447"/>
                </a:cubicBezTo>
                <a:cubicBezTo>
                  <a:pt x="10749" y="8447"/>
                  <a:pt x="10831" y="8410"/>
                  <a:pt x="10899" y="8351"/>
                </a:cubicBezTo>
                <a:cubicBezTo>
                  <a:pt x="10908" y="8341"/>
                  <a:pt x="10917" y="8333"/>
                  <a:pt x="10931" y="8324"/>
                </a:cubicBezTo>
                <a:close/>
                <a:moveTo>
                  <a:pt x="15541" y="8182"/>
                </a:moveTo>
                <a:cubicBezTo>
                  <a:pt x="15871" y="8182"/>
                  <a:pt x="16205" y="8215"/>
                  <a:pt x="16540" y="8282"/>
                </a:cubicBezTo>
                <a:cubicBezTo>
                  <a:pt x="18472" y="8669"/>
                  <a:pt x="18285" y="11048"/>
                  <a:pt x="16672" y="11700"/>
                </a:cubicBezTo>
                <a:cubicBezTo>
                  <a:pt x="16366" y="11823"/>
                  <a:pt x="16038" y="11884"/>
                  <a:pt x="15712" y="11884"/>
                </a:cubicBezTo>
                <a:cubicBezTo>
                  <a:pt x="14919" y="11884"/>
                  <a:pt x="14137" y="11523"/>
                  <a:pt x="13701" y="10825"/>
                </a:cubicBezTo>
                <a:cubicBezTo>
                  <a:pt x="13583" y="10658"/>
                  <a:pt x="13421" y="10589"/>
                  <a:pt x="13263" y="10589"/>
                </a:cubicBezTo>
                <a:cubicBezTo>
                  <a:pt x="13231" y="10589"/>
                  <a:pt x="13199" y="10592"/>
                  <a:pt x="13168" y="10597"/>
                </a:cubicBezTo>
                <a:cubicBezTo>
                  <a:pt x="13300" y="10068"/>
                  <a:pt x="13223" y="9481"/>
                  <a:pt x="12999" y="8947"/>
                </a:cubicBezTo>
                <a:cubicBezTo>
                  <a:pt x="13767" y="8434"/>
                  <a:pt x="14639" y="8182"/>
                  <a:pt x="15541" y="8182"/>
                </a:cubicBezTo>
                <a:close/>
                <a:moveTo>
                  <a:pt x="5909" y="3872"/>
                </a:moveTo>
                <a:cubicBezTo>
                  <a:pt x="7869" y="3872"/>
                  <a:pt x="8377" y="5875"/>
                  <a:pt x="8948" y="7344"/>
                </a:cubicBezTo>
                <a:cubicBezTo>
                  <a:pt x="8986" y="7439"/>
                  <a:pt x="9068" y="7498"/>
                  <a:pt x="9158" y="7521"/>
                </a:cubicBezTo>
                <a:cubicBezTo>
                  <a:pt x="8812" y="7708"/>
                  <a:pt x="8538" y="8032"/>
                  <a:pt x="8347" y="8428"/>
                </a:cubicBezTo>
                <a:cubicBezTo>
                  <a:pt x="7905" y="8041"/>
                  <a:pt x="7373" y="7727"/>
                  <a:pt x="6940" y="7367"/>
                </a:cubicBezTo>
                <a:cubicBezTo>
                  <a:pt x="6261" y="6806"/>
                  <a:pt x="5618" y="6213"/>
                  <a:pt x="4871" y="5744"/>
                </a:cubicBezTo>
                <a:cubicBezTo>
                  <a:pt x="4805" y="5703"/>
                  <a:pt x="4739" y="5686"/>
                  <a:pt x="4677" y="5686"/>
                </a:cubicBezTo>
                <a:cubicBezTo>
                  <a:pt x="4378" y="5686"/>
                  <a:pt x="4153" y="6094"/>
                  <a:pt x="4402" y="6350"/>
                </a:cubicBezTo>
                <a:cubicBezTo>
                  <a:pt x="4984" y="6957"/>
                  <a:pt x="5618" y="7504"/>
                  <a:pt x="6246" y="8059"/>
                </a:cubicBezTo>
                <a:cubicBezTo>
                  <a:pt x="6761" y="8515"/>
                  <a:pt x="7367" y="9157"/>
                  <a:pt x="8033" y="9454"/>
                </a:cubicBezTo>
                <a:cubicBezTo>
                  <a:pt x="7882" y="10442"/>
                  <a:pt x="8097" y="11540"/>
                  <a:pt x="8740" y="12179"/>
                </a:cubicBezTo>
                <a:cubicBezTo>
                  <a:pt x="8876" y="12315"/>
                  <a:pt x="9026" y="12425"/>
                  <a:pt x="9177" y="12511"/>
                </a:cubicBezTo>
                <a:lnTo>
                  <a:pt x="9177" y="12515"/>
                </a:lnTo>
                <a:cubicBezTo>
                  <a:pt x="9204" y="13445"/>
                  <a:pt x="9013" y="14183"/>
                  <a:pt x="8561" y="15007"/>
                </a:cubicBezTo>
                <a:cubicBezTo>
                  <a:pt x="5782" y="14743"/>
                  <a:pt x="4921" y="13851"/>
                  <a:pt x="5978" y="12333"/>
                </a:cubicBezTo>
                <a:cubicBezTo>
                  <a:pt x="6374" y="11723"/>
                  <a:pt x="6902" y="11294"/>
                  <a:pt x="7550" y="11043"/>
                </a:cubicBezTo>
                <a:cubicBezTo>
                  <a:pt x="8007" y="10823"/>
                  <a:pt x="7762" y="10091"/>
                  <a:pt x="7323" y="10091"/>
                </a:cubicBezTo>
                <a:cubicBezTo>
                  <a:pt x="7272" y="10091"/>
                  <a:pt x="7218" y="10101"/>
                  <a:pt x="7163" y="10123"/>
                </a:cubicBezTo>
                <a:cubicBezTo>
                  <a:pt x="6798" y="10266"/>
                  <a:pt x="6423" y="10332"/>
                  <a:pt x="6052" y="10332"/>
                </a:cubicBezTo>
                <a:cubicBezTo>
                  <a:pt x="3900" y="10332"/>
                  <a:pt x="1849" y="8116"/>
                  <a:pt x="2315" y="5913"/>
                </a:cubicBezTo>
                <a:cubicBezTo>
                  <a:pt x="2661" y="4305"/>
                  <a:pt x="4515" y="3885"/>
                  <a:pt x="5882" y="3872"/>
                </a:cubicBezTo>
                <a:cubicBezTo>
                  <a:pt x="5891" y="3872"/>
                  <a:pt x="5900" y="3872"/>
                  <a:pt x="5909" y="3872"/>
                </a:cubicBezTo>
                <a:close/>
                <a:moveTo>
                  <a:pt x="12817" y="11349"/>
                </a:moveTo>
                <a:cubicBezTo>
                  <a:pt x="12908" y="11517"/>
                  <a:pt x="13026" y="11672"/>
                  <a:pt x="13158" y="11818"/>
                </a:cubicBezTo>
                <a:cubicBezTo>
                  <a:pt x="13719" y="12675"/>
                  <a:pt x="14029" y="13687"/>
                  <a:pt x="14289" y="14671"/>
                </a:cubicBezTo>
                <a:cubicBezTo>
                  <a:pt x="14462" y="15313"/>
                  <a:pt x="14517" y="15969"/>
                  <a:pt x="14525" y="16629"/>
                </a:cubicBezTo>
                <a:cubicBezTo>
                  <a:pt x="14538" y="17635"/>
                  <a:pt x="13858" y="18405"/>
                  <a:pt x="13097" y="18405"/>
                </a:cubicBezTo>
                <a:cubicBezTo>
                  <a:pt x="12716" y="18405"/>
                  <a:pt x="12315" y="18212"/>
                  <a:pt x="11970" y="17760"/>
                </a:cubicBezTo>
                <a:cubicBezTo>
                  <a:pt x="10940" y="16402"/>
                  <a:pt x="10671" y="14461"/>
                  <a:pt x="10271" y="12797"/>
                </a:cubicBezTo>
                <a:cubicBezTo>
                  <a:pt x="10694" y="12789"/>
                  <a:pt x="11113" y="12665"/>
                  <a:pt x="11505" y="12469"/>
                </a:cubicBezTo>
                <a:cubicBezTo>
                  <a:pt x="11591" y="12980"/>
                  <a:pt x="11741" y="13481"/>
                  <a:pt x="11897" y="13973"/>
                </a:cubicBezTo>
                <a:cubicBezTo>
                  <a:pt x="12107" y="14648"/>
                  <a:pt x="12311" y="15322"/>
                  <a:pt x="12753" y="15878"/>
                </a:cubicBezTo>
                <a:cubicBezTo>
                  <a:pt x="12816" y="15958"/>
                  <a:pt x="12905" y="15992"/>
                  <a:pt x="12996" y="15992"/>
                </a:cubicBezTo>
                <a:cubicBezTo>
                  <a:pt x="13197" y="15992"/>
                  <a:pt x="13410" y="15827"/>
                  <a:pt x="13391" y="15613"/>
                </a:cubicBezTo>
                <a:cubicBezTo>
                  <a:pt x="13341" y="14948"/>
                  <a:pt x="13068" y="14338"/>
                  <a:pt x="12858" y="13709"/>
                </a:cubicBezTo>
                <a:cubicBezTo>
                  <a:pt x="12658" y="13121"/>
                  <a:pt x="12502" y="12520"/>
                  <a:pt x="12288" y="11937"/>
                </a:cubicBezTo>
                <a:cubicBezTo>
                  <a:pt x="12485" y="11759"/>
                  <a:pt x="12666" y="11563"/>
                  <a:pt x="12817" y="11349"/>
                </a:cubicBezTo>
                <a:close/>
                <a:moveTo>
                  <a:pt x="12499" y="1"/>
                </a:moveTo>
                <a:cubicBezTo>
                  <a:pt x="11503" y="1"/>
                  <a:pt x="10588" y="781"/>
                  <a:pt x="9964" y="1593"/>
                </a:cubicBezTo>
                <a:cubicBezTo>
                  <a:pt x="8694" y="3252"/>
                  <a:pt x="9232" y="5494"/>
                  <a:pt x="9901" y="7334"/>
                </a:cubicBezTo>
                <a:cubicBezTo>
                  <a:pt x="9737" y="7334"/>
                  <a:pt x="9582" y="7353"/>
                  <a:pt x="9441" y="7399"/>
                </a:cubicBezTo>
                <a:cubicBezTo>
                  <a:pt x="9459" y="7362"/>
                  <a:pt x="9472" y="7321"/>
                  <a:pt x="9472" y="7271"/>
                </a:cubicBezTo>
                <a:cubicBezTo>
                  <a:pt x="9464" y="5193"/>
                  <a:pt x="8679" y="3425"/>
                  <a:pt x="6530" y="2938"/>
                </a:cubicBezTo>
                <a:cubicBezTo>
                  <a:pt x="6213" y="2867"/>
                  <a:pt x="5883" y="2832"/>
                  <a:pt x="5549" y="2832"/>
                </a:cubicBezTo>
                <a:cubicBezTo>
                  <a:pt x="4123" y="2832"/>
                  <a:pt x="2635" y="3473"/>
                  <a:pt x="1859" y="4633"/>
                </a:cubicBezTo>
                <a:cubicBezTo>
                  <a:pt x="0" y="7403"/>
                  <a:pt x="2629" y="10966"/>
                  <a:pt x="5590" y="11321"/>
                </a:cubicBezTo>
                <a:cubicBezTo>
                  <a:pt x="4328" y="12780"/>
                  <a:pt x="3791" y="14999"/>
                  <a:pt x="5613" y="16288"/>
                </a:cubicBezTo>
                <a:cubicBezTo>
                  <a:pt x="6193" y="16700"/>
                  <a:pt x="6738" y="16878"/>
                  <a:pt x="7237" y="16878"/>
                </a:cubicBezTo>
                <a:cubicBezTo>
                  <a:pt x="8340" y="16878"/>
                  <a:pt x="9212" y="16006"/>
                  <a:pt x="9714" y="14880"/>
                </a:cubicBezTo>
                <a:cubicBezTo>
                  <a:pt x="10237" y="16970"/>
                  <a:pt x="11131" y="19524"/>
                  <a:pt x="12876" y="19524"/>
                </a:cubicBezTo>
                <a:cubicBezTo>
                  <a:pt x="13033" y="19524"/>
                  <a:pt x="13197" y="19503"/>
                  <a:pt x="13368" y="19459"/>
                </a:cubicBezTo>
                <a:cubicBezTo>
                  <a:pt x="16235" y="18725"/>
                  <a:pt x="15770" y="15272"/>
                  <a:pt x="14721" y="12743"/>
                </a:cubicBezTo>
                <a:lnTo>
                  <a:pt x="14721" y="12743"/>
                </a:lnTo>
                <a:cubicBezTo>
                  <a:pt x="15172" y="12881"/>
                  <a:pt x="15654" y="12953"/>
                  <a:pt x="16128" y="12953"/>
                </a:cubicBezTo>
                <a:cubicBezTo>
                  <a:pt x="17712" y="12953"/>
                  <a:pt x="19195" y="12151"/>
                  <a:pt x="19055" y="10369"/>
                </a:cubicBezTo>
                <a:cubicBezTo>
                  <a:pt x="18883" y="8213"/>
                  <a:pt x="17283" y="7247"/>
                  <a:pt x="15508" y="7247"/>
                </a:cubicBezTo>
                <a:cubicBezTo>
                  <a:pt x="14928" y="7247"/>
                  <a:pt x="14329" y="7350"/>
                  <a:pt x="13756" y="7549"/>
                </a:cubicBezTo>
                <a:cubicBezTo>
                  <a:pt x="14990" y="5221"/>
                  <a:pt x="15993" y="2022"/>
                  <a:pt x="13688" y="400"/>
                </a:cubicBezTo>
                <a:cubicBezTo>
                  <a:pt x="13288" y="119"/>
                  <a:pt x="12887" y="1"/>
                  <a:pt x="124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 name="Google Shape;360;p27"/>
          <p:cNvGrpSpPr/>
          <p:nvPr/>
        </p:nvGrpSpPr>
        <p:grpSpPr>
          <a:xfrm>
            <a:off x="631609" y="4145554"/>
            <a:ext cx="995152" cy="889406"/>
            <a:chOff x="1493949" y="3269975"/>
            <a:chExt cx="1460667" cy="1305454"/>
          </a:xfrm>
        </p:grpSpPr>
        <p:sp>
          <p:nvSpPr>
            <p:cNvPr id="361" name="Google Shape;361;p27"/>
            <p:cNvSpPr/>
            <p:nvPr/>
          </p:nvSpPr>
          <p:spPr>
            <a:xfrm>
              <a:off x="1932461" y="3269975"/>
              <a:ext cx="1022155" cy="1305454"/>
            </a:xfrm>
            <a:custGeom>
              <a:avLst/>
              <a:gdLst/>
              <a:ahLst/>
              <a:cxnLst/>
              <a:rect l="l" t="t" r="r" b="b"/>
              <a:pathLst>
                <a:path w="44011" h="56209" extrusionOk="0">
                  <a:moveTo>
                    <a:pt x="16171" y="564"/>
                  </a:moveTo>
                  <a:cubicBezTo>
                    <a:pt x="16413" y="564"/>
                    <a:pt x="16598" y="586"/>
                    <a:pt x="16700" y="636"/>
                  </a:cubicBezTo>
                  <a:lnTo>
                    <a:pt x="16627" y="663"/>
                  </a:lnTo>
                  <a:cubicBezTo>
                    <a:pt x="16627" y="663"/>
                    <a:pt x="16814" y="1178"/>
                    <a:pt x="16868" y="1346"/>
                  </a:cubicBezTo>
                  <a:cubicBezTo>
                    <a:pt x="16458" y="1893"/>
                    <a:pt x="15743" y="2535"/>
                    <a:pt x="15410" y="2831"/>
                  </a:cubicBezTo>
                  <a:cubicBezTo>
                    <a:pt x="14749" y="3414"/>
                    <a:pt x="14030" y="3948"/>
                    <a:pt x="13273" y="4394"/>
                  </a:cubicBezTo>
                  <a:cubicBezTo>
                    <a:pt x="11633" y="5361"/>
                    <a:pt x="9792" y="6030"/>
                    <a:pt x="7969" y="6558"/>
                  </a:cubicBezTo>
                  <a:cubicBezTo>
                    <a:pt x="6412" y="7011"/>
                    <a:pt x="4786" y="7336"/>
                    <a:pt x="3158" y="7336"/>
                  </a:cubicBezTo>
                  <a:cubicBezTo>
                    <a:pt x="2819" y="7336"/>
                    <a:pt x="2480" y="7322"/>
                    <a:pt x="2142" y="7292"/>
                  </a:cubicBezTo>
                  <a:cubicBezTo>
                    <a:pt x="1887" y="7269"/>
                    <a:pt x="1212" y="7041"/>
                    <a:pt x="916" y="6823"/>
                  </a:cubicBezTo>
                  <a:cubicBezTo>
                    <a:pt x="880" y="6741"/>
                    <a:pt x="743" y="6394"/>
                    <a:pt x="739" y="6394"/>
                  </a:cubicBezTo>
                  <a:lnTo>
                    <a:pt x="689" y="6412"/>
                  </a:lnTo>
                  <a:lnTo>
                    <a:pt x="689" y="6412"/>
                  </a:lnTo>
                  <a:cubicBezTo>
                    <a:pt x="735" y="6394"/>
                    <a:pt x="1190" y="5943"/>
                    <a:pt x="1345" y="5816"/>
                  </a:cubicBezTo>
                  <a:cubicBezTo>
                    <a:pt x="1841" y="5382"/>
                    <a:pt x="2461" y="5146"/>
                    <a:pt x="3031" y="4827"/>
                  </a:cubicBezTo>
                  <a:cubicBezTo>
                    <a:pt x="5504" y="3441"/>
                    <a:pt x="8307" y="2449"/>
                    <a:pt x="10976" y="1500"/>
                  </a:cubicBezTo>
                  <a:cubicBezTo>
                    <a:pt x="11771" y="1219"/>
                    <a:pt x="14841" y="564"/>
                    <a:pt x="16171" y="564"/>
                  </a:cubicBezTo>
                  <a:close/>
                  <a:moveTo>
                    <a:pt x="17100" y="2043"/>
                  </a:moveTo>
                  <a:cubicBezTo>
                    <a:pt x="17278" y="2627"/>
                    <a:pt x="17451" y="3210"/>
                    <a:pt x="17702" y="3765"/>
                  </a:cubicBezTo>
                  <a:cubicBezTo>
                    <a:pt x="19037" y="6755"/>
                    <a:pt x="19939" y="9981"/>
                    <a:pt x="21037" y="13064"/>
                  </a:cubicBezTo>
                  <a:cubicBezTo>
                    <a:pt x="22094" y="16035"/>
                    <a:pt x="23092" y="19297"/>
                    <a:pt x="24855" y="21936"/>
                  </a:cubicBezTo>
                  <a:cubicBezTo>
                    <a:pt x="26395" y="24232"/>
                    <a:pt x="28842" y="25763"/>
                    <a:pt x="31057" y="27326"/>
                  </a:cubicBezTo>
                  <a:cubicBezTo>
                    <a:pt x="31480" y="27627"/>
                    <a:pt x="31890" y="27936"/>
                    <a:pt x="32296" y="28251"/>
                  </a:cubicBezTo>
                  <a:cubicBezTo>
                    <a:pt x="32244" y="28248"/>
                    <a:pt x="32191" y="28247"/>
                    <a:pt x="32139" y="28247"/>
                  </a:cubicBezTo>
                  <a:cubicBezTo>
                    <a:pt x="31450" y="28247"/>
                    <a:pt x="30721" y="28489"/>
                    <a:pt x="30090" y="28689"/>
                  </a:cubicBezTo>
                  <a:cubicBezTo>
                    <a:pt x="28956" y="29040"/>
                    <a:pt x="27854" y="29435"/>
                    <a:pt x="26696" y="29740"/>
                  </a:cubicBezTo>
                  <a:cubicBezTo>
                    <a:pt x="23611" y="30552"/>
                    <a:pt x="20522" y="31326"/>
                    <a:pt x="17501" y="32352"/>
                  </a:cubicBezTo>
                  <a:cubicBezTo>
                    <a:pt x="13624" y="33668"/>
                    <a:pt x="9920" y="35481"/>
                    <a:pt x="6926" y="38316"/>
                  </a:cubicBezTo>
                  <a:cubicBezTo>
                    <a:pt x="6976" y="37979"/>
                    <a:pt x="7027" y="37641"/>
                    <a:pt x="7077" y="37304"/>
                  </a:cubicBezTo>
                  <a:cubicBezTo>
                    <a:pt x="7505" y="34361"/>
                    <a:pt x="8125" y="31463"/>
                    <a:pt x="8625" y="28533"/>
                  </a:cubicBezTo>
                  <a:cubicBezTo>
                    <a:pt x="8821" y="27368"/>
                    <a:pt x="8926" y="26169"/>
                    <a:pt x="8735" y="24994"/>
                  </a:cubicBezTo>
                  <a:cubicBezTo>
                    <a:pt x="8520" y="23658"/>
                    <a:pt x="7847" y="22359"/>
                    <a:pt x="7277" y="21148"/>
                  </a:cubicBezTo>
                  <a:cubicBezTo>
                    <a:pt x="5997" y="18418"/>
                    <a:pt x="4981" y="15585"/>
                    <a:pt x="3714" y="12856"/>
                  </a:cubicBezTo>
                  <a:cubicBezTo>
                    <a:pt x="2926" y="11156"/>
                    <a:pt x="2110" y="9474"/>
                    <a:pt x="1331" y="7771"/>
                  </a:cubicBezTo>
                  <a:lnTo>
                    <a:pt x="1331" y="7771"/>
                  </a:lnTo>
                  <a:cubicBezTo>
                    <a:pt x="1677" y="7861"/>
                    <a:pt x="2051" y="7893"/>
                    <a:pt x="2352" y="7925"/>
                  </a:cubicBezTo>
                  <a:cubicBezTo>
                    <a:pt x="2694" y="7961"/>
                    <a:pt x="3038" y="7977"/>
                    <a:pt x="3383" y="7977"/>
                  </a:cubicBezTo>
                  <a:cubicBezTo>
                    <a:pt x="4172" y="7977"/>
                    <a:pt x="4965" y="7894"/>
                    <a:pt x="5742" y="7779"/>
                  </a:cubicBezTo>
                  <a:cubicBezTo>
                    <a:pt x="9933" y="7174"/>
                    <a:pt x="14307" y="5300"/>
                    <a:pt x="17100" y="2043"/>
                  </a:cubicBezTo>
                  <a:close/>
                  <a:moveTo>
                    <a:pt x="32147" y="28889"/>
                  </a:moveTo>
                  <a:cubicBezTo>
                    <a:pt x="32686" y="28889"/>
                    <a:pt x="33214" y="29028"/>
                    <a:pt x="32916" y="29599"/>
                  </a:cubicBezTo>
                  <a:cubicBezTo>
                    <a:pt x="32573" y="30260"/>
                    <a:pt x="31818" y="30766"/>
                    <a:pt x="31238" y="31195"/>
                  </a:cubicBezTo>
                  <a:cubicBezTo>
                    <a:pt x="27917" y="33691"/>
                    <a:pt x="24176" y="35067"/>
                    <a:pt x="20212" y="36229"/>
                  </a:cubicBezTo>
                  <a:cubicBezTo>
                    <a:pt x="17629" y="36990"/>
                    <a:pt x="14995" y="37573"/>
                    <a:pt x="12421" y="38370"/>
                  </a:cubicBezTo>
                  <a:cubicBezTo>
                    <a:pt x="11508" y="38652"/>
                    <a:pt x="10141" y="39112"/>
                    <a:pt x="8927" y="39112"/>
                  </a:cubicBezTo>
                  <a:cubicBezTo>
                    <a:pt x="8276" y="39112"/>
                    <a:pt x="7669" y="38979"/>
                    <a:pt x="7199" y="38617"/>
                  </a:cubicBezTo>
                  <a:cubicBezTo>
                    <a:pt x="11783" y="34320"/>
                    <a:pt x="18303" y="32511"/>
                    <a:pt x="24235" y="30971"/>
                  </a:cubicBezTo>
                  <a:cubicBezTo>
                    <a:pt x="25771" y="30575"/>
                    <a:pt x="27316" y="30201"/>
                    <a:pt x="28842" y="29763"/>
                  </a:cubicBezTo>
                  <a:cubicBezTo>
                    <a:pt x="29707" y="29513"/>
                    <a:pt x="30510" y="29135"/>
                    <a:pt x="31408" y="28962"/>
                  </a:cubicBezTo>
                  <a:cubicBezTo>
                    <a:pt x="31578" y="28927"/>
                    <a:pt x="31864" y="28889"/>
                    <a:pt x="32147" y="28889"/>
                  </a:cubicBezTo>
                  <a:close/>
                  <a:moveTo>
                    <a:pt x="33649" y="29353"/>
                  </a:moveTo>
                  <a:cubicBezTo>
                    <a:pt x="35271" y="30739"/>
                    <a:pt x="36770" y="32251"/>
                    <a:pt x="38165" y="33883"/>
                  </a:cubicBezTo>
                  <a:cubicBezTo>
                    <a:pt x="39162" y="35049"/>
                    <a:pt x="40078" y="36284"/>
                    <a:pt x="40943" y="37550"/>
                  </a:cubicBezTo>
                  <a:cubicBezTo>
                    <a:pt x="41782" y="38781"/>
                    <a:pt x="43436" y="40448"/>
                    <a:pt x="42703" y="42043"/>
                  </a:cubicBezTo>
                  <a:cubicBezTo>
                    <a:pt x="42064" y="43432"/>
                    <a:pt x="40707" y="44490"/>
                    <a:pt x="39536" y="45405"/>
                  </a:cubicBezTo>
                  <a:cubicBezTo>
                    <a:pt x="38209" y="46449"/>
                    <a:pt x="36888" y="47438"/>
                    <a:pt x="35417" y="48267"/>
                  </a:cubicBezTo>
                  <a:cubicBezTo>
                    <a:pt x="32332" y="50008"/>
                    <a:pt x="28920" y="51156"/>
                    <a:pt x="25593" y="52336"/>
                  </a:cubicBezTo>
                  <a:cubicBezTo>
                    <a:pt x="22359" y="53484"/>
                    <a:pt x="19064" y="54491"/>
                    <a:pt x="15670" y="55033"/>
                  </a:cubicBezTo>
                  <a:cubicBezTo>
                    <a:pt x="14440" y="55228"/>
                    <a:pt x="13126" y="55409"/>
                    <a:pt x="11827" y="55409"/>
                  </a:cubicBezTo>
                  <a:cubicBezTo>
                    <a:pt x="10508" y="55409"/>
                    <a:pt x="9205" y="55222"/>
                    <a:pt x="8024" y="54668"/>
                  </a:cubicBezTo>
                  <a:cubicBezTo>
                    <a:pt x="5099" y="53301"/>
                    <a:pt x="5349" y="49629"/>
                    <a:pt x="5705" y="46950"/>
                  </a:cubicBezTo>
                  <a:cubicBezTo>
                    <a:pt x="6065" y="44221"/>
                    <a:pt x="6457" y="41501"/>
                    <a:pt x="6858" y="38776"/>
                  </a:cubicBezTo>
                  <a:cubicBezTo>
                    <a:pt x="7393" y="39384"/>
                    <a:pt x="8213" y="39563"/>
                    <a:pt x="9047" y="39563"/>
                  </a:cubicBezTo>
                  <a:cubicBezTo>
                    <a:pt x="9476" y="39563"/>
                    <a:pt x="9908" y="39515"/>
                    <a:pt x="10307" y="39455"/>
                  </a:cubicBezTo>
                  <a:cubicBezTo>
                    <a:pt x="12366" y="39140"/>
                    <a:pt x="14421" y="38412"/>
                    <a:pt x="16435" y="37906"/>
                  </a:cubicBezTo>
                  <a:cubicBezTo>
                    <a:pt x="21024" y="36753"/>
                    <a:pt x="25593" y="35546"/>
                    <a:pt x="29658" y="33071"/>
                  </a:cubicBezTo>
                  <a:cubicBezTo>
                    <a:pt x="30952" y="32283"/>
                    <a:pt x="32419" y="31399"/>
                    <a:pt x="33334" y="30160"/>
                  </a:cubicBezTo>
                  <a:cubicBezTo>
                    <a:pt x="33544" y="29883"/>
                    <a:pt x="33644" y="29604"/>
                    <a:pt x="33649" y="29353"/>
                  </a:cubicBezTo>
                  <a:close/>
                  <a:moveTo>
                    <a:pt x="15612" y="0"/>
                  </a:moveTo>
                  <a:cubicBezTo>
                    <a:pt x="14212" y="0"/>
                    <a:pt x="12461" y="634"/>
                    <a:pt x="11670" y="886"/>
                  </a:cubicBezTo>
                  <a:cubicBezTo>
                    <a:pt x="10549" y="1246"/>
                    <a:pt x="9460" y="1687"/>
                    <a:pt x="8352" y="2098"/>
                  </a:cubicBezTo>
                  <a:cubicBezTo>
                    <a:pt x="6110" y="2918"/>
                    <a:pt x="3750" y="3515"/>
                    <a:pt x="1723" y="4814"/>
                  </a:cubicBezTo>
                  <a:cubicBezTo>
                    <a:pt x="1153" y="5178"/>
                    <a:pt x="1" y="6099"/>
                    <a:pt x="142" y="6613"/>
                  </a:cubicBezTo>
                  <a:lnTo>
                    <a:pt x="78" y="6636"/>
                  </a:lnTo>
                  <a:cubicBezTo>
                    <a:pt x="1258" y="9592"/>
                    <a:pt x="2056" y="11161"/>
                    <a:pt x="3040" y="13329"/>
                  </a:cubicBezTo>
                  <a:cubicBezTo>
                    <a:pt x="4384" y="16290"/>
                    <a:pt x="5591" y="19402"/>
                    <a:pt x="6926" y="22369"/>
                  </a:cubicBezTo>
                  <a:cubicBezTo>
                    <a:pt x="7587" y="23841"/>
                    <a:pt x="8056" y="25294"/>
                    <a:pt x="7952" y="26920"/>
                  </a:cubicBezTo>
                  <a:cubicBezTo>
                    <a:pt x="7851" y="28465"/>
                    <a:pt x="7460" y="30019"/>
                    <a:pt x="7168" y="31536"/>
                  </a:cubicBezTo>
                  <a:cubicBezTo>
                    <a:pt x="6539" y="34825"/>
                    <a:pt x="6020" y="38156"/>
                    <a:pt x="5546" y="41468"/>
                  </a:cubicBezTo>
                  <a:cubicBezTo>
                    <a:pt x="5122" y="44403"/>
                    <a:pt x="4484" y="47543"/>
                    <a:pt x="4676" y="50513"/>
                  </a:cubicBezTo>
                  <a:cubicBezTo>
                    <a:pt x="4821" y="52718"/>
                    <a:pt x="5869" y="54577"/>
                    <a:pt x="7901" y="55516"/>
                  </a:cubicBezTo>
                  <a:cubicBezTo>
                    <a:pt x="9047" y="56046"/>
                    <a:pt x="10312" y="56209"/>
                    <a:pt x="11584" y="56209"/>
                  </a:cubicBezTo>
                  <a:cubicBezTo>
                    <a:pt x="12585" y="56209"/>
                    <a:pt x="13590" y="56108"/>
                    <a:pt x="14545" y="56008"/>
                  </a:cubicBezTo>
                  <a:cubicBezTo>
                    <a:pt x="17775" y="55662"/>
                    <a:pt x="20937" y="54764"/>
                    <a:pt x="24012" y="53753"/>
                  </a:cubicBezTo>
                  <a:cubicBezTo>
                    <a:pt x="30277" y="51693"/>
                    <a:pt x="36460" y="49406"/>
                    <a:pt x="41427" y="44932"/>
                  </a:cubicBezTo>
                  <a:cubicBezTo>
                    <a:pt x="42288" y="44153"/>
                    <a:pt x="43076" y="43251"/>
                    <a:pt x="43559" y="42185"/>
                  </a:cubicBezTo>
                  <a:cubicBezTo>
                    <a:pt x="44010" y="41200"/>
                    <a:pt x="43563" y="40070"/>
                    <a:pt x="43076" y="39199"/>
                  </a:cubicBezTo>
                  <a:cubicBezTo>
                    <a:pt x="42365" y="37914"/>
                    <a:pt x="41376" y="36690"/>
                    <a:pt x="40506" y="35514"/>
                  </a:cubicBezTo>
                  <a:cubicBezTo>
                    <a:pt x="39572" y="34247"/>
                    <a:pt x="38552" y="33048"/>
                    <a:pt x="37477" y="31906"/>
                  </a:cubicBezTo>
                  <a:cubicBezTo>
                    <a:pt x="35349" y="29637"/>
                    <a:pt x="32947" y="27727"/>
                    <a:pt x="30405" y="25959"/>
                  </a:cubicBezTo>
                  <a:cubicBezTo>
                    <a:pt x="29280" y="25175"/>
                    <a:pt x="28168" y="24374"/>
                    <a:pt x="27143" y="23463"/>
                  </a:cubicBezTo>
                  <a:cubicBezTo>
                    <a:pt x="25831" y="22291"/>
                    <a:pt x="24973" y="20929"/>
                    <a:pt x="24250" y="19343"/>
                  </a:cubicBezTo>
                  <a:cubicBezTo>
                    <a:pt x="22818" y="16227"/>
                    <a:pt x="21743" y="12965"/>
                    <a:pt x="20599" y="9739"/>
                  </a:cubicBezTo>
                  <a:cubicBezTo>
                    <a:pt x="19634" y="7028"/>
                    <a:pt x="18553" y="4331"/>
                    <a:pt x="17684" y="1588"/>
                  </a:cubicBezTo>
                  <a:cubicBezTo>
                    <a:pt x="17665" y="1523"/>
                    <a:pt x="17643" y="1456"/>
                    <a:pt x="17620" y="1391"/>
                  </a:cubicBezTo>
                  <a:cubicBezTo>
                    <a:pt x="17634" y="1374"/>
                    <a:pt x="17647" y="1355"/>
                    <a:pt x="17661" y="1336"/>
                  </a:cubicBezTo>
                  <a:cubicBezTo>
                    <a:pt x="17725" y="1250"/>
                    <a:pt x="17725" y="1159"/>
                    <a:pt x="17674" y="1069"/>
                  </a:cubicBezTo>
                  <a:cubicBezTo>
                    <a:pt x="17606" y="945"/>
                    <a:pt x="17533" y="827"/>
                    <a:pt x="17456" y="708"/>
                  </a:cubicBezTo>
                  <a:cubicBezTo>
                    <a:pt x="17430" y="672"/>
                    <a:pt x="17393" y="656"/>
                    <a:pt x="17356" y="656"/>
                  </a:cubicBezTo>
                  <a:cubicBezTo>
                    <a:pt x="17347" y="656"/>
                    <a:pt x="17338" y="657"/>
                    <a:pt x="17329" y="658"/>
                  </a:cubicBezTo>
                  <a:cubicBezTo>
                    <a:pt x="16975" y="172"/>
                    <a:pt x="16341" y="0"/>
                    <a:pt x="156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7"/>
            <p:cNvSpPr/>
            <p:nvPr/>
          </p:nvSpPr>
          <p:spPr>
            <a:xfrm>
              <a:off x="2585896" y="4125793"/>
              <a:ext cx="159509" cy="135471"/>
            </a:xfrm>
            <a:custGeom>
              <a:avLst/>
              <a:gdLst/>
              <a:ahLst/>
              <a:cxnLst/>
              <a:rect l="l" t="t" r="r" b="b"/>
              <a:pathLst>
                <a:path w="6868" h="5833" extrusionOk="0">
                  <a:moveTo>
                    <a:pt x="3456" y="603"/>
                  </a:moveTo>
                  <a:cubicBezTo>
                    <a:pt x="4241" y="603"/>
                    <a:pt x="6178" y="1209"/>
                    <a:pt x="5801" y="2178"/>
                  </a:cubicBezTo>
                  <a:cubicBezTo>
                    <a:pt x="5742" y="2186"/>
                    <a:pt x="5687" y="2219"/>
                    <a:pt x="5669" y="2287"/>
                  </a:cubicBezTo>
                  <a:cubicBezTo>
                    <a:pt x="5542" y="2657"/>
                    <a:pt x="5546" y="2875"/>
                    <a:pt x="5582" y="3275"/>
                  </a:cubicBezTo>
                  <a:cubicBezTo>
                    <a:pt x="5669" y="4182"/>
                    <a:pt x="4676" y="4871"/>
                    <a:pt x="3969" y="5162"/>
                  </a:cubicBezTo>
                  <a:cubicBezTo>
                    <a:pt x="3757" y="5249"/>
                    <a:pt x="3543" y="5289"/>
                    <a:pt x="3331" y="5289"/>
                  </a:cubicBezTo>
                  <a:cubicBezTo>
                    <a:pt x="2194" y="5289"/>
                    <a:pt x="1142" y="4142"/>
                    <a:pt x="1004" y="3088"/>
                  </a:cubicBezTo>
                  <a:cubicBezTo>
                    <a:pt x="825" y="1708"/>
                    <a:pt x="2110" y="760"/>
                    <a:pt x="3322" y="611"/>
                  </a:cubicBezTo>
                  <a:cubicBezTo>
                    <a:pt x="3361" y="606"/>
                    <a:pt x="3406" y="603"/>
                    <a:pt x="3456" y="603"/>
                  </a:cubicBezTo>
                  <a:close/>
                  <a:moveTo>
                    <a:pt x="3518" y="1"/>
                  </a:moveTo>
                  <a:cubicBezTo>
                    <a:pt x="2153" y="1"/>
                    <a:pt x="904" y="990"/>
                    <a:pt x="506" y="2291"/>
                  </a:cubicBezTo>
                  <a:cubicBezTo>
                    <a:pt x="1" y="3982"/>
                    <a:pt x="1486" y="5527"/>
                    <a:pt x="3049" y="5800"/>
                  </a:cubicBezTo>
                  <a:cubicBezTo>
                    <a:pt x="3171" y="5822"/>
                    <a:pt x="3295" y="5832"/>
                    <a:pt x="3420" y="5832"/>
                  </a:cubicBezTo>
                  <a:cubicBezTo>
                    <a:pt x="4090" y="5832"/>
                    <a:pt x="4782" y="5536"/>
                    <a:pt x="5250" y="5075"/>
                  </a:cubicBezTo>
                  <a:cubicBezTo>
                    <a:pt x="6125" y="4209"/>
                    <a:pt x="6056" y="3499"/>
                    <a:pt x="6051" y="2356"/>
                  </a:cubicBezTo>
                  <a:cubicBezTo>
                    <a:pt x="6051" y="2350"/>
                    <a:pt x="6047" y="2346"/>
                    <a:pt x="6047" y="2342"/>
                  </a:cubicBezTo>
                  <a:cubicBezTo>
                    <a:pt x="6867" y="1303"/>
                    <a:pt x="5163" y="355"/>
                    <a:pt x="4274" y="104"/>
                  </a:cubicBezTo>
                  <a:cubicBezTo>
                    <a:pt x="4021" y="34"/>
                    <a:pt x="3768" y="1"/>
                    <a:pt x="35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7"/>
            <p:cNvSpPr/>
            <p:nvPr/>
          </p:nvSpPr>
          <p:spPr>
            <a:xfrm>
              <a:off x="2460388" y="4173032"/>
              <a:ext cx="58341" cy="47634"/>
            </a:xfrm>
            <a:custGeom>
              <a:avLst/>
              <a:gdLst/>
              <a:ahLst/>
              <a:cxnLst/>
              <a:rect l="l" t="t" r="r" b="b"/>
              <a:pathLst>
                <a:path w="2512" h="2051" extrusionOk="0">
                  <a:moveTo>
                    <a:pt x="1191" y="396"/>
                  </a:moveTo>
                  <a:cubicBezTo>
                    <a:pt x="1485" y="396"/>
                    <a:pt x="1817" y="565"/>
                    <a:pt x="1996" y="781"/>
                  </a:cubicBezTo>
                  <a:cubicBezTo>
                    <a:pt x="1973" y="808"/>
                    <a:pt x="1960" y="846"/>
                    <a:pt x="1960" y="882"/>
                  </a:cubicBezTo>
                  <a:cubicBezTo>
                    <a:pt x="1960" y="1146"/>
                    <a:pt x="2152" y="1146"/>
                    <a:pt x="1887" y="1351"/>
                  </a:cubicBezTo>
                  <a:cubicBezTo>
                    <a:pt x="1701" y="1498"/>
                    <a:pt x="1453" y="1585"/>
                    <a:pt x="1211" y="1585"/>
                  </a:cubicBezTo>
                  <a:cubicBezTo>
                    <a:pt x="1146" y="1585"/>
                    <a:pt x="1080" y="1579"/>
                    <a:pt x="1017" y="1565"/>
                  </a:cubicBezTo>
                  <a:cubicBezTo>
                    <a:pt x="630" y="1488"/>
                    <a:pt x="543" y="900"/>
                    <a:pt x="735" y="617"/>
                  </a:cubicBezTo>
                  <a:cubicBezTo>
                    <a:pt x="842" y="461"/>
                    <a:pt x="1009" y="396"/>
                    <a:pt x="1191" y="396"/>
                  </a:cubicBezTo>
                  <a:close/>
                  <a:moveTo>
                    <a:pt x="1202" y="1"/>
                  </a:moveTo>
                  <a:cubicBezTo>
                    <a:pt x="962" y="1"/>
                    <a:pt x="724" y="69"/>
                    <a:pt x="530" y="221"/>
                  </a:cubicBezTo>
                  <a:cubicBezTo>
                    <a:pt x="1" y="640"/>
                    <a:pt x="147" y="1601"/>
                    <a:pt x="698" y="1925"/>
                  </a:cubicBezTo>
                  <a:cubicBezTo>
                    <a:pt x="847" y="2013"/>
                    <a:pt x="1019" y="2051"/>
                    <a:pt x="1197" y="2051"/>
                  </a:cubicBezTo>
                  <a:cubicBezTo>
                    <a:pt x="1552" y="2051"/>
                    <a:pt x="1928" y="1901"/>
                    <a:pt x="2183" y="1706"/>
                  </a:cubicBezTo>
                  <a:cubicBezTo>
                    <a:pt x="2362" y="1574"/>
                    <a:pt x="2507" y="1378"/>
                    <a:pt x="2511" y="1146"/>
                  </a:cubicBezTo>
                  <a:cubicBezTo>
                    <a:pt x="2511" y="1014"/>
                    <a:pt x="2438" y="869"/>
                    <a:pt x="2324" y="787"/>
                  </a:cubicBezTo>
                  <a:cubicBezTo>
                    <a:pt x="2219" y="444"/>
                    <a:pt x="1992" y="198"/>
                    <a:pt x="1641" y="76"/>
                  </a:cubicBezTo>
                  <a:cubicBezTo>
                    <a:pt x="1500" y="27"/>
                    <a:pt x="1351" y="1"/>
                    <a:pt x="12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7"/>
            <p:cNvSpPr/>
            <p:nvPr/>
          </p:nvSpPr>
          <p:spPr>
            <a:xfrm>
              <a:off x="2282322" y="3854432"/>
              <a:ext cx="101772" cy="73136"/>
            </a:xfrm>
            <a:custGeom>
              <a:avLst/>
              <a:gdLst/>
              <a:ahLst/>
              <a:cxnLst/>
              <a:rect l="l" t="t" r="r" b="b"/>
              <a:pathLst>
                <a:path w="4382" h="3149" extrusionOk="0">
                  <a:moveTo>
                    <a:pt x="2237" y="348"/>
                  </a:moveTo>
                  <a:cubicBezTo>
                    <a:pt x="2493" y="348"/>
                    <a:pt x="2726" y="435"/>
                    <a:pt x="2861" y="657"/>
                  </a:cubicBezTo>
                  <a:cubicBezTo>
                    <a:pt x="2833" y="716"/>
                    <a:pt x="2829" y="794"/>
                    <a:pt x="2875" y="858"/>
                  </a:cubicBezTo>
                  <a:cubicBezTo>
                    <a:pt x="3184" y="1328"/>
                    <a:pt x="3098" y="1673"/>
                    <a:pt x="2711" y="2075"/>
                  </a:cubicBezTo>
                  <a:cubicBezTo>
                    <a:pt x="2453" y="2344"/>
                    <a:pt x="2038" y="2574"/>
                    <a:pt x="1644" y="2574"/>
                  </a:cubicBezTo>
                  <a:cubicBezTo>
                    <a:pt x="1530" y="2574"/>
                    <a:pt x="1418" y="2555"/>
                    <a:pt x="1312" y="2512"/>
                  </a:cubicBezTo>
                  <a:cubicBezTo>
                    <a:pt x="583" y="2224"/>
                    <a:pt x="701" y="1204"/>
                    <a:pt x="1180" y="762"/>
                  </a:cubicBezTo>
                  <a:cubicBezTo>
                    <a:pt x="1420" y="541"/>
                    <a:pt x="1855" y="348"/>
                    <a:pt x="2237" y="348"/>
                  </a:cubicBezTo>
                  <a:close/>
                  <a:moveTo>
                    <a:pt x="2259" y="0"/>
                  </a:moveTo>
                  <a:cubicBezTo>
                    <a:pt x="1882" y="0"/>
                    <a:pt x="1468" y="128"/>
                    <a:pt x="1189" y="279"/>
                  </a:cubicBezTo>
                  <a:cubicBezTo>
                    <a:pt x="219" y="803"/>
                    <a:pt x="0" y="1993"/>
                    <a:pt x="783" y="2790"/>
                  </a:cubicBezTo>
                  <a:cubicBezTo>
                    <a:pt x="1032" y="3043"/>
                    <a:pt x="1324" y="3149"/>
                    <a:pt x="1625" y="3149"/>
                  </a:cubicBezTo>
                  <a:cubicBezTo>
                    <a:pt x="2926" y="3149"/>
                    <a:pt x="4381" y="1166"/>
                    <a:pt x="3130" y="567"/>
                  </a:cubicBezTo>
                  <a:cubicBezTo>
                    <a:pt x="3024" y="147"/>
                    <a:pt x="2663" y="0"/>
                    <a:pt x="22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7"/>
            <p:cNvSpPr/>
            <p:nvPr/>
          </p:nvSpPr>
          <p:spPr>
            <a:xfrm>
              <a:off x="2438905" y="3849462"/>
              <a:ext cx="42688" cy="47216"/>
            </a:xfrm>
            <a:custGeom>
              <a:avLst/>
              <a:gdLst/>
              <a:ahLst/>
              <a:cxnLst/>
              <a:rect l="l" t="t" r="r" b="b"/>
              <a:pathLst>
                <a:path w="1838" h="2033" extrusionOk="0">
                  <a:moveTo>
                    <a:pt x="890" y="430"/>
                  </a:moveTo>
                  <a:lnTo>
                    <a:pt x="890" y="430"/>
                  </a:lnTo>
                  <a:cubicBezTo>
                    <a:pt x="835" y="503"/>
                    <a:pt x="854" y="617"/>
                    <a:pt x="917" y="671"/>
                  </a:cubicBezTo>
                  <a:cubicBezTo>
                    <a:pt x="1003" y="749"/>
                    <a:pt x="1113" y="789"/>
                    <a:pt x="1195" y="867"/>
                  </a:cubicBezTo>
                  <a:cubicBezTo>
                    <a:pt x="1236" y="903"/>
                    <a:pt x="1258" y="976"/>
                    <a:pt x="1268" y="1044"/>
                  </a:cubicBezTo>
                  <a:cubicBezTo>
                    <a:pt x="1281" y="1195"/>
                    <a:pt x="1176" y="1409"/>
                    <a:pt x="1081" y="1460"/>
                  </a:cubicBezTo>
                  <a:cubicBezTo>
                    <a:pt x="1037" y="1480"/>
                    <a:pt x="1008" y="1491"/>
                    <a:pt x="976" y="1491"/>
                  </a:cubicBezTo>
                  <a:cubicBezTo>
                    <a:pt x="952" y="1491"/>
                    <a:pt x="928" y="1485"/>
                    <a:pt x="894" y="1473"/>
                  </a:cubicBezTo>
                  <a:cubicBezTo>
                    <a:pt x="753" y="1418"/>
                    <a:pt x="608" y="1273"/>
                    <a:pt x="543" y="1140"/>
                  </a:cubicBezTo>
                  <a:cubicBezTo>
                    <a:pt x="461" y="968"/>
                    <a:pt x="465" y="762"/>
                    <a:pt x="575" y="602"/>
                  </a:cubicBezTo>
                  <a:cubicBezTo>
                    <a:pt x="652" y="489"/>
                    <a:pt x="766" y="443"/>
                    <a:pt x="890" y="430"/>
                  </a:cubicBezTo>
                  <a:close/>
                  <a:moveTo>
                    <a:pt x="839" y="1"/>
                  </a:moveTo>
                  <a:cubicBezTo>
                    <a:pt x="660" y="1"/>
                    <a:pt x="484" y="67"/>
                    <a:pt x="334" y="192"/>
                  </a:cubicBezTo>
                  <a:cubicBezTo>
                    <a:pt x="92" y="402"/>
                    <a:pt x="1" y="712"/>
                    <a:pt x="6" y="1027"/>
                  </a:cubicBezTo>
                  <a:cubicBezTo>
                    <a:pt x="18" y="1495"/>
                    <a:pt x="480" y="2033"/>
                    <a:pt x="979" y="2033"/>
                  </a:cubicBezTo>
                  <a:cubicBezTo>
                    <a:pt x="1024" y="2033"/>
                    <a:pt x="1068" y="2029"/>
                    <a:pt x="1113" y="2020"/>
                  </a:cubicBezTo>
                  <a:cubicBezTo>
                    <a:pt x="1550" y="1929"/>
                    <a:pt x="1824" y="1496"/>
                    <a:pt x="1832" y="1063"/>
                  </a:cubicBezTo>
                  <a:cubicBezTo>
                    <a:pt x="1838" y="730"/>
                    <a:pt x="1592" y="379"/>
                    <a:pt x="1277" y="325"/>
                  </a:cubicBezTo>
                  <a:cubicBezTo>
                    <a:pt x="1281" y="312"/>
                    <a:pt x="1291" y="302"/>
                    <a:pt x="1295" y="289"/>
                  </a:cubicBezTo>
                  <a:cubicBezTo>
                    <a:pt x="1318" y="207"/>
                    <a:pt x="1258" y="129"/>
                    <a:pt x="1195" y="93"/>
                  </a:cubicBezTo>
                  <a:cubicBezTo>
                    <a:pt x="1080" y="31"/>
                    <a:pt x="959" y="1"/>
                    <a:pt x="8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7"/>
            <p:cNvSpPr/>
            <p:nvPr/>
          </p:nvSpPr>
          <p:spPr>
            <a:xfrm>
              <a:off x="2153957" y="4282422"/>
              <a:ext cx="175511" cy="143693"/>
            </a:xfrm>
            <a:custGeom>
              <a:avLst/>
              <a:gdLst/>
              <a:ahLst/>
              <a:cxnLst/>
              <a:rect l="l" t="t" r="r" b="b"/>
              <a:pathLst>
                <a:path w="7557" h="6187" extrusionOk="0">
                  <a:moveTo>
                    <a:pt x="3496" y="495"/>
                  </a:moveTo>
                  <a:cubicBezTo>
                    <a:pt x="4911" y="495"/>
                    <a:pt x="6396" y="1998"/>
                    <a:pt x="6438" y="3435"/>
                  </a:cubicBezTo>
                  <a:cubicBezTo>
                    <a:pt x="6483" y="4823"/>
                    <a:pt x="4811" y="5431"/>
                    <a:pt x="3594" y="5431"/>
                  </a:cubicBezTo>
                  <a:cubicBezTo>
                    <a:pt x="3441" y="5431"/>
                    <a:pt x="3296" y="5422"/>
                    <a:pt x="3162" y="5403"/>
                  </a:cubicBezTo>
                  <a:cubicBezTo>
                    <a:pt x="2160" y="5262"/>
                    <a:pt x="1431" y="4377"/>
                    <a:pt x="1290" y="3416"/>
                  </a:cubicBezTo>
                  <a:cubicBezTo>
                    <a:pt x="1157" y="2518"/>
                    <a:pt x="2018" y="1999"/>
                    <a:pt x="2301" y="1257"/>
                  </a:cubicBezTo>
                  <a:cubicBezTo>
                    <a:pt x="2333" y="1161"/>
                    <a:pt x="2306" y="1052"/>
                    <a:pt x="2237" y="983"/>
                  </a:cubicBezTo>
                  <a:cubicBezTo>
                    <a:pt x="2619" y="642"/>
                    <a:pt x="3054" y="495"/>
                    <a:pt x="3496" y="495"/>
                  </a:cubicBezTo>
                  <a:close/>
                  <a:moveTo>
                    <a:pt x="3574" y="1"/>
                  </a:moveTo>
                  <a:cubicBezTo>
                    <a:pt x="2910" y="1"/>
                    <a:pt x="2287" y="297"/>
                    <a:pt x="1850" y="1015"/>
                  </a:cubicBezTo>
                  <a:cubicBezTo>
                    <a:pt x="0" y="2003"/>
                    <a:pt x="246" y="4815"/>
                    <a:pt x="2018" y="5786"/>
                  </a:cubicBezTo>
                  <a:cubicBezTo>
                    <a:pt x="2507" y="6055"/>
                    <a:pt x="3090" y="6186"/>
                    <a:pt x="3683" y="6186"/>
                  </a:cubicBezTo>
                  <a:cubicBezTo>
                    <a:pt x="5067" y="6186"/>
                    <a:pt x="6507" y="5472"/>
                    <a:pt x="6944" y="4136"/>
                  </a:cubicBezTo>
                  <a:cubicBezTo>
                    <a:pt x="7556" y="2263"/>
                    <a:pt x="5409" y="1"/>
                    <a:pt x="35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7"/>
            <p:cNvSpPr/>
            <p:nvPr/>
          </p:nvSpPr>
          <p:spPr>
            <a:xfrm>
              <a:off x="2584526" y="4296984"/>
              <a:ext cx="67631" cy="55972"/>
            </a:xfrm>
            <a:custGeom>
              <a:avLst/>
              <a:gdLst/>
              <a:ahLst/>
              <a:cxnLst/>
              <a:rect l="l" t="t" r="r" b="b"/>
              <a:pathLst>
                <a:path w="2912" h="2410" extrusionOk="0">
                  <a:moveTo>
                    <a:pt x="1452" y="457"/>
                  </a:moveTo>
                  <a:cubicBezTo>
                    <a:pt x="1588" y="457"/>
                    <a:pt x="1724" y="477"/>
                    <a:pt x="1841" y="507"/>
                  </a:cubicBezTo>
                  <a:cubicBezTo>
                    <a:pt x="2306" y="625"/>
                    <a:pt x="2552" y="1017"/>
                    <a:pt x="2533" y="1481"/>
                  </a:cubicBezTo>
                  <a:cubicBezTo>
                    <a:pt x="2533" y="1527"/>
                    <a:pt x="2548" y="1559"/>
                    <a:pt x="2575" y="1586"/>
                  </a:cubicBezTo>
                  <a:cubicBezTo>
                    <a:pt x="2452" y="1770"/>
                    <a:pt x="2314" y="1961"/>
                    <a:pt x="2078" y="1961"/>
                  </a:cubicBezTo>
                  <a:cubicBezTo>
                    <a:pt x="2068" y="1961"/>
                    <a:pt x="2057" y="1961"/>
                    <a:pt x="2047" y="1960"/>
                  </a:cubicBezTo>
                  <a:cubicBezTo>
                    <a:pt x="2008" y="1958"/>
                    <a:pt x="1969" y="1957"/>
                    <a:pt x="1930" y="1957"/>
                  </a:cubicBezTo>
                  <a:cubicBezTo>
                    <a:pt x="1805" y="1957"/>
                    <a:pt x="1682" y="1968"/>
                    <a:pt x="1557" y="1968"/>
                  </a:cubicBezTo>
                  <a:cubicBezTo>
                    <a:pt x="1460" y="1968"/>
                    <a:pt x="1363" y="1961"/>
                    <a:pt x="1263" y="1937"/>
                  </a:cubicBezTo>
                  <a:cubicBezTo>
                    <a:pt x="752" y="1819"/>
                    <a:pt x="483" y="1113"/>
                    <a:pt x="821" y="703"/>
                  </a:cubicBezTo>
                  <a:cubicBezTo>
                    <a:pt x="972" y="520"/>
                    <a:pt x="1213" y="457"/>
                    <a:pt x="1452" y="457"/>
                  </a:cubicBezTo>
                  <a:close/>
                  <a:moveTo>
                    <a:pt x="1499" y="1"/>
                  </a:moveTo>
                  <a:cubicBezTo>
                    <a:pt x="1055" y="1"/>
                    <a:pt x="603" y="173"/>
                    <a:pt x="379" y="562"/>
                  </a:cubicBezTo>
                  <a:cubicBezTo>
                    <a:pt x="1" y="1208"/>
                    <a:pt x="379" y="2060"/>
                    <a:pt x="1048" y="2316"/>
                  </a:cubicBezTo>
                  <a:cubicBezTo>
                    <a:pt x="1190" y="2369"/>
                    <a:pt x="1397" y="2410"/>
                    <a:pt x="1599" y="2410"/>
                  </a:cubicBezTo>
                  <a:cubicBezTo>
                    <a:pt x="1798" y="2410"/>
                    <a:pt x="1992" y="2370"/>
                    <a:pt x="2115" y="2261"/>
                  </a:cubicBezTo>
                  <a:cubicBezTo>
                    <a:pt x="2384" y="2019"/>
                    <a:pt x="2861" y="1869"/>
                    <a:pt x="2889" y="1450"/>
                  </a:cubicBezTo>
                  <a:cubicBezTo>
                    <a:pt x="2894" y="1422"/>
                    <a:pt x="2884" y="1399"/>
                    <a:pt x="2871" y="1382"/>
                  </a:cubicBezTo>
                  <a:cubicBezTo>
                    <a:pt x="2912" y="775"/>
                    <a:pt x="2594" y="261"/>
                    <a:pt x="1992" y="74"/>
                  </a:cubicBezTo>
                  <a:cubicBezTo>
                    <a:pt x="1838" y="26"/>
                    <a:pt x="1669" y="1"/>
                    <a:pt x="14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7"/>
            <p:cNvSpPr/>
            <p:nvPr/>
          </p:nvSpPr>
          <p:spPr>
            <a:xfrm>
              <a:off x="2404416" y="4334632"/>
              <a:ext cx="124811" cy="118773"/>
            </a:xfrm>
            <a:custGeom>
              <a:avLst/>
              <a:gdLst/>
              <a:ahLst/>
              <a:cxnLst/>
              <a:rect l="l" t="t" r="r" b="b"/>
              <a:pathLst>
                <a:path w="5374" h="5114" extrusionOk="0">
                  <a:moveTo>
                    <a:pt x="2766" y="387"/>
                  </a:moveTo>
                  <a:cubicBezTo>
                    <a:pt x="4096" y="387"/>
                    <a:pt x="4843" y="1754"/>
                    <a:pt x="4894" y="2968"/>
                  </a:cubicBezTo>
                  <a:cubicBezTo>
                    <a:pt x="4890" y="2977"/>
                    <a:pt x="4885" y="2981"/>
                    <a:pt x="4881" y="2996"/>
                  </a:cubicBezTo>
                  <a:cubicBezTo>
                    <a:pt x="4481" y="3898"/>
                    <a:pt x="3804" y="4667"/>
                    <a:pt x="2746" y="4667"/>
                  </a:cubicBezTo>
                  <a:cubicBezTo>
                    <a:pt x="2705" y="4667"/>
                    <a:pt x="2663" y="4665"/>
                    <a:pt x="2621" y="4663"/>
                  </a:cubicBezTo>
                  <a:cubicBezTo>
                    <a:pt x="1513" y="4600"/>
                    <a:pt x="629" y="3711"/>
                    <a:pt x="465" y="2640"/>
                  </a:cubicBezTo>
                  <a:cubicBezTo>
                    <a:pt x="278" y="1423"/>
                    <a:pt x="1436" y="539"/>
                    <a:pt x="2511" y="403"/>
                  </a:cubicBezTo>
                  <a:cubicBezTo>
                    <a:pt x="2599" y="392"/>
                    <a:pt x="2684" y="387"/>
                    <a:pt x="2766" y="387"/>
                  </a:cubicBezTo>
                  <a:close/>
                  <a:moveTo>
                    <a:pt x="2619" y="1"/>
                  </a:moveTo>
                  <a:cubicBezTo>
                    <a:pt x="1255" y="1"/>
                    <a:pt x="132" y="1152"/>
                    <a:pt x="70" y="2476"/>
                  </a:cubicBezTo>
                  <a:cubicBezTo>
                    <a:pt x="1" y="3824"/>
                    <a:pt x="1277" y="4977"/>
                    <a:pt x="2539" y="5105"/>
                  </a:cubicBezTo>
                  <a:cubicBezTo>
                    <a:pt x="2595" y="5111"/>
                    <a:pt x="2653" y="5113"/>
                    <a:pt x="2713" y="5113"/>
                  </a:cubicBezTo>
                  <a:cubicBezTo>
                    <a:pt x="3777" y="5113"/>
                    <a:pt x="5373" y="4249"/>
                    <a:pt x="5218" y="3055"/>
                  </a:cubicBezTo>
                  <a:cubicBezTo>
                    <a:pt x="5209" y="2987"/>
                    <a:pt x="5163" y="2936"/>
                    <a:pt x="5108" y="2913"/>
                  </a:cubicBezTo>
                  <a:cubicBezTo>
                    <a:pt x="5090" y="1391"/>
                    <a:pt x="4316" y="34"/>
                    <a:pt x="2667" y="1"/>
                  </a:cubicBezTo>
                  <a:cubicBezTo>
                    <a:pt x="2651" y="1"/>
                    <a:pt x="2635" y="1"/>
                    <a:pt x="26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7"/>
            <p:cNvSpPr/>
            <p:nvPr/>
          </p:nvSpPr>
          <p:spPr>
            <a:xfrm>
              <a:off x="2291844" y="4224197"/>
              <a:ext cx="43733" cy="43338"/>
            </a:xfrm>
            <a:custGeom>
              <a:avLst/>
              <a:gdLst/>
              <a:ahLst/>
              <a:cxnLst/>
              <a:rect l="l" t="t" r="r" b="b"/>
              <a:pathLst>
                <a:path w="1883" h="1866" extrusionOk="0">
                  <a:moveTo>
                    <a:pt x="853" y="420"/>
                  </a:moveTo>
                  <a:cubicBezTo>
                    <a:pt x="930" y="420"/>
                    <a:pt x="1010" y="443"/>
                    <a:pt x="1089" y="483"/>
                  </a:cubicBezTo>
                  <a:cubicBezTo>
                    <a:pt x="1430" y="651"/>
                    <a:pt x="1426" y="1039"/>
                    <a:pt x="1285" y="1330"/>
                  </a:cubicBezTo>
                  <a:cubicBezTo>
                    <a:pt x="1209" y="1482"/>
                    <a:pt x="1071" y="1542"/>
                    <a:pt x="925" y="1542"/>
                  </a:cubicBezTo>
                  <a:cubicBezTo>
                    <a:pt x="801" y="1542"/>
                    <a:pt x="671" y="1498"/>
                    <a:pt x="570" y="1431"/>
                  </a:cubicBezTo>
                  <a:cubicBezTo>
                    <a:pt x="360" y="1294"/>
                    <a:pt x="259" y="1103"/>
                    <a:pt x="287" y="893"/>
                  </a:cubicBezTo>
                  <a:cubicBezTo>
                    <a:pt x="378" y="779"/>
                    <a:pt x="474" y="674"/>
                    <a:pt x="564" y="565"/>
                  </a:cubicBezTo>
                  <a:cubicBezTo>
                    <a:pt x="649" y="463"/>
                    <a:pt x="748" y="420"/>
                    <a:pt x="853" y="420"/>
                  </a:cubicBezTo>
                  <a:close/>
                  <a:moveTo>
                    <a:pt x="832" y="0"/>
                  </a:moveTo>
                  <a:cubicBezTo>
                    <a:pt x="714" y="0"/>
                    <a:pt x="595" y="28"/>
                    <a:pt x="482" y="87"/>
                  </a:cubicBezTo>
                  <a:cubicBezTo>
                    <a:pt x="91" y="296"/>
                    <a:pt x="146" y="643"/>
                    <a:pt x="18" y="1011"/>
                  </a:cubicBezTo>
                  <a:cubicBezTo>
                    <a:pt x="0" y="1061"/>
                    <a:pt x="27" y="1103"/>
                    <a:pt x="68" y="1112"/>
                  </a:cubicBezTo>
                  <a:cubicBezTo>
                    <a:pt x="86" y="1335"/>
                    <a:pt x="205" y="1545"/>
                    <a:pt x="410" y="1695"/>
                  </a:cubicBezTo>
                  <a:cubicBezTo>
                    <a:pt x="569" y="1807"/>
                    <a:pt x="753" y="1866"/>
                    <a:pt x="934" y="1866"/>
                  </a:cubicBezTo>
                  <a:cubicBezTo>
                    <a:pt x="1184" y="1866"/>
                    <a:pt x="1425" y="1753"/>
                    <a:pt x="1576" y="1517"/>
                  </a:cubicBezTo>
                  <a:cubicBezTo>
                    <a:pt x="1882" y="1053"/>
                    <a:pt x="1777" y="460"/>
                    <a:pt x="1302" y="146"/>
                  </a:cubicBezTo>
                  <a:cubicBezTo>
                    <a:pt x="1159" y="53"/>
                    <a:pt x="996" y="0"/>
                    <a:pt x="8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7"/>
            <p:cNvSpPr/>
            <p:nvPr/>
          </p:nvSpPr>
          <p:spPr>
            <a:xfrm>
              <a:off x="2102537" y="4426278"/>
              <a:ext cx="79151" cy="77200"/>
            </a:xfrm>
            <a:custGeom>
              <a:avLst/>
              <a:gdLst/>
              <a:ahLst/>
              <a:cxnLst/>
              <a:rect l="l" t="t" r="r" b="b"/>
              <a:pathLst>
                <a:path w="3408" h="3324" extrusionOk="0">
                  <a:moveTo>
                    <a:pt x="1528" y="446"/>
                  </a:moveTo>
                  <a:cubicBezTo>
                    <a:pt x="1676" y="446"/>
                    <a:pt x="1836" y="498"/>
                    <a:pt x="2009" y="617"/>
                  </a:cubicBezTo>
                  <a:cubicBezTo>
                    <a:pt x="2492" y="954"/>
                    <a:pt x="2802" y="1596"/>
                    <a:pt x="2665" y="2179"/>
                  </a:cubicBezTo>
                  <a:cubicBezTo>
                    <a:pt x="2556" y="2663"/>
                    <a:pt x="2156" y="2896"/>
                    <a:pt x="1739" y="2896"/>
                  </a:cubicBezTo>
                  <a:cubicBezTo>
                    <a:pt x="1477" y="2896"/>
                    <a:pt x="1208" y="2803"/>
                    <a:pt x="1002" y="2622"/>
                  </a:cubicBezTo>
                  <a:cubicBezTo>
                    <a:pt x="528" y="2202"/>
                    <a:pt x="355" y="1327"/>
                    <a:pt x="861" y="858"/>
                  </a:cubicBezTo>
                  <a:cubicBezTo>
                    <a:pt x="879" y="840"/>
                    <a:pt x="888" y="818"/>
                    <a:pt x="884" y="795"/>
                  </a:cubicBezTo>
                  <a:cubicBezTo>
                    <a:pt x="1073" y="585"/>
                    <a:pt x="1285" y="446"/>
                    <a:pt x="1528" y="446"/>
                  </a:cubicBezTo>
                  <a:close/>
                  <a:moveTo>
                    <a:pt x="1514" y="0"/>
                  </a:moveTo>
                  <a:cubicBezTo>
                    <a:pt x="1042" y="0"/>
                    <a:pt x="632" y="319"/>
                    <a:pt x="537" y="894"/>
                  </a:cubicBezTo>
                  <a:cubicBezTo>
                    <a:pt x="0" y="1451"/>
                    <a:pt x="91" y="2303"/>
                    <a:pt x="674" y="2881"/>
                  </a:cubicBezTo>
                  <a:cubicBezTo>
                    <a:pt x="975" y="3181"/>
                    <a:pt x="1343" y="3324"/>
                    <a:pt x="1704" y="3324"/>
                  </a:cubicBezTo>
                  <a:cubicBezTo>
                    <a:pt x="2206" y="3324"/>
                    <a:pt x="2696" y="3049"/>
                    <a:pt x="2984" y="2535"/>
                  </a:cubicBezTo>
                  <a:cubicBezTo>
                    <a:pt x="3407" y="1765"/>
                    <a:pt x="2915" y="772"/>
                    <a:pt x="2287" y="284"/>
                  </a:cubicBezTo>
                  <a:cubicBezTo>
                    <a:pt x="2037" y="92"/>
                    <a:pt x="1767" y="0"/>
                    <a:pt x="15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7"/>
            <p:cNvSpPr/>
            <p:nvPr/>
          </p:nvSpPr>
          <p:spPr>
            <a:xfrm>
              <a:off x="2518172" y="4232860"/>
              <a:ext cx="42269" cy="39088"/>
            </a:xfrm>
            <a:custGeom>
              <a:avLst/>
              <a:gdLst/>
              <a:ahLst/>
              <a:cxnLst/>
              <a:rect l="l" t="t" r="r" b="b"/>
              <a:pathLst>
                <a:path w="1820" h="1683" extrusionOk="0">
                  <a:moveTo>
                    <a:pt x="860" y="421"/>
                  </a:moveTo>
                  <a:cubicBezTo>
                    <a:pt x="948" y="421"/>
                    <a:pt x="1036" y="446"/>
                    <a:pt x="1098" y="488"/>
                  </a:cubicBezTo>
                  <a:cubicBezTo>
                    <a:pt x="1327" y="644"/>
                    <a:pt x="1413" y="1099"/>
                    <a:pt x="1199" y="1294"/>
                  </a:cubicBezTo>
                  <a:cubicBezTo>
                    <a:pt x="1120" y="1367"/>
                    <a:pt x="1034" y="1397"/>
                    <a:pt x="947" y="1397"/>
                  </a:cubicBezTo>
                  <a:cubicBezTo>
                    <a:pt x="799" y="1397"/>
                    <a:pt x="648" y="1309"/>
                    <a:pt x="524" y="1195"/>
                  </a:cubicBezTo>
                  <a:lnTo>
                    <a:pt x="524" y="1190"/>
                  </a:lnTo>
                  <a:cubicBezTo>
                    <a:pt x="557" y="962"/>
                    <a:pt x="442" y="707"/>
                    <a:pt x="621" y="511"/>
                  </a:cubicBezTo>
                  <a:cubicBezTo>
                    <a:pt x="679" y="448"/>
                    <a:pt x="769" y="421"/>
                    <a:pt x="860" y="421"/>
                  </a:cubicBezTo>
                  <a:close/>
                  <a:moveTo>
                    <a:pt x="867" y="0"/>
                  </a:moveTo>
                  <a:cubicBezTo>
                    <a:pt x="707" y="0"/>
                    <a:pt x="547" y="46"/>
                    <a:pt x="406" y="137"/>
                  </a:cubicBezTo>
                  <a:cubicBezTo>
                    <a:pt x="78" y="352"/>
                    <a:pt x="1" y="903"/>
                    <a:pt x="292" y="1163"/>
                  </a:cubicBezTo>
                  <a:cubicBezTo>
                    <a:pt x="464" y="1443"/>
                    <a:pt x="758" y="1682"/>
                    <a:pt x="1077" y="1682"/>
                  </a:cubicBezTo>
                  <a:cubicBezTo>
                    <a:pt x="1147" y="1682"/>
                    <a:pt x="1218" y="1671"/>
                    <a:pt x="1290" y="1645"/>
                  </a:cubicBezTo>
                  <a:cubicBezTo>
                    <a:pt x="1819" y="1458"/>
                    <a:pt x="1796" y="629"/>
                    <a:pt x="1487" y="278"/>
                  </a:cubicBezTo>
                  <a:cubicBezTo>
                    <a:pt x="1322" y="94"/>
                    <a:pt x="1096" y="0"/>
                    <a:pt x="8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7"/>
            <p:cNvSpPr/>
            <p:nvPr/>
          </p:nvSpPr>
          <p:spPr>
            <a:xfrm>
              <a:off x="2790903" y="4160305"/>
              <a:ext cx="102631" cy="83540"/>
            </a:xfrm>
            <a:custGeom>
              <a:avLst/>
              <a:gdLst/>
              <a:ahLst/>
              <a:cxnLst/>
              <a:rect l="l" t="t" r="r" b="b"/>
              <a:pathLst>
                <a:path w="4419" h="3597" extrusionOk="0">
                  <a:moveTo>
                    <a:pt x="2246" y="503"/>
                  </a:moveTo>
                  <a:cubicBezTo>
                    <a:pt x="2318" y="503"/>
                    <a:pt x="2392" y="511"/>
                    <a:pt x="2469" y="528"/>
                  </a:cubicBezTo>
                  <a:cubicBezTo>
                    <a:pt x="3230" y="692"/>
                    <a:pt x="3631" y="1608"/>
                    <a:pt x="3476" y="2309"/>
                  </a:cubicBezTo>
                  <a:cubicBezTo>
                    <a:pt x="3380" y="2729"/>
                    <a:pt x="2975" y="2965"/>
                    <a:pt x="2574" y="3030"/>
                  </a:cubicBezTo>
                  <a:cubicBezTo>
                    <a:pt x="2530" y="3036"/>
                    <a:pt x="2487" y="3039"/>
                    <a:pt x="2444" y="3039"/>
                  </a:cubicBezTo>
                  <a:cubicBezTo>
                    <a:pt x="2046" y="3039"/>
                    <a:pt x="1669" y="2773"/>
                    <a:pt x="1352" y="2559"/>
                  </a:cubicBezTo>
                  <a:cubicBezTo>
                    <a:pt x="1328" y="2546"/>
                    <a:pt x="1304" y="2540"/>
                    <a:pt x="1280" y="2540"/>
                  </a:cubicBezTo>
                  <a:cubicBezTo>
                    <a:pt x="1272" y="2540"/>
                    <a:pt x="1265" y="2541"/>
                    <a:pt x="1257" y="2542"/>
                  </a:cubicBezTo>
                  <a:cubicBezTo>
                    <a:pt x="822" y="1789"/>
                    <a:pt x="1323" y="503"/>
                    <a:pt x="2246" y="503"/>
                  </a:cubicBezTo>
                  <a:close/>
                  <a:moveTo>
                    <a:pt x="2271" y="1"/>
                  </a:moveTo>
                  <a:cubicBezTo>
                    <a:pt x="920" y="1"/>
                    <a:pt x="1" y="2159"/>
                    <a:pt x="1207" y="2915"/>
                  </a:cubicBezTo>
                  <a:cubicBezTo>
                    <a:pt x="1360" y="3397"/>
                    <a:pt x="1797" y="3597"/>
                    <a:pt x="2279" y="3597"/>
                  </a:cubicBezTo>
                  <a:cubicBezTo>
                    <a:pt x="2845" y="3597"/>
                    <a:pt x="3472" y="3322"/>
                    <a:pt x="3772" y="2906"/>
                  </a:cubicBezTo>
                  <a:cubicBezTo>
                    <a:pt x="4419" y="2008"/>
                    <a:pt x="3872" y="733"/>
                    <a:pt x="3011" y="218"/>
                  </a:cubicBezTo>
                  <a:cubicBezTo>
                    <a:pt x="2757" y="67"/>
                    <a:pt x="2508" y="1"/>
                    <a:pt x="2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7"/>
            <p:cNvSpPr/>
            <p:nvPr/>
          </p:nvSpPr>
          <p:spPr>
            <a:xfrm>
              <a:off x="2228649" y="3507752"/>
              <a:ext cx="65471" cy="68096"/>
            </a:xfrm>
            <a:custGeom>
              <a:avLst/>
              <a:gdLst/>
              <a:ahLst/>
              <a:cxnLst/>
              <a:rect l="l" t="t" r="r" b="b"/>
              <a:pathLst>
                <a:path w="2819" h="2932" extrusionOk="0">
                  <a:moveTo>
                    <a:pt x="1245" y="421"/>
                  </a:moveTo>
                  <a:cubicBezTo>
                    <a:pt x="1523" y="662"/>
                    <a:pt x="1809" y="877"/>
                    <a:pt x="2023" y="1213"/>
                  </a:cubicBezTo>
                  <a:cubicBezTo>
                    <a:pt x="2284" y="1629"/>
                    <a:pt x="2479" y="2298"/>
                    <a:pt x="1882" y="2494"/>
                  </a:cubicBezTo>
                  <a:cubicBezTo>
                    <a:pt x="1718" y="2549"/>
                    <a:pt x="1571" y="2573"/>
                    <a:pt x="1439" y="2573"/>
                  </a:cubicBezTo>
                  <a:cubicBezTo>
                    <a:pt x="230" y="2573"/>
                    <a:pt x="322" y="507"/>
                    <a:pt x="1100" y="507"/>
                  </a:cubicBezTo>
                  <a:cubicBezTo>
                    <a:pt x="1109" y="507"/>
                    <a:pt x="1117" y="508"/>
                    <a:pt x="1126" y="508"/>
                  </a:cubicBezTo>
                  <a:cubicBezTo>
                    <a:pt x="1180" y="508"/>
                    <a:pt x="1231" y="471"/>
                    <a:pt x="1245" y="421"/>
                  </a:cubicBezTo>
                  <a:close/>
                  <a:moveTo>
                    <a:pt x="1111" y="1"/>
                  </a:moveTo>
                  <a:cubicBezTo>
                    <a:pt x="1083" y="1"/>
                    <a:pt x="1054" y="3"/>
                    <a:pt x="1026" y="6"/>
                  </a:cubicBezTo>
                  <a:cubicBezTo>
                    <a:pt x="944" y="20"/>
                    <a:pt x="921" y="111"/>
                    <a:pt x="976" y="166"/>
                  </a:cubicBezTo>
                  <a:cubicBezTo>
                    <a:pt x="994" y="189"/>
                    <a:pt x="1016" y="207"/>
                    <a:pt x="1035" y="225"/>
                  </a:cubicBezTo>
                  <a:cubicBezTo>
                    <a:pt x="988" y="208"/>
                    <a:pt x="942" y="200"/>
                    <a:pt x="898" y="200"/>
                  </a:cubicBezTo>
                  <a:cubicBezTo>
                    <a:pt x="469" y="200"/>
                    <a:pt x="186" y="946"/>
                    <a:pt x="133" y="1310"/>
                  </a:cubicBezTo>
                  <a:cubicBezTo>
                    <a:pt x="0" y="2193"/>
                    <a:pt x="515" y="2918"/>
                    <a:pt x="1422" y="2931"/>
                  </a:cubicBezTo>
                  <a:cubicBezTo>
                    <a:pt x="1431" y="2931"/>
                    <a:pt x="1440" y="2932"/>
                    <a:pt x="1448" y="2932"/>
                  </a:cubicBezTo>
                  <a:cubicBezTo>
                    <a:pt x="2281" y="2932"/>
                    <a:pt x="2818" y="2467"/>
                    <a:pt x="2616" y="1606"/>
                  </a:cubicBezTo>
                  <a:cubicBezTo>
                    <a:pt x="2476" y="1019"/>
                    <a:pt x="1795" y="1"/>
                    <a:pt x="11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7"/>
            <p:cNvSpPr/>
            <p:nvPr/>
          </p:nvSpPr>
          <p:spPr>
            <a:xfrm>
              <a:off x="1493949" y="3391209"/>
              <a:ext cx="552639" cy="550781"/>
            </a:xfrm>
            <a:custGeom>
              <a:avLst/>
              <a:gdLst/>
              <a:ahLst/>
              <a:cxnLst/>
              <a:rect l="l" t="t" r="r" b="b"/>
              <a:pathLst>
                <a:path w="23795" h="23715" extrusionOk="0">
                  <a:moveTo>
                    <a:pt x="6879" y="732"/>
                  </a:moveTo>
                  <a:cubicBezTo>
                    <a:pt x="8833" y="732"/>
                    <a:pt x="10890" y="1391"/>
                    <a:pt x="12348" y="2267"/>
                  </a:cubicBezTo>
                  <a:cubicBezTo>
                    <a:pt x="15747" y="4313"/>
                    <a:pt x="17952" y="8027"/>
                    <a:pt x="19437" y="11581"/>
                  </a:cubicBezTo>
                  <a:cubicBezTo>
                    <a:pt x="20868" y="15003"/>
                    <a:pt x="22781" y="18807"/>
                    <a:pt x="23155" y="22552"/>
                  </a:cubicBezTo>
                  <a:cubicBezTo>
                    <a:pt x="21214" y="20070"/>
                    <a:pt x="17145" y="18825"/>
                    <a:pt x="14449" y="17746"/>
                  </a:cubicBezTo>
                  <a:cubicBezTo>
                    <a:pt x="10279" y="16079"/>
                    <a:pt x="5117" y="14552"/>
                    <a:pt x="2315" y="10784"/>
                  </a:cubicBezTo>
                  <a:cubicBezTo>
                    <a:pt x="766" y="8697"/>
                    <a:pt x="702" y="5821"/>
                    <a:pt x="1819" y="3530"/>
                  </a:cubicBezTo>
                  <a:cubicBezTo>
                    <a:pt x="2819" y="1485"/>
                    <a:pt x="4790" y="732"/>
                    <a:pt x="6879" y="732"/>
                  </a:cubicBezTo>
                  <a:close/>
                  <a:moveTo>
                    <a:pt x="7161" y="1"/>
                  </a:moveTo>
                  <a:cubicBezTo>
                    <a:pt x="3648" y="1"/>
                    <a:pt x="536" y="1949"/>
                    <a:pt x="282" y="6496"/>
                  </a:cubicBezTo>
                  <a:cubicBezTo>
                    <a:pt x="0" y="11540"/>
                    <a:pt x="4771" y="14397"/>
                    <a:pt x="8753" y="16220"/>
                  </a:cubicBezTo>
                  <a:cubicBezTo>
                    <a:pt x="13856" y="18556"/>
                    <a:pt x="18895" y="20079"/>
                    <a:pt x="23301" y="23651"/>
                  </a:cubicBezTo>
                  <a:cubicBezTo>
                    <a:pt x="23355" y="23695"/>
                    <a:pt x="23416" y="23714"/>
                    <a:pt x="23474" y="23714"/>
                  </a:cubicBezTo>
                  <a:cubicBezTo>
                    <a:pt x="23646" y="23714"/>
                    <a:pt x="23794" y="23548"/>
                    <a:pt x="23689" y="23355"/>
                  </a:cubicBezTo>
                  <a:cubicBezTo>
                    <a:pt x="23670" y="23313"/>
                    <a:pt x="23643" y="23277"/>
                    <a:pt x="23620" y="23236"/>
                  </a:cubicBezTo>
                  <a:cubicBezTo>
                    <a:pt x="23702" y="23200"/>
                    <a:pt x="23761" y="23122"/>
                    <a:pt x="23757" y="22999"/>
                  </a:cubicBezTo>
                  <a:cubicBezTo>
                    <a:pt x="23616" y="19017"/>
                    <a:pt x="21706" y="15007"/>
                    <a:pt x="20249" y="11358"/>
                  </a:cubicBezTo>
                  <a:cubicBezTo>
                    <a:pt x="18882" y="7941"/>
                    <a:pt x="16863" y="4591"/>
                    <a:pt x="13892" y="2328"/>
                  </a:cubicBezTo>
                  <a:cubicBezTo>
                    <a:pt x="11937" y="838"/>
                    <a:pt x="9463" y="1"/>
                    <a:pt x="7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 name="Google Shape;375;p27"/>
          <p:cNvGrpSpPr/>
          <p:nvPr/>
        </p:nvGrpSpPr>
        <p:grpSpPr>
          <a:xfrm>
            <a:off x="6786910" y="2643955"/>
            <a:ext cx="1091990" cy="864330"/>
            <a:chOff x="5920959" y="2440517"/>
            <a:chExt cx="1379472" cy="1091877"/>
          </a:xfrm>
        </p:grpSpPr>
        <p:sp>
          <p:nvSpPr>
            <p:cNvPr id="376" name="Google Shape;376;p27"/>
            <p:cNvSpPr/>
            <p:nvPr/>
          </p:nvSpPr>
          <p:spPr>
            <a:xfrm>
              <a:off x="5920959" y="2683683"/>
              <a:ext cx="1379472" cy="848711"/>
            </a:xfrm>
            <a:custGeom>
              <a:avLst/>
              <a:gdLst/>
              <a:ahLst/>
              <a:cxnLst/>
              <a:rect l="l" t="t" r="r" b="b"/>
              <a:pathLst>
                <a:path w="59396" h="36543" extrusionOk="0">
                  <a:moveTo>
                    <a:pt x="29641" y="1071"/>
                  </a:moveTo>
                  <a:cubicBezTo>
                    <a:pt x="30173" y="1071"/>
                    <a:pt x="30706" y="1088"/>
                    <a:pt x="31238" y="1120"/>
                  </a:cubicBezTo>
                  <a:cubicBezTo>
                    <a:pt x="32655" y="1211"/>
                    <a:pt x="34053" y="1457"/>
                    <a:pt x="35416" y="1835"/>
                  </a:cubicBezTo>
                  <a:cubicBezTo>
                    <a:pt x="35357" y="1986"/>
                    <a:pt x="35302" y="2136"/>
                    <a:pt x="35247" y="2291"/>
                  </a:cubicBezTo>
                  <a:cubicBezTo>
                    <a:pt x="35143" y="2592"/>
                    <a:pt x="34892" y="3185"/>
                    <a:pt x="35293" y="3380"/>
                  </a:cubicBezTo>
                  <a:cubicBezTo>
                    <a:pt x="35357" y="3412"/>
                    <a:pt x="35416" y="3425"/>
                    <a:pt x="35471" y="3425"/>
                  </a:cubicBezTo>
                  <a:cubicBezTo>
                    <a:pt x="35796" y="3425"/>
                    <a:pt x="35980" y="2944"/>
                    <a:pt x="36059" y="2683"/>
                  </a:cubicBezTo>
                  <a:cubicBezTo>
                    <a:pt x="36122" y="2483"/>
                    <a:pt x="36145" y="2264"/>
                    <a:pt x="36173" y="2058"/>
                  </a:cubicBezTo>
                  <a:cubicBezTo>
                    <a:pt x="38383" y="2752"/>
                    <a:pt x="40492" y="3791"/>
                    <a:pt x="42437" y="5080"/>
                  </a:cubicBezTo>
                  <a:cubicBezTo>
                    <a:pt x="42273" y="5257"/>
                    <a:pt x="42132" y="5454"/>
                    <a:pt x="41991" y="5645"/>
                  </a:cubicBezTo>
                  <a:cubicBezTo>
                    <a:pt x="41745" y="5963"/>
                    <a:pt x="41435" y="6323"/>
                    <a:pt x="41481" y="6747"/>
                  </a:cubicBezTo>
                  <a:cubicBezTo>
                    <a:pt x="41493" y="6858"/>
                    <a:pt x="41581" y="6935"/>
                    <a:pt x="41690" y="6935"/>
                  </a:cubicBezTo>
                  <a:cubicBezTo>
                    <a:pt x="41693" y="6935"/>
                    <a:pt x="41696" y="6935"/>
                    <a:pt x="41699" y="6934"/>
                  </a:cubicBezTo>
                  <a:cubicBezTo>
                    <a:pt x="42145" y="6916"/>
                    <a:pt x="42387" y="6542"/>
                    <a:pt x="42637" y="6214"/>
                  </a:cubicBezTo>
                  <a:cubicBezTo>
                    <a:pt x="42797" y="6005"/>
                    <a:pt x="42961" y="5776"/>
                    <a:pt x="43107" y="5540"/>
                  </a:cubicBezTo>
                  <a:cubicBezTo>
                    <a:pt x="44574" y="6575"/>
                    <a:pt x="45941" y="7750"/>
                    <a:pt x="47176" y="9025"/>
                  </a:cubicBezTo>
                  <a:cubicBezTo>
                    <a:pt x="47367" y="9226"/>
                    <a:pt x="47558" y="9431"/>
                    <a:pt x="47741" y="9641"/>
                  </a:cubicBezTo>
                  <a:cubicBezTo>
                    <a:pt x="47636" y="9732"/>
                    <a:pt x="47535" y="9822"/>
                    <a:pt x="47436" y="9914"/>
                  </a:cubicBezTo>
                  <a:cubicBezTo>
                    <a:pt x="47180" y="10156"/>
                    <a:pt x="46916" y="10333"/>
                    <a:pt x="46721" y="10634"/>
                  </a:cubicBezTo>
                  <a:cubicBezTo>
                    <a:pt x="46652" y="10739"/>
                    <a:pt x="46743" y="10884"/>
                    <a:pt x="46852" y="10903"/>
                  </a:cubicBezTo>
                  <a:cubicBezTo>
                    <a:pt x="46907" y="10912"/>
                    <a:pt x="46962" y="10917"/>
                    <a:pt x="47015" y="10917"/>
                  </a:cubicBezTo>
                  <a:cubicBezTo>
                    <a:pt x="47484" y="10917"/>
                    <a:pt x="47907" y="10578"/>
                    <a:pt x="48197" y="10173"/>
                  </a:cubicBezTo>
                  <a:cubicBezTo>
                    <a:pt x="49377" y="11599"/>
                    <a:pt x="50365" y="13190"/>
                    <a:pt x="51204" y="14848"/>
                  </a:cubicBezTo>
                  <a:cubicBezTo>
                    <a:pt x="50903" y="14980"/>
                    <a:pt x="50607" y="15126"/>
                    <a:pt x="50306" y="15249"/>
                  </a:cubicBezTo>
                  <a:cubicBezTo>
                    <a:pt x="49892" y="15418"/>
                    <a:pt x="49327" y="15546"/>
                    <a:pt x="49058" y="15929"/>
                  </a:cubicBezTo>
                  <a:cubicBezTo>
                    <a:pt x="48948" y="16078"/>
                    <a:pt x="49012" y="16247"/>
                    <a:pt x="49185" y="16307"/>
                  </a:cubicBezTo>
                  <a:cubicBezTo>
                    <a:pt x="49281" y="16338"/>
                    <a:pt x="49380" y="16351"/>
                    <a:pt x="49480" y="16351"/>
                  </a:cubicBezTo>
                  <a:cubicBezTo>
                    <a:pt x="49852" y="16351"/>
                    <a:pt x="50243" y="16170"/>
                    <a:pt x="50570" y="16034"/>
                  </a:cubicBezTo>
                  <a:cubicBezTo>
                    <a:pt x="50889" y="15906"/>
                    <a:pt x="51240" y="15727"/>
                    <a:pt x="51527" y="15500"/>
                  </a:cubicBezTo>
                  <a:cubicBezTo>
                    <a:pt x="51823" y="16120"/>
                    <a:pt x="52096" y="16749"/>
                    <a:pt x="52352" y="17382"/>
                  </a:cubicBezTo>
                  <a:cubicBezTo>
                    <a:pt x="52767" y="18406"/>
                    <a:pt x="52981" y="19468"/>
                    <a:pt x="53081" y="20544"/>
                  </a:cubicBezTo>
                  <a:cubicBezTo>
                    <a:pt x="52866" y="20566"/>
                    <a:pt x="52657" y="20616"/>
                    <a:pt x="52456" y="20667"/>
                  </a:cubicBezTo>
                  <a:cubicBezTo>
                    <a:pt x="51905" y="20803"/>
                    <a:pt x="51390" y="21009"/>
                    <a:pt x="50958" y="21382"/>
                  </a:cubicBezTo>
                  <a:cubicBezTo>
                    <a:pt x="50826" y="21496"/>
                    <a:pt x="50812" y="21779"/>
                    <a:pt x="51040" y="21802"/>
                  </a:cubicBezTo>
                  <a:cubicBezTo>
                    <a:pt x="51127" y="21809"/>
                    <a:pt x="51213" y="21813"/>
                    <a:pt x="51299" y="21813"/>
                  </a:cubicBezTo>
                  <a:cubicBezTo>
                    <a:pt x="51695" y="21813"/>
                    <a:pt x="52080" y="21739"/>
                    <a:pt x="52462" y="21624"/>
                  </a:cubicBezTo>
                  <a:cubicBezTo>
                    <a:pt x="52680" y="21560"/>
                    <a:pt x="52908" y="21514"/>
                    <a:pt x="53135" y="21451"/>
                  </a:cubicBezTo>
                  <a:lnTo>
                    <a:pt x="53135" y="21451"/>
                  </a:lnTo>
                  <a:cubicBezTo>
                    <a:pt x="53194" y="23100"/>
                    <a:pt x="53030" y="24776"/>
                    <a:pt x="52912" y="26412"/>
                  </a:cubicBezTo>
                  <a:cubicBezTo>
                    <a:pt x="52716" y="26549"/>
                    <a:pt x="52790" y="26836"/>
                    <a:pt x="52962" y="26946"/>
                  </a:cubicBezTo>
                  <a:cubicBezTo>
                    <a:pt x="53065" y="27141"/>
                    <a:pt x="53280" y="27252"/>
                    <a:pt x="53480" y="27252"/>
                  </a:cubicBezTo>
                  <a:cubicBezTo>
                    <a:pt x="53677" y="27252"/>
                    <a:pt x="53861" y="27144"/>
                    <a:pt x="53911" y="26900"/>
                  </a:cubicBezTo>
                  <a:cubicBezTo>
                    <a:pt x="54529" y="26954"/>
                    <a:pt x="55291" y="27182"/>
                    <a:pt x="55715" y="27223"/>
                  </a:cubicBezTo>
                  <a:cubicBezTo>
                    <a:pt x="55997" y="27249"/>
                    <a:pt x="56277" y="27261"/>
                    <a:pt x="56556" y="27261"/>
                  </a:cubicBezTo>
                  <a:cubicBezTo>
                    <a:pt x="57089" y="27261"/>
                    <a:pt x="57617" y="27216"/>
                    <a:pt x="58148" y="27133"/>
                  </a:cubicBezTo>
                  <a:lnTo>
                    <a:pt x="58148" y="27133"/>
                  </a:lnTo>
                  <a:cubicBezTo>
                    <a:pt x="58193" y="27684"/>
                    <a:pt x="57988" y="28235"/>
                    <a:pt x="57915" y="28777"/>
                  </a:cubicBezTo>
                  <a:cubicBezTo>
                    <a:pt x="57829" y="29442"/>
                    <a:pt x="57787" y="30113"/>
                    <a:pt x="57747" y="30782"/>
                  </a:cubicBezTo>
                  <a:cubicBezTo>
                    <a:pt x="57656" y="32372"/>
                    <a:pt x="57496" y="33980"/>
                    <a:pt x="57273" y="35561"/>
                  </a:cubicBezTo>
                  <a:cubicBezTo>
                    <a:pt x="57017" y="35577"/>
                    <a:pt x="56761" y="35584"/>
                    <a:pt x="56504" y="35584"/>
                  </a:cubicBezTo>
                  <a:cubicBezTo>
                    <a:pt x="55557" y="35584"/>
                    <a:pt x="54603" y="35488"/>
                    <a:pt x="53650" y="35370"/>
                  </a:cubicBezTo>
                  <a:cubicBezTo>
                    <a:pt x="53829" y="35046"/>
                    <a:pt x="53865" y="34600"/>
                    <a:pt x="53905" y="34268"/>
                  </a:cubicBezTo>
                  <a:cubicBezTo>
                    <a:pt x="53997" y="33520"/>
                    <a:pt x="53928" y="32777"/>
                    <a:pt x="53955" y="32031"/>
                  </a:cubicBezTo>
                  <a:cubicBezTo>
                    <a:pt x="53961" y="31923"/>
                    <a:pt x="53860" y="31859"/>
                    <a:pt x="53763" y="31859"/>
                  </a:cubicBezTo>
                  <a:cubicBezTo>
                    <a:pt x="53695" y="31859"/>
                    <a:pt x="53629" y="31890"/>
                    <a:pt x="53604" y="31962"/>
                  </a:cubicBezTo>
                  <a:cubicBezTo>
                    <a:pt x="53381" y="32605"/>
                    <a:pt x="53200" y="33233"/>
                    <a:pt x="53058" y="33903"/>
                  </a:cubicBezTo>
                  <a:cubicBezTo>
                    <a:pt x="52981" y="34295"/>
                    <a:pt x="52762" y="34815"/>
                    <a:pt x="52794" y="35256"/>
                  </a:cubicBezTo>
                  <a:cubicBezTo>
                    <a:pt x="52088" y="35160"/>
                    <a:pt x="51386" y="35061"/>
                    <a:pt x="50693" y="34987"/>
                  </a:cubicBezTo>
                  <a:cubicBezTo>
                    <a:pt x="49842" y="34897"/>
                    <a:pt x="48990" y="34787"/>
                    <a:pt x="48137" y="34672"/>
                  </a:cubicBezTo>
                  <a:cubicBezTo>
                    <a:pt x="48115" y="34518"/>
                    <a:pt x="48060" y="34367"/>
                    <a:pt x="48042" y="34208"/>
                  </a:cubicBezTo>
                  <a:cubicBezTo>
                    <a:pt x="48006" y="33885"/>
                    <a:pt x="48000" y="33561"/>
                    <a:pt x="48006" y="33233"/>
                  </a:cubicBezTo>
                  <a:cubicBezTo>
                    <a:pt x="48019" y="32668"/>
                    <a:pt x="48055" y="32113"/>
                    <a:pt x="48042" y="31547"/>
                  </a:cubicBezTo>
                  <a:cubicBezTo>
                    <a:pt x="48036" y="31365"/>
                    <a:pt x="47868" y="31253"/>
                    <a:pt x="47706" y="31253"/>
                  </a:cubicBezTo>
                  <a:cubicBezTo>
                    <a:pt x="47594" y="31253"/>
                    <a:pt x="47484" y="31307"/>
                    <a:pt x="47436" y="31429"/>
                  </a:cubicBezTo>
                  <a:cubicBezTo>
                    <a:pt x="47199" y="32035"/>
                    <a:pt x="47085" y="32659"/>
                    <a:pt x="47043" y="33306"/>
                  </a:cubicBezTo>
                  <a:cubicBezTo>
                    <a:pt x="47026" y="33625"/>
                    <a:pt x="46980" y="34113"/>
                    <a:pt x="47062" y="34527"/>
                  </a:cubicBezTo>
                  <a:cubicBezTo>
                    <a:pt x="45714" y="34336"/>
                    <a:pt x="44374" y="34131"/>
                    <a:pt x="43030" y="33926"/>
                  </a:cubicBezTo>
                  <a:cubicBezTo>
                    <a:pt x="42797" y="33890"/>
                    <a:pt x="42560" y="33858"/>
                    <a:pt x="42328" y="33825"/>
                  </a:cubicBezTo>
                  <a:cubicBezTo>
                    <a:pt x="42109" y="33557"/>
                    <a:pt x="41977" y="33292"/>
                    <a:pt x="41909" y="32882"/>
                  </a:cubicBezTo>
                  <a:cubicBezTo>
                    <a:pt x="41827" y="32349"/>
                    <a:pt x="41794" y="31789"/>
                    <a:pt x="41899" y="31261"/>
                  </a:cubicBezTo>
                  <a:cubicBezTo>
                    <a:pt x="41946" y="31025"/>
                    <a:pt x="41772" y="30891"/>
                    <a:pt x="41592" y="30891"/>
                  </a:cubicBezTo>
                  <a:cubicBezTo>
                    <a:pt x="41455" y="30891"/>
                    <a:pt x="41315" y="30968"/>
                    <a:pt x="41266" y="31137"/>
                  </a:cubicBezTo>
                  <a:cubicBezTo>
                    <a:pt x="41056" y="31884"/>
                    <a:pt x="41029" y="32664"/>
                    <a:pt x="41184" y="33425"/>
                  </a:cubicBezTo>
                  <a:cubicBezTo>
                    <a:pt x="41203" y="33502"/>
                    <a:pt x="41226" y="33584"/>
                    <a:pt x="41257" y="33671"/>
                  </a:cubicBezTo>
                  <a:cubicBezTo>
                    <a:pt x="40072" y="33507"/>
                    <a:pt x="38888" y="33356"/>
                    <a:pt x="37704" y="33219"/>
                  </a:cubicBezTo>
                  <a:cubicBezTo>
                    <a:pt x="37694" y="33196"/>
                    <a:pt x="37685" y="33179"/>
                    <a:pt x="37672" y="33156"/>
                  </a:cubicBezTo>
                  <a:cubicBezTo>
                    <a:pt x="37471" y="32805"/>
                    <a:pt x="37384" y="32472"/>
                    <a:pt x="37366" y="32067"/>
                  </a:cubicBezTo>
                  <a:cubicBezTo>
                    <a:pt x="37344" y="31702"/>
                    <a:pt x="37412" y="31356"/>
                    <a:pt x="37420" y="30992"/>
                  </a:cubicBezTo>
                  <a:cubicBezTo>
                    <a:pt x="37424" y="30833"/>
                    <a:pt x="37266" y="30722"/>
                    <a:pt x="37117" y="30722"/>
                  </a:cubicBezTo>
                  <a:cubicBezTo>
                    <a:pt x="37039" y="30722"/>
                    <a:pt x="36964" y="30753"/>
                    <a:pt x="36915" y="30823"/>
                  </a:cubicBezTo>
                  <a:cubicBezTo>
                    <a:pt x="36496" y="31419"/>
                    <a:pt x="36446" y="32390"/>
                    <a:pt x="36732" y="33120"/>
                  </a:cubicBezTo>
                  <a:cubicBezTo>
                    <a:pt x="35239" y="32960"/>
                    <a:pt x="33748" y="32813"/>
                    <a:pt x="32253" y="32687"/>
                  </a:cubicBezTo>
                  <a:cubicBezTo>
                    <a:pt x="32226" y="32618"/>
                    <a:pt x="32190" y="32550"/>
                    <a:pt x="32154" y="32491"/>
                  </a:cubicBezTo>
                  <a:cubicBezTo>
                    <a:pt x="31999" y="32245"/>
                    <a:pt x="31889" y="32008"/>
                    <a:pt x="31807" y="31730"/>
                  </a:cubicBezTo>
                  <a:cubicBezTo>
                    <a:pt x="31657" y="31246"/>
                    <a:pt x="31767" y="30782"/>
                    <a:pt x="31744" y="30294"/>
                  </a:cubicBezTo>
                  <a:cubicBezTo>
                    <a:pt x="31735" y="30131"/>
                    <a:pt x="31603" y="30041"/>
                    <a:pt x="31466" y="30041"/>
                  </a:cubicBezTo>
                  <a:cubicBezTo>
                    <a:pt x="31389" y="30041"/>
                    <a:pt x="31311" y="30069"/>
                    <a:pt x="31252" y="30130"/>
                  </a:cubicBezTo>
                  <a:cubicBezTo>
                    <a:pt x="30701" y="30691"/>
                    <a:pt x="30750" y="31812"/>
                    <a:pt x="31147" y="32590"/>
                  </a:cubicBezTo>
                  <a:cubicBezTo>
                    <a:pt x="29826" y="32485"/>
                    <a:pt x="28499" y="32390"/>
                    <a:pt x="27169" y="32294"/>
                  </a:cubicBezTo>
                  <a:cubicBezTo>
                    <a:pt x="26964" y="31611"/>
                    <a:pt x="26895" y="30918"/>
                    <a:pt x="27069" y="30185"/>
                  </a:cubicBezTo>
                  <a:cubicBezTo>
                    <a:pt x="27112" y="30007"/>
                    <a:pt x="26964" y="29887"/>
                    <a:pt x="26813" y="29887"/>
                  </a:cubicBezTo>
                  <a:cubicBezTo>
                    <a:pt x="26744" y="29887"/>
                    <a:pt x="26674" y="29913"/>
                    <a:pt x="26622" y="29970"/>
                  </a:cubicBezTo>
                  <a:cubicBezTo>
                    <a:pt x="26171" y="30454"/>
                    <a:pt x="25957" y="31442"/>
                    <a:pt x="26135" y="32222"/>
                  </a:cubicBezTo>
                  <a:cubicBezTo>
                    <a:pt x="24868" y="32126"/>
                    <a:pt x="23602" y="32026"/>
                    <a:pt x="22335" y="31907"/>
                  </a:cubicBezTo>
                  <a:cubicBezTo>
                    <a:pt x="22184" y="31561"/>
                    <a:pt x="22066" y="31265"/>
                    <a:pt x="22056" y="30836"/>
                  </a:cubicBezTo>
                  <a:cubicBezTo>
                    <a:pt x="22052" y="30372"/>
                    <a:pt x="22089" y="29894"/>
                    <a:pt x="22220" y="29442"/>
                  </a:cubicBezTo>
                  <a:cubicBezTo>
                    <a:pt x="22283" y="29235"/>
                    <a:pt x="22110" y="29104"/>
                    <a:pt x="21935" y="29104"/>
                  </a:cubicBezTo>
                  <a:cubicBezTo>
                    <a:pt x="21829" y="29104"/>
                    <a:pt x="21722" y="29152"/>
                    <a:pt x="21665" y="29260"/>
                  </a:cubicBezTo>
                  <a:cubicBezTo>
                    <a:pt x="21328" y="29907"/>
                    <a:pt x="21032" y="31000"/>
                    <a:pt x="21278" y="31816"/>
                  </a:cubicBezTo>
                  <a:cubicBezTo>
                    <a:pt x="19556" y="31657"/>
                    <a:pt x="17833" y="31479"/>
                    <a:pt x="16111" y="31301"/>
                  </a:cubicBezTo>
                  <a:cubicBezTo>
                    <a:pt x="16092" y="31228"/>
                    <a:pt x="16075" y="31151"/>
                    <a:pt x="16052" y="31078"/>
                  </a:cubicBezTo>
                  <a:cubicBezTo>
                    <a:pt x="15993" y="30836"/>
                    <a:pt x="16010" y="30567"/>
                    <a:pt x="16006" y="30321"/>
                  </a:cubicBezTo>
                  <a:cubicBezTo>
                    <a:pt x="15993" y="29880"/>
                    <a:pt x="15983" y="29383"/>
                    <a:pt x="16107" y="28954"/>
                  </a:cubicBezTo>
                  <a:cubicBezTo>
                    <a:pt x="16149" y="28800"/>
                    <a:pt x="16005" y="28690"/>
                    <a:pt x="15869" y="28690"/>
                  </a:cubicBezTo>
                  <a:cubicBezTo>
                    <a:pt x="15789" y="28690"/>
                    <a:pt x="15712" y="28728"/>
                    <a:pt x="15678" y="28818"/>
                  </a:cubicBezTo>
                  <a:cubicBezTo>
                    <a:pt x="15482" y="29337"/>
                    <a:pt x="15295" y="29829"/>
                    <a:pt x="15236" y="30390"/>
                  </a:cubicBezTo>
                  <a:cubicBezTo>
                    <a:pt x="15213" y="30626"/>
                    <a:pt x="15209" y="30933"/>
                    <a:pt x="15263" y="31215"/>
                  </a:cubicBezTo>
                  <a:cubicBezTo>
                    <a:pt x="13718" y="31055"/>
                    <a:pt x="12174" y="30891"/>
                    <a:pt x="10635" y="30731"/>
                  </a:cubicBezTo>
                  <a:cubicBezTo>
                    <a:pt x="10479" y="30718"/>
                    <a:pt x="10328" y="30700"/>
                    <a:pt x="10174" y="30681"/>
                  </a:cubicBezTo>
                  <a:cubicBezTo>
                    <a:pt x="10010" y="29821"/>
                    <a:pt x="10307" y="29055"/>
                    <a:pt x="10370" y="28176"/>
                  </a:cubicBezTo>
                  <a:cubicBezTo>
                    <a:pt x="10383" y="28016"/>
                    <a:pt x="10232" y="27847"/>
                    <a:pt x="10084" y="27847"/>
                  </a:cubicBezTo>
                  <a:cubicBezTo>
                    <a:pt x="10021" y="27847"/>
                    <a:pt x="9959" y="27878"/>
                    <a:pt x="9910" y="27953"/>
                  </a:cubicBezTo>
                  <a:cubicBezTo>
                    <a:pt x="9500" y="28554"/>
                    <a:pt x="9098" y="29716"/>
                    <a:pt x="9268" y="30586"/>
                  </a:cubicBezTo>
                  <a:cubicBezTo>
                    <a:pt x="7887" y="30435"/>
                    <a:pt x="6511" y="30277"/>
                    <a:pt x="5130" y="30157"/>
                  </a:cubicBezTo>
                  <a:cubicBezTo>
                    <a:pt x="5130" y="29907"/>
                    <a:pt x="5048" y="29602"/>
                    <a:pt x="5030" y="29424"/>
                  </a:cubicBezTo>
                  <a:cubicBezTo>
                    <a:pt x="4966" y="28795"/>
                    <a:pt x="4976" y="28075"/>
                    <a:pt x="5089" y="27451"/>
                  </a:cubicBezTo>
                  <a:cubicBezTo>
                    <a:pt x="5124" y="27265"/>
                    <a:pt x="4972" y="27142"/>
                    <a:pt x="4822" y="27142"/>
                  </a:cubicBezTo>
                  <a:cubicBezTo>
                    <a:pt x="4733" y="27142"/>
                    <a:pt x="4645" y="27186"/>
                    <a:pt x="4597" y="27287"/>
                  </a:cubicBezTo>
                  <a:cubicBezTo>
                    <a:pt x="4333" y="27825"/>
                    <a:pt x="4232" y="28390"/>
                    <a:pt x="4215" y="28986"/>
                  </a:cubicBezTo>
                  <a:cubicBezTo>
                    <a:pt x="4210" y="29215"/>
                    <a:pt x="4187" y="29716"/>
                    <a:pt x="4292" y="30094"/>
                  </a:cubicBezTo>
                  <a:cubicBezTo>
                    <a:pt x="3959" y="30071"/>
                    <a:pt x="3622" y="30039"/>
                    <a:pt x="3289" y="30021"/>
                  </a:cubicBezTo>
                  <a:cubicBezTo>
                    <a:pt x="3243" y="30018"/>
                    <a:pt x="3171" y="30018"/>
                    <a:pt x="3080" y="30018"/>
                  </a:cubicBezTo>
                  <a:cubicBezTo>
                    <a:pt x="3056" y="30018"/>
                    <a:pt x="3031" y="30018"/>
                    <a:pt x="3005" y="30018"/>
                  </a:cubicBezTo>
                  <a:cubicBezTo>
                    <a:pt x="2386" y="30018"/>
                    <a:pt x="1141" y="30009"/>
                    <a:pt x="1107" y="29547"/>
                  </a:cubicBezTo>
                  <a:cubicBezTo>
                    <a:pt x="1066" y="28927"/>
                    <a:pt x="1121" y="28290"/>
                    <a:pt x="1102" y="27665"/>
                  </a:cubicBezTo>
                  <a:cubicBezTo>
                    <a:pt x="1071" y="26521"/>
                    <a:pt x="984" y="25373"/>
                    <a:pt x="952" y="24229"/>
                  </a:cubicBezTo>
                  <a:cubicBezTo>
                    <a:pt x="1539" y="24207"/>
                    <a:pt x="2127" y="24202"/>
                    <a:pt x="2715" y="24202"/>
                  </a:cubicBezTo>
                  <a:cubicBezTo>
                    <a:pt x="3317" y="24202"/>
                    <a:pt x="3920" y="24208"/>
                    <a:pt x="4524" y="24208"/>
                  </a:cubicBezTo>
                  <a:cubicBezTo>
                    <a:pt x="4718" y="24208"/>
                    <a:pt x="4920" y="24210"/>
                    <a:pt x="5126" y="24210"/>
                  </a:cubicBezTo>
                  <a:cubicBezTo>
                    <a:pt x="5840" y="24210"/>
                    <a:pt x="6603" y="24180"/>
                    <a:pt x="7239" y="23916"/>
                  </a:cubicBezTo>
                  <a:cubicBezTo>
                    <a:pt x="7285" y="23966"/>
                    <a:pt x="7327" y="24016"/>
                    <a:pt x="7376" y="24061"/>
                  </a:cubicBezTo>
                  <a:cubicBezTo>
                    <a:pt x="7451" y="24136"/>
                    <a:pt x="7537" y="24168"/>
                    <a:pt x="7622" y="24168"/>
                  </a:cubicBezTo>
                  <a:cubicBezTo>
                    <a:pt x="7906" y="24168"/>
                    <a:pt x="8177" y="23817"/>
                    <a:pt x="7977" y="23537"/>
                  </a:cubicBezTo>
                  <a:cubicBezTo>
                    <a:pt x="7281" y="22549"/>
                    <a:pt x="7367" y="20963"/>
                    <a:pt x="7522" y="19687"/>
                  </a:cubicBezTo>
                  <a:lnTo>
                    <a:pt x="7522" y="19687"/>
                  </a:lnTo>
                  <a:cubicBezTo>
                    <a:pt x="7782" y="19706"/>
                    <a:pt x="8051" y="19706"/>
                    <a:pt x="8284" y="19737"/>
                  </a:cubicBezTo>
                  <a:cubicBezTo>
                    <a:pt x="8567" y="19780"/>
                    <a:pt x="8967" y="19872"/>
                    <a:pt x="9333" y="19872"/>
                  </a:cubicBezTo>
                  <a:cubicBezTo>
                    <a:pt x="9595" y="19872"/>
                    <a:pt x="9839" y="19825"/>
                    <a:pt x="10010" y="19678"/>
                  </a:cubicBezTo>
                  <a:cubicBezTo>
                    <a:pt x="10179" y="19542"/>
                    <a:pt x="10269" y="19241"/>
                    <a:pt x="10051" y="19086"/>
                  </a:cubicBezTo>
                  <a:cubicBezTo>
                    <a:pt x="9623" y="18795"/>
                    <a:pt x="8957" y="18871"/>
                    <a:pt x="8456" y="18831"/>
                  </a:cubicBezTo>
                  <a:cubicBezTo>
                    <a:pt x="8240" y="18815"/>
                    <a:pt x="8028" y="18807"/>
                    <a:pt x="7814" y="18807"/>
                  </a:cubicBezTo>
                  <a:cubicBezTo>
                    <a:pt x="7770" y="18807"/>
                    <a:pt x="7726" y="18807"/>
                    <a:pt x="7682" y="18808"/>
                  </a:cubicBezTo>
                  <a:cubicBezTo>
                    <a:pt x="7668" y="18808"/>
                    <a:pt x="7649" y="18812"/>
                    <a:pt x="7636" y="18812"/>
                  </a:cubicBezTo>
                  <a:cubicBezTo>
                    <a:pt x="7846" y="17377"/>
                    <a:pt x="8261" y="15969"/>
                    <a:pt x="8776" y="14616"/>
                  </a:cubicBezTo>
                  <a:cubicBezTo>
                    <a:pt x="9231" y="14698"/>
                    <a:pt x="9687" y="14858"/>
                    <a:pt x="10128" y="14980"/>
                  </a:cubicBezTo>
                  <a:cubicBezTo>
                    <a:pt x="10357" y="15040"/>
                    <a:pt x="10696" y="15133"/>
                    <a:pt x="11005" y="15133"/>
                  </a:cubicBezTo>
                  <a:cubicBezTo>
                    <a:pt x="11262" y="15133"/>
                    <a:pt x="11498" y="15069"/>
                    <a:pt x="11636" y="14871"/>
                  </a:cubicBezTo>
                  <a:cubicBezTo>
                    <a:pt x="11691" y="14793"/>
                    <a:pt x="11723" y="14675"/>
                    <a:pt x="11655" y="14589"/>
                  </a:cubicBezTo>
                  <a:cubicBezTo>
                    <a:pt x="11340" y="14206"/>
                    <a:pt x="10607" y="14206"/>
                    <a:pt x="10147" y="14106"/>
                  </a:cubicBezTo>
                  <a:cubicBezTo>
                    <a:pt x="9814" y="14037"/>
                    <a:pt x="9484" y="13980"/>
                    <a:pt x="9158" y="13980"/>
                  </a:cubicBezTo>
                  <a:cubicBezTo>
                    <a:pt x="9114" y="13980"/>
                    <a:pt x="9070" y="13981"/>
                    <a:pt x="9026" y="13983"/>
                  </a:cubicBezTo>
                  <a:cubicBezTo>
                    <a:pt x="9618" y="12529"/>
                    <a:pt x="10383" y="11167"/>
                    <a:pt x="11291" y="9904"/>
                  </a:cubicBezTo>
                  <a:cubicBezTo>
                    <a:pt x="11797" y="10276"/>
                    <a:pt x="12629" y="10873"/>
                    <a:pt x="13240" y="10873"/>
                  </a:cubicBezTo>
                  <a:cubicBezTo>
                    <a:pt x="13447" y="10873"/>
                    <a:pt x="13629" y="10804"/>
                    <a:pt x="13764" y="10634"/>
                  </a:cubicBezTo>
                  <a:cubicBezTo>
                    <a:pt x="13878" y="10493"/>
                    <a:pt x="13851" y="10333"/>
                    <a:pt x="13737" y="10201"/>
                  </a:cubicBezTo>
                  <a:cubicBezTo>
                    <a:pt x="13609" y="10060"/>
                    <a:pt x="13441" y="10014"/>
                    <a:pt x="13259" y="9986"/>
                  </a:cubicBezTo>
                  <a:cubicBezTo>
                    <a:pt x="12994" y="9946"/>
                    <a:pt x="12753" y="9822"/>
                    <a:pt x="12521" y="9709"/>
                  </a:cubicBezTo>
                  <a:cubicBezTo>
                    <a:pt x="12265" y="9582"/>
                    <a:pt x="11987" y="9449"/>
                    <a:pt x="11705" y="9353"/>
                  </a:cubicBezTo>
                  <a:cubicBezTo>
                    <a:pt x="12694" y="8078"/>
                    <a:pt x="13838" y="6920"/>
                    <a:pt x="15108" y="5900"/>
                  </a:cubicBezTo>
                  <a:cubicBezTo>
                    <a:pt x="15163" y="5854"/>
                    <a:pt x="15218" y="5818"/>
                    <a:pt x="15272" y="5772"/>
                  </a:cubicBezTo>
                  <a:cubicBezTo>
                    <a:pt x="15482" y="6028"/>
                    <a:pt x="15719" y="6260"/>
                    <a:pt x="15960" y="6483"/>
                  </a:cubicBezTo>
                  <a:cubicBezTo>
                    <a:pt x="16311" y="6802"/>
                    <a:pt x="16658" y="7180"/>
                    <a:pt x="17159" y="7180"/>
                  </a:cubicBezTo>
                  <a:cubicBezTo>
                    <a:pt x="17286" y="7180"/>
                    <a:pt x="17405" y="7044"/>
                    <a:pt x="17387" y="6916"/>
                  </a:cubicBezTo>
                  <a:cubicBezTo>
                    <a:pt x="17318" y="6415"/>
                    <a:pt x="16895" y="6137"/>
                    <a:pt x="16534" y="5822"/>
                  </a:cubicBezTo>
                  <a:cubicBezTo>
                    <a:pt x="16325" y="5645"/>
                    <a:pt x="16107" y="5471"/>
                    <a:pt x="15869" y="5321"/>
                  </a:cubicBezTo>
                  <a:cubicBezTo>
                    <a:pt x="17373" y="4232"/>
                    <a:pt x="19018" y="3362"/>
                    <a:pt x="20740" y="2697"/>
                  </a:cubicBezTo>
                  <a:cubicBezTo>
                    <a:pt x="20767" y="2824"/>
                    <a:pt x="20794" y="2956"/>
                    <a:pt x="20822" y="3089"/>
                  </a:cubicBezTo>
                  <a:cubicBezTo>
                    <a:pt x="20904" y="3462"/>
                    <a:pt x="21004" y="3841"/>
                    <a:pt x="21242" y="4132"/>
                  </a:cubicBezTo>
                  <a:cubicBezTo>
                    <a:pt x="21322" y="4228"/>
                    <a:pt x="21452" y="4277"/>
                    <a:pt x="21578" y="4277"/>
                  </a:cubicBezTo>
                  <a:cubicBezTo>
                    <a:pt x="21779" y="4277"/>
                    <a:pt x="21967" y="4152"/>
                    <a:pt x="21920" y="3900"/>
                  </a:cubicBezTo>
                  <a:cubicBezTo>
                    <a:pt x="21856" y="3535"/>
                    <a:pt x="21756" y="2865"/>
                    <a:pt x="21505" y="2414"/>
                  </a:cubicBezTo>
                  <a:cubicBezTo>
                    <a:pt x="23551" y="1703"/>
                    <a:pt x="25707" y="1284"/>
                    <a:pt x="27871" y="1139"/>
                  </a:cubicBezTo>
                  <a:cubicBezTo>
                    <a:pt x="27894" y="1448"/>
                    <a:pt x="27989" y="1781"/>
                    <a:pt x="28062" y="2081"/>
                  </a:cubicBezTo>
                  <a:cubicBezTo>
                    <a:pt x="28133" y="2357"/>
                    <a:pt x="28364" y="3167"/>
                    <a:pt x="28742" y="3167"/>
                  </a:cubicBezTo>
                  <a:cubicBezTo>
                    <a:pt x="28827" y="3167"/>
                    <a:pt x="28919" y="3126"/>
                    <a:pt x="29019" y="3029"/>
                  </a:cubicBezTo>
                  <a:cubicBezTo>
                    <a:pt x="29219" y="2838"/>
                    <a:pt x="29105" y="2432"/>
                    <a:pt x="29055" y="2209"/>
                  </a:cubicBezTo>
                  <a:cubicBezTo>
                    <a:pt x="28987" y="1890"/>
                    <a:pt x="28891" y="1566"/>
                    <a:pt x="28787" y="1257"/>
                  </a:cubicBezTo>
                  <a:cubicBezTo>
                    <a:pt x="28773" y="1221"/>
                    <a:pt x="28750" y="1162"/>
                    <a:pt x="28722" y="1088"/>
                  </a:cubicBezTo>
                  <a:cubicBezTo>
                    <a:pt x="29029" y="1077"/>
                    <a:pt x="29335" y="1071"/>
                    <a:pt x="29641" y="1071"/>
                  </a:cubicBezTo>
                  <a:close/>
                  <a:moveTo>
                    <a:pt x="29332" y="1"/>
                  </a:moveTo>
                  <a:cubicBezTo>
                    <a:pt x="23276" y="1"/>
                    <a:pt x="17290" y="2311"/>
                    <a:pt x="12862" y="6455"/>
                  </a:cubicBezTo>
                  <a:cubicBezTo>
                    <a:pt x="10215" y="8939"/>
                    <a:pt x="8379" y="12219"/>
                    <a:pt x="7313" y="15664"/>
                  </a:cubicBezTo>
                  <a:cubicBezTo>
                    <a:pt x="6711" y="17619"/>
                    <a:pt x="5731" y="21264"/>
                    <a:pt x="6866" y="23369"/>
                  </a:cubicBezTo>
                  <a:cubicBezTo>
                    <a:pt x="6487" y="23451"/>
                    <a:pt x="6069" y="23476"/>
                    <a:pt x="5647" y="23476"/>
                  </a:cubicBezTo>
                  <a:cubicBezTo>
                    <a:pt x="5069" y="23476"/>
                    <a:pt x="4483" y="23430"/>
                    <a:pt x="3977" y="23428"/>
                  </a:cubicBezTo>
                  <a:cubicBezTo>
                    <a:pt x="3381" y="23426"/>
                    <a:pt x="2786" y="23416"/>
                    <a:pt x="2193" y="23416"/>
                  </a:cubicBezTo>
                  <a:cubicBezTo>
                    <a:pt x="1635" y="23416"/>
                    <a:pt x="1078" y="23424"/>
                    <a:pt x="520" y="23455"/>
                  </a:cubicBezTo>
                  <a:cubicBezTo>
                    <a:pt x="295" y="23469"/>
                    <a:pt x="150" y="23665"/>
                    <a:pt x="154" y="23874"/>
                  </a:cubicBezTo>
                  <a:cubicBezTo>
                    <a:pt x="182" y="25159"/>
                    <a:pt x="291" y="26439"/>
                    <a:pt x="333" y="27720"/>
                  </a:cubicBezTo>
                  <a:cubicBezTo>
                    <a:pt x="350" y="28353"/>
                    <a:pt x="0" y="29798"/>
                    <a:pt x="451" y="30340"/>
                  </a:cubicBezTo>
                  <a:cubicBezTo>
                    <a:pt x="766" y="30716"/>
                    <a:pt x="1126" y="30782"/>
                    <a:pt x="1557" y="30782"/>
                  </a:cubicBezTo>
                  <a:cubicBezTo>
                    <a:pt x="1669" y="30782"/>
                    <a:pt x="1786" y="30778"/>
                    <a:pt x="1908" y="30773"/>
                  </a:cubicBezTo>
                  <a:cubicBezTo>
                    <a:pt x="2075" y="30767"/>
                    <a:pt x="2242" y="30765"/>
                    <a:pt x="2410" y="30765"/>
                  </a:cubicBezTo>
                  <a:cubicBezTo>
                    <a:pt x="3850" y="30765"/>
                    <a:pt x="5349" y="30961"/>
                    <a:pt x="6757" y="31133"/>
                  </a:cubicBezTo>
                  <a:cubicBezTo>
                    <a:pt x="12717" y="31857"/>
                    <a:pt x="18727" y="32485"/>
                    <a:pt x="24708" y="32960"/>
                  </a:cubicBezTo>
                  <a:cubicBezTo>
                    <a:pt x="25374" y="33010"/>
                    <a:pt x="26035" y="33065"/>
                    <a:pt x="26695" y="33114"/>
                  </a:cubicBezTo>
                  <a:cubicBezTo>
                    <a:pt x="26722" y="33133"/>
                    <a:pt x="26750" y="33156"/>
                    <a:pt x="26781" y="33174"/>
                  </a:cubicBezTo>
                  <a:cubicBezTo>
                    <a:pt x="26832" y="33201"/>
                    <a:pt x="26884" y="33212"/>
                    <a:pt x="26934" y="33212"/>
                  </a:cubicBezTo>
                  <a:cubicBezTo>
                    <a:pt x="27006" y="33212"/>
                    <a:pt x="27075" y="33189"/>
                    <a:pt x="27137" y="33151"/>
                  </a:cubicBezTo>
                  <a:cubicBezTo>
                    <a:pt x="32053" y="33534"/>
                    <a:pt x="36938" y="33940"/>
                    <a:pt x="41836" y="34687"/>
                  </a:cubicBezTo>
                  <a:cubicBezTo>
                    <a:pt x="44725" y="35128"/>
                    <a:pt x="47609" y="35584"/>
                    <a:pt x="50515" y="35913"/>
                  </a:cubicBezTo>
                  <a:cubicBezTo>
                    <a:pt x="52495" y="36137"/>
                    <a:pt x="54531" y="36543"/>
                    <a:pt x="56540" y="36543"/>
                  </a:cubicBezTo>
                  <a:cubicBezTo>
                    <a:pt x="56936" y="36543"/>
                    <a:pt x="57331" y="36527"/>
                    <a:pt x="57724" y="36491"/>
                  </a:cubicBezTo>
                  <a:cubicBezTo>
                    <a:pt x="57934" y="36468"/>
                    <a:pt x="58129" y="36318"/>
                    <a:pt x="58161" y="36104"/>
                  </a:cubicBezTo>
                  <a:cubicBezTo>
                    <a:pt x="58439" y="34208"/>
                    <a:pt x="58607" y="32294"/>
                    <a:pt x="58722" y="30380"/>
                  </a:cubicBezTo>
                  <a:cubicBezTo>
                    <a:pt x="58794" y="29133"/>
                    <a:pt x="59396" y="27652"/>
                    <a:pt x="58981" y="26435"/>
                  </a:cubicBezTo>
                  <a:cubicBezTo>
                    <a:pt x="58908" y="26217"/>
                    <a:pt x="58722" y="26119"/>
                    <a:pt x="58519" y="26119"/>
                  </a:cubicBezTo>
                  <a:cubicBezTo>
                    <a:pt x="58472" y="26119"/>
                    <a:pt x="58423" y="26124"/>
                    <a:pt x="58375" y="26134"/>
                  </a:cubicBezTo>
                  <a:cubicBezTo>
                    <a:pt x="57576" y="26297"/>
                    <a:pt x="56762" y="26375"/>
                    <a:pt x="55947" y="26375"/>
                  </a:cubicBezTo>
                  <a:cubicBezTo>
                    <a:pt x="55437" y="26375"/>
                    <a:pt x="54927" y="26345"/>
                    <a:pt x="54420" y="26285"/>
                  </a:cubicBezTo>
                  <a:cubicBezTo>
                    <a:pt x="54279" y="26267"/>
                    <a:pt x="54129" y="26248"/>
                    <a:pt x="53978" y="26239"/>
                  </a:cubicBezTo>
                  <a:cubicBezTo>
                    <a:pt x="54256" y="23291"/>
                    <a:pt x="54430" y="20320"/>
                    <a:pt x="53514" y="17464"/>
                  </a:cubicBezTo>
                  <a:cubicBezTo>
                    <a:pt x="52470" y="14206"/>
                    <a:pt x="50447" y="11117"/>
                    <a:pt x="48197" y="8575"/>
                  </a:cubicBezTo>
                  <a:cubicBezTo>
                    <a:pt x="43727" y="3526"/>
                    <a:pt x="37143" y="336"/>
                    <a:pt x="30440" y="27"/>
                  </a:cubicBezTo>
                  <a:cubicBezTo>
                    <a:pt x="30071" y="9"/>
                    <a:pt x="29702" y="1"/>
                    <a:pt x="293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7"/>
            <p:cNvSpPr/>
            <p:nvPr/>
          </p:nvSpPr>
          <p:spPr>
            <a:xfrm>
              <a:off x="6232709" y="2863073"/>
              <a:ext cx="758203" cy="446175"/>
            </a:xfrm>
            <a:custGeom>
              <a:avLst/>
              <a:gdLst/>
              <a:ahLst/>
              <a:cxnLst/>
              <a:rect l="l" t="t" r="r" b="b"/>
              <a:pathLst>
                <a:path w="32646" h="19211" extrusionOk="0">
                  <a:moveTo>
                    <a:pt x="14302" y="1014"/>
                  </a:moveTo>
                  <a:cubicBezTo>
                    <a:pt x="15094" y="1014"/>
                    <a:pt x="15880" y="1074"/>
                    <a:pt x="16643" y="1187"/>
                  </a:cubicBezTo>
                  <a:cubicBezTo>
                    <a:pt x="20466" y="1757"/>
                    <a:pt x="24271" y="3639"/>
                    <a:pt x="27055" y="6304"/>
                  </a:cubicBezTo>
                  <a:cubicBezTo>
                    <a:pt x="28617" y="7799"/>
                    <a:pt x="29771" y="9671"/>
                    <a:pt x="30486" y="11704"/>
                  </a:cubicBezTo>
                  <a:cubicBezTo>
                    <a:pt x="31128" y="13526"/>
                    <a:pt x="31616" y="16274"/>
                    <a:pt x="31193" y="18200"/>
                  </a:cubicBezTo>
                  <a:cubicBezTo>
                    <a:pt x="30521" y="18031"/>
                    <a:pt x="29808" y="17978"/>
                    <a:pt x="29085" y="17978"/>
                  </a:cubicBezTo>
                  <a:cubicBezTo>
                    <a:pt x="27874" y="17978"/>
                    <a:pt x="26631" y="18127"/>
                    <a:pt x="25491" y="18127"/>
                  </a:cubicBezTo>
                  <a:cubicBezTo>
                    <a:pt x="25404" y="18127"/>
                    <a:pt x="25318" y="18126"/>
                    <a:pt x="25233" y="18124"/>
                  </a:cubicBezTo>
                  <a:cubicBezTo>
                    <a:pt x="24375" y="18105"/>
                    <a:pt x="23518" y="18102"/>
                    <a:pt x="22660" y="18102"/>
                  </a:cubicBezTo>
                  <a:cubicBezTo>
                    <a:pt x="22339" y="18102"/>
                    <a:pt x="22018" y="18102"/>
                    <a:pt x="21698" y="18102"/>
                  </a:cubicBezTo>
                  <a:cubicBezTo>
                    <a:pt x="19982" y="18102"/>
                    <a:pt x="18266" y="18092"/>
                    <a:pt x="16553" y="17960"/>
                  </a:cubicBezTo>
                  <a:cubicBezTo>
                    <a:pt x="13814" y="17750"/>
                    <a:pt x="11094" y="17403"/>
                    <a:pt x="8351" y="17249"/>
                  </a:cubicBezTo>
                  <a:cubicBezTo>
                    <a:pt x="6921" y="17167"/>
                    <a:pt x="5522" y="17058"/>
                    <a:pt x="4101" y="16871"/>
                  </a:cubicBezTo>
                  <a:cubicBezTo>
                    <a:pt x="3766" y="16826"/>
                    <a:pt x="3417" y="16785"/>
                    <a:pt x="3072" y="16785"/>
                  </a:cubicBezTo>
                  <a:cubicBezTo>
                    <a:pt x="2754" y="16785"/>
                    <a:pt x="2441" y="16820"/>
                    <a:pt x="2146" y="16915"/>
                  </a:cubicBezTo>
                  <a:cubicBezTo>
                    <a:pt x="2000" y="16114"/>
                    <a:pt x="1781" y="15335"/>
                    <a:pt x="1681" y="14524"/>
                  </a:cubicBezTo>
                  <a:cubicBezTo>
                    <a:pt x="1549" y="13394"/>
                    <a:pt x="1699" y="12255"/>
                    <a:pt x="1914" y="11147"/>
                  </a:cubicBezTo>
                  <a:cubicBezTo>
                    <a:pt x="2364" y="8846"/>
                    <a:pt x="3308" y="6682"/>
                    <a:pt x="4829" y="4897"/>
                  </a:cubicBezTo>
                  <a:cubicBezTo>
                    <a:pt x="7143" y="2181"/>
                    <a:pt x="10782" y="1014"/>
                    <a:pt x="14302" y="1014"/>
                  </a:cubicBezTo>
                  <a:close/>
                  <a:moveTo>
                    <a:pt x="14279" y="0"/>
                  </a:moveTo>
                  <a:cubicBezTo>
                    <a:pt x="10488" y="0"/>
                    <a:pt x="6697" y="1460"/>
                    <a:pt x="4118" y="4272"/>
                  </a:cubicBezTo>
                  <a:cubicBezTo>
                    <a:pt x="934" y="7749"/>
                    <a:pt x="0" y="13148"/>
                    <a:pt x="1603" y="17481"/>
                  </a:cubicBezTo>
                  <a:cubicBezTo>
                    <a:pt x="1656" y="17621"/>
                    <a:pt x="1784" y="17686"/>
                    <a:pt x="1910" y="17686"/>
                  </a:cubicBezTo>
                  <a:cubicBezTo>
                    <a:pt x="2025" y="17686"/>
                    <a:pt x="2139" y="17632"/>
                    <a:pt x="2191" y="17531"/>
                  </a:cubicBezTo>
                  <a:cubicBezTo>
                    <a:pt x="6907" y="18019"/>
                    <a:pt x="11646" y="18456"/>
                    <a:pt x="16375" y="18898"/>
                  </a:cubicBezTo>
                  <a:cubicBezTo>
                    <a:pt x="17770" y="19027"/>
                    <a:pt x="19171" y="19066"/>
                    <a:pt x="20573" y="19066"/>
                  </a:cubicBezTo>
                  <a:cubicBezTo>
                    <a:pt x="22661" y="19066"/>
                    <a:pt x="24753" y="18980"/>
                    <a:pt x="26839" y="18980"/>
                  </a:cubicBezTo>
                  <a:cubicBezTo>
                    <a:pt x="28434" y="18980"/>
                    <a:pt x="30025" y="19030"/>
                    <a:pt x="31607" y="19207"/>
                  </a:cubicBezTo>
                  <a:cubicBezTo>
                    <a:pt x="31623" y="19209"/>
                    <a:pt x="31640" y="19210"/>
                    <a:pt x="31656" y="19210"/>
                  </a:cubicBezTo>
                  <a:cubicBezTo>
                    <a:pt x="31958" y="19210"/>
                    <a:pt x="32167" y="18885"/>
                    <a:pt x="32089" y="18643"/>
                  </a:cubicBezTo>
                  <a:cubicBezTo>
                    <a:pt x="32112" y="18597"/>
                    <a:pt x="32135" y="18551"/>
                    <a:pt x="32149" y="18497"/>
                  </a:cubicBezTo>
                  <a:cubicBezTo>
                    <a:pt x="32646" y="16433"/>
                    <a:pt x="32131" y="13799"/>
                    <a:pt x="31557" y="11781"/>
                  </a:cubicBezTo>
                  <a:cubicBezTo>
                    <a:pt x="30960" y="9671"/>
                    <a:pt x="29748" y="7799"/>
                    <a:pt x="28304" y="6172"/>
                  </a:cubicBezTo>
                  <a:cubicBezTo>
                    <a:pt x="25342" y="2846"/>
                    <a:pt x="20767" y="800"/>
                    <a:pt x="16420" y="157"/>
                  </a:cubicBezTo>
                  <a:cubicBezTo>
                    <a:pt x="15712" y="52"/>
                    <a:pt x="14996" y="0"/>
                    <a:pt x="142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 name="Google Shape;378;p27"/>
            <p:cNvGrpSpPr/>
            <p:nvPr/>
          </p:nvGrpSpPr>
          <p:grpSpPr>
            <a:xfrm>
              <a:off x="5952058" y="2440517"/>
              <a:ext cx="658452" cy="678263"/>
              <a:chOff x="5952058" y="2440517"/>
              <a:chExt cx="658452" cy="678263"/>
            </a:xfrm>
          </p:grpSpPr>
          <p:sp>
            <p:nvSpPr>
              <p:cNvPr id="379" name="Google Shape;379;p27"/>
              <p:cNvSpPr/>
              <p:nvPr/>
            </p:nvSpPr>
            <p:spPr>
              <a:xfrm>
                <a:off x="5952058" y="2927127"/>
                <a:ext cx="65007" cy="191653"/>
              </a:xfrm>
              <a:custGeom>
                <a:avLst/>
                <a:gdLst/>
                <a:ahLst/>
                <a:cxnLst/>
                <a:rect l="l" t="t" r="r" b="b"/>
                <a:pathLst>
                  <a:path w="2799" h="8252" extrusionOk="0">
                    <a:moveTo>
                      <a:pt x="2474" y="1"/>
                    </a:moveTo>
                    <a:cubicBezTo>
                      <a:pt x="2361" y="1"/>
                      <a:pt x="2244" y="49"/>
                      <a:pt x="2178" y="147"/>
                    </a:cubicBezTo>
                    <a:cubicBezTo>
                      <a:pt x="1399" y="1281"/>
                      <a:pt x="1044" y="2648"/>
                      <a:pt x="702" y="3970"/>
                    </a:cubicBezTo>
                    <a:cubicBezTo>
                      <a:pt x="388" y="5186"/>
                      <a:pt x="1" y="6831"/>
                      <a:pt x="487" y="8021"/>
                    </a:cubicBezTo>
                    <a:cubicBezTo>
                      <a:pt x="542" y="8151"/>
                      <a:pt x="690" y="8251"/>
                      <a:pt x="826" y="8251"/>
                    </a:cubicBezTo>
                    <a:cubicBezTo>
                      <a:pt x="919" y="8251"/>
                      <a:pt x="1006" y="8206"/>
                      <a:pt x="1057" y="8094"/>
                    </a:cubicBezTo>
                    <a:cubicBezTo>
                      <a:pt x="1591" y="6923"/>
                      <a:pt x="1532" y="5537"/>
                      <a:pt x="1823" y="4280"/>
                    </a:cubicBezTo>
                    <a:cubicBezTo>
                      <a:pt x="2133" y="2949"/>
                      <a:pt x="2657" y="1674"/>
                      <a:pt x="2779" y="311"/>
                    </a:cubicBezTo>
                    <a:cubicBezTo>
                      <a:pt x="2798" y="105"/>
                      <a:pt x="2640" y="1"/>
                      <a:pt x="24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7"/>
              <p:cNvSpPr/>
              <p:nvPr/>
            </p:nvSpPr>
            <p:spPr>
              <a:xfrm>
                <a:off x="6067718" y="2643736"/>
                <a:ext cx="133102" cy="184987"/>
              </a:xfrm>
              <a:custGeom>
                <a:avLst/>
                <a:gdLst/>
                <a:ahLst/>
                <a:cxnLst/>
                <a:rect l="l" t="t" r="r" b="b"/>
                <a:pathLst>
                  <a:path w="5731" h="7965" extrusionOk="0">
                    <a:moveTo>
                      <a:pt x="5338" y="1"/>
                    </a:moveTo>
                    <a:cubicBezTo>
                      <a:pt x="5283" y="1"/>
                      <a:pt x="5226" y="18"/>
                      <a:pt x="5172" y="56"/>
                    </a:cubicBezTo>
                    <a:cubicBezTo>
                      <a:pt x="2871" y="1706"/>
                      <a:pt x="1622" y="4913"/>
                      <a:pt x="192" y="7283"/>
                    </a:cubicBezTo>
                    <a:cubicBezTo>
                      <a:pt x="1" y="7596"/>
                      <a:pt x="306" y="7964"/>
                      <a:pt x="605" y="7964"/>
                    </a:cubicBezTo>
                    <a:cubicBezTo>
                      <a:pt x="707" y="7964"/>
                      <a:pt x="808" y="7922"/>
                      <a:pt x="889" y="7820"/>
                    </a:cubicBezTo>
                    <a:cubicBezTo>
                      <a:pt x="1809" y="6659"/>
                      <a:pt x="2684" y="5473"/>
                      <a:pt x="3545" y="4271"/>
                    </a:cubicBezTo>
                    <a:cubicBezTo>
                      <a:pt x="4398" y="3077"/>
                      <a:pt x="5290" y="1875"/>
                      <a:pt x="5673" y="443"/>
                    </a:cubicBezTo>
                    <a:cubicBezTo>
                      <a:pt x="5730" y="232"/>
                      <a:pt x="5545" y="1"/>
                      <a:pt x="53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a:off x="6269265" y="2514721"/>
                <a:ext cx="175929" cy="101586"/>
              </a:xfrm>
              <a:custGeom>
                <a:avLst/>
                <a:gdLst/>
                <a:ahLst/>
                <a:cxnLst/>
                <a:rect l="l" t="t" r="r" b="b"/>
                <a:pathLst>
                  <a:path w="7575" h="4374" extrusionOk="0">
                    <a:moveTo>
                      <a:pt x="6426" y="1"/>
                    </a:moveTo>
                    <a:cubicBezTo>
                      <a:pt x="4123" y="1"/>
                      <a:pt x="1629" y="2266"/>
                      <a:pt x="225" y="3748"/>
                    </a:cubicBezTo>
                    <a:cubicBezTo>
                      <a:pt x="0" y="3984"/>
                      <a:pt x="204" y="4373"/>
                      <a:pt x="478" y="4373"/>
                    </a:cubicBezTo>
                    <a:cubicBezTo>
                      <a:pt x="537" y="4373"/>
                      <a:pt x="600" y="4355"/>
                      <a:pt x="662" y="4313"/>
                    </a:cubicBezTo>
                    <a:cubicBezTo>
                      <a:pt x="1646" y="3647"/>
                      <a:pt x="2649" y="3005"/>
                      <a:pt x="3670" y="2395"/>
                    </a:cubicBezTo>
                    <a:cubicBezTo>
                      <a:pt x="4832" y="1702"/>
                      <a:pt x="6163" y="1388"/>
                      <a:pt x="7324" y="713"/>
                    </a:cubicBezTo>
                    <a:cubicBezTo>
                      <a:pt x="7574" y="572"/>
                      <a:pt x="7524" y="175"/>
                      <a:pt x="7242" y="103"/>
                    </a:cubicBezTo>
                    <a:cubicBezTo>
                      <a:pt x="6974" y="33"/>
                      <a:pt x="6701" y="1"/>
                      <a:pt x="64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7"/>
              <p:cNvSpPr/>
              <p:nvPr/>
            </p:nvSpPr>
            <p:spPr>
              <a:xfrm>
                <a:off x="6500725" y="2440517"/>
                <a:ext cx="109785" cy="48238"/>
              </a:xfrm>
              <a:custGeom>
                <a:avLst/>
                <a:gdLst/>
                <a:ahLst/>
                <a:cxnLst/>
                <a:rect l="l" t="t" r="r" b="b"/>
                <a:pathLst>
                  <a:path w="4727" h="2077" extrusionOk="0">
                    <a:moveTo>
                      <a:pt x="4089" y="0"/>
                    </a:moveTo>
                    <a:cubicBezTo>
                      <a:pt x="4037" y="0"/>
                      <a:pt x="3986" y="9"/>
                      <a:pt x="3938" y="26"/>
                    </a:cubicBezTo>
                    <a:cubicBezTo>
                      <a:pt x="2735" y="478"/>
                      <a:pt x="1505" y="838"/>
                      <a:pt x="342" y="1402"/>
                    </a:cubicBezTo>
                    <a:cubicBezTo>
                      <a:pt x="1" y="1569"/>
                      <a:pt x="193" y="2077"/>
                      <a:pt x="525" y="2077"/>
                    </a:cubicBezTo>
                    <a:cubicBezTo>
                      <a:pt x="556" y="2077"/>
                      <a:pt x="587" y="2073"/>
                      <a:pt x="620" y="2064"/>
                    </a:cubicBezTo>
                    <a:cubicBezTo>
                      <a:pt x="1823" y="1721"/>
                      <a:pt x="3072" y="1593"/>
                      <a:pt x="4261" y="1197"/>
                    </a:cubicBezTo>
                    <a:cubicBezTo>
                      <a:pt x="4539" y="1107"/>
                      <a:pt x="4680" y="897"/>
                      <a:pt x="4708" y="615"/>
                    </a:cubicBezTo>
                    <a:cubicBezTo>
                      <a:pt x="4726" y="423"/>
                      <a:pt x="4666" y="314"/>
                      <a:pt x="4529" y="186"/>
                    </a:cubicBezTo>
                    <a:cubicBezTo>
                      <a:pt x="4416" y="79"/>
                      <a:pt x="4250" y="0"/>
                      <a:pt x="40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3" name="Google Shape;383;p27"/>
          <p:cNvSpPr/>
          <p:nvPr/>
        </p:nvSpPr>
        <p:spPr>
          <a:xfrm>
            <a:off x="5462406" y="197624"/>
            <a:ext cx="316624" cy="417891"/>
          </a:xfrm>
          <a:custGeom>
            <a:avLst/>
            <a:gdLst/>
            <a:ahLst/>
            <a:cxnLst/>
            <a:rect l="l" t="t" r="r" b="b"/>
            <a:pathLst>
              <a:path w="14914" h="19684" extrusionOk="0">
                <a:moveTo>
                  <a:pt x="11854" y="1664"/>
                </a:moveTo>
                <a:cubicBezTo>
                  <a:pt x="12302" y="1664"/>
                  <a:pt x="12739" y="1952"/>
                  <a:pt x="13041" y="2667"/>
                </a:cubicBezTo>
                <a:cubicBezTo>
                  <a:pt x="13483" y="3716"/>
                  <a:pt x="13515" y="4872"/>
                  <a:pt x="13465" y="5993"/>
                </a:cubicBezTo>
                <a:cubicBezTo>
                  <a:pt x="13364" y="8454"/>
                  <a:pt x="12521" y="11147"/>
                  <a:pt x="12016" y="13566"/>
                </a:cubicBezTo>
                <a:cubicBezTo>
                  <a:pt x="11848" y="14386"/>
                  <a:pt x="11487" y="15402"/>
                  <a:pt x="11524" y="16245"/>
                </a:cubicBezTo>
                <a:cubicBezTo>
                  <a:pt x="11547" y="16664"/>
                  <a:pt x="11588" y="17092"/>
                  <a:pt x="11592" y="17517"/>
                </a:cubicBezTo>
                <a:cubicBezTo>
                  <a:pt x="10557" y="15958"/>
                  <a:pt x="9478" y="14459"/>
                  <a:pt x="8184" y="13088"/>
                </a:cubicBezTo>
                <a:cubicBezTo>
                  <a:pt x="6626" y="11442"/>
                  <a:pt x="4703" y="10212"/>
                  <a:pt x="3167" y="8536"/>
                </a:cubicBezTo>
                <a:cubicBezTo>
                  <a:pt x="1956" y="7210"/>
                  <a:pt x="1577" y="5716"/>
                  <a:pt x="2301" y="4039"/>
                </a:cubicBezTo>
                <a:cubicBezTo>
                  <a:pt x="2584" y="3384"/>
                  <a:pt x="3012" y="3146"/>
                  <a:pt x="3483" y="3146"/>
                </a:cubicBezTo>
                <a:cubicBezTo>
                  <a:pt x="4175" y="3146"/>
                  <a:pt x="4959" y="3659"/>
                  <a:pt x="5510" y="4111"/>
                </a:cubicBezTo>
                <a:cubicBezTo>
                  <a:pt x="6881" y="5246"/>
                  <a:pt x="8029" y="6992"/>
                  <a:pt x="8412" y="8731"/>
                </a:cubicBezTo>
                <a:cubicBezTo>
                  <a:pt x="8458" y="8941"/>
                  <a:pt x="8631" y="9032"/>
                  <a:pt x="8808" y="9037"/>
                </a:cubicBezTo>
                <a:cubicBezTo>
                  <a:pt x="8841" y="9374"/>
                  <a:pt x="8872" y="9707"/>
                  <a:pt x="8904" y="10044"/>
                </a:cubicBezTo>
                <a:cubicBezTo>
                  <a:pt x="8931" y="10305"/>
                  <a:pt x="9126" y="10437"/>
                  <a:pt x="9317" y="10437"/>
                </a:cubicBezTo>
                <a:cubicBezTo>
                  <a:pt x="9507" y="10437"/>
                  <a:pt x="9695" y="10307"/>
                  <a:pt x="9715" y="10044"/>
                </a:cubicBezTo>
                <a:cubicBezTo>
                  <a:pt x="9888" y="7866"/>
                  <a:pt x="9655" y="5670"/>
                  <a:pt x="10080" y="3514"/>
                </a:cubicBezTo>
                <a:cubicBezTo>
                  <a:pt x="10278" y="2518"/>
                  <a:pt x="11082" y="1664"/>
                  <a:pt x="11854" y="1664"/>
                </a:cubicBezTo>
                <a:close/>
                <a:moveTo>
                  <a:pt x="11674" y="0"/>
                </a:moveTo>
                <a:cubicBezTo>
                  <a:pt x="11040" y="0"/>
                  <a:pt x="10411" y="324"/>
                  <a:pt x="10025" y="982"/>
                </a:cubicBezTo>
                <a:cubicBezTo>
                  <a:pt x="8967" y="2795"/>
                  <a:pt x="8681" y="4750"/>
                  <a:pt x="8690" y="6754"/>
                </a:cubicBezTo>
                <a:cubicBezTo>
                  <a:pt x="7639" y="4541"/>
                  <a:pt x="5353" y="1744"/>
                  <a:pt x="3438" y="1744"/>
                </a:cubicBezTo>
                <a:cubicBezTo>
                  <a:pt x="2728" y="1744"/>
                  <a:pt x="2068" y="2129"/>
                  <a:pt x="1541" y="3073"/>
                </a:cubicBezTo>
                <a:cubicBezTo>
                  <a:pt x="1" y="5834"/>
                  <a:pt x="1222" y="8149"/>
                  <a:pt x="3268" y="10212"/>
                </a:cubicBezTo>
                <a:cubicBezTo>
                  <a:pt x="4562" y="11520"/>
                  <a:pt x="6088" y="12577"/>
                  <a:pt x="7392" y="13885"/>
                </a:cubicBezTo>
                <a:cubicBezTo>
                  <a:pt x="9009" y="15502"/>
                  <a:pt x="10216" y="17475"/>
                  <a:pt x="11428" y="19398"/>
                </a:cubicBezTo>
                <a:cubicBezTo>
                  <a:pt x="11551" y="19596"/>
                  <a:pt x="11728" y="19683"/>
                  <a:pt x="11904" y="19683"/>
                </a:cubicBezTo>
                <a:cubicBezTo>
                  <a:pt x="12145" y="19683"/>
                  <a:pt x="12386" y="19522"/>
                  <a:pt x="12494" y="19261"/>
                </a:cubicBezTo>
                <a:cubicBezTo>
                  <a:pt x="13095" y="17831"/>
                  <a:pt x="12799" y="16254"/>
                  <a:pt x="13095" y="14746"/>
                </a:cubicBezTo>
                <a:cubicBezTo>
                  <a:pt x="13492" y="12760"/>
                  <a:pt x="13888" y="10773"/>
                  <a:pt x="14326" y="8791"/>
                </a:cubicBezTo>
                <a:cubicBezTo>
                  <a:pt x="14914" y="6149"/>
                  <a:pt x="14900" y="3182"/>
                  <a:pt x="13305" y="885"/>
                </a:cubicBezTo>
                <a:cubicBezTo>
                  <a:pt x="12897" y="299"/>
                  <a:pt x="12283" y="0"/>
                  <a:pt x="116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7"/>
          <p:cNvSpPr/>
          <p:nvPr/>
        </p:nvSpPr>
        <p:spPr>
          <a:xfrm>
            <a:off x="6986639" y="808499"/>
            <a:ext cx="502952" cy="494859"/>
          </a:xfrm>
          <a:custGeom>
            <a:avLst/>
            <a:gdLst/>
            <a:ahLst/>
            <a:cxnLst/>
            <a:rect l="l" t="t" r="r" b="b"/>
            <a:pathLst>
              <a:path w="21999" h="21645" extrusionOk="0">
                <a:moveTo>
                  <a:pt x="10270" y="7825"/>
                </a:moveTo>
                <a:cubicBezTo>
                  <a:pt x="10745" y="8140"/>
                  <a:pt x="11405" y="8052"/>
                  <a:pt x="11934" y="8294"/>
                </a:cubicBezTo>
                <a:cubicBezTo>
                  <a:pt x="12512" y="8563"/>
                  <a:pt x="12905" y="9097"/>
                  <a:pt x="13118" y="9679"/>
                </a:cubicBezTo>
                <a:cubicBezTo>
                  <a:pt x="13524" y="10786"/>
                  <a:pt x="13301" y="12186"/>
                  <a:pt x="12440" y="13015"/>
                </a:cubicBezTo>
                <a:cubicBezTo>
                  <a:pt x="12092" y="13350"/>
                  <a:pt x="11678" y="13492"/>
                  <a:pt x="11253" y="13492"/>
                </a:cubicBezTo>
                <a:cubicBezTo>
                  <a:pt x="10231" y="13492"/>
                  <a:pt x="9153" y="12667"/>
                  <a:pt x="8831" y="11743"/>
                </a:cubicBezTo>
                <a:cubicBezTo>
                  <a:pt x="8361" y="10399"/>
                  <a:pt x="8876" y="8363"/>
                  <a:pt x="10270" y="7825"/>
                </a:cubicBezTo>
                <a:close/>
                <a:moveTo>
                  <a:pt x="7818" y="1139"/>
                </a:moveTo>
                <a:cubicBezTo>
                  <a:pt x="8882" y="1139"/>
                  <a:pt x="9970" y="1896"/>
                  <a:pt x="10590" y="2822"/>
                </a:cubicBezTo>
                <a:cubicBezTo>
                  <a:pt x="11378" y="3997"/>
                  <a:pt x="11660" y="5533"/>
                  <a:pt x="11555" y="6937"/>
                </a:cubicBezTo>
                <a:cubicBezTo>
                  <a:pt x="11382" y="6898"/>
                  <a:pt x="11208" y="6875"/>
                  <a:pt x="11042" y="6875"/>
                </a:cubicBezTo>
                <a:cubicBezTo>
                  <a:pt x="10679" y="6875"/>
                  <a:pt x="10348" y="6982"/>
                  <a:pt x="10121" y="7259"/>
                </a:cubicBezTo>
                <a:cubicBezTo>
                  <a:pt x="10121" y="7265"/>
                  <a:pt x="10116" y="7269"/>
                  <a:pt x="10116" y="7274"/>
                </a:cubicBezTo>
                <a:cubicBezTo>
                  <a:pt x="9843" y="7314"/>
                  <a:pt x="9597" y="7402"/>
                  <a:pt x="9368" y="7520"/>
                </a:cubicBezTo>
                <a:cubicBezTo>
                  <a:pt x="9273" y="7087"/>
                  <a:pt x="9040" y="6731"/>
                  <a:pt x="8821" y="6298"/>
                </a:cubicBezTo>
                <a:cubicBezTo>
                  <a:pt x="8462" y="5587"/>
                  <a:pt x="8216" y="4836"/>
                  <a:pt x="8039" y="4061"/>
                </a:cubicBezTo>
                <a:cubicBezTo>
                  <a:pt x="8003" y="3911"/>
                  <a:pt x="7855" y="3831"/>
                  <a:pt x="7712" y="3831"/>
                </a:cubicBezTo>
                <a:cubicBezTo>
                  <a:pt x="7574" y="3831"/>
                  <a:pt x="7441" y="3905"/>
                  <a:pt x="7418" y="4061"/>
                </a:cubicBezTo>
                <a:cubicBezTo>
                  <a:pt x="7305" y="4799"/>
                  <a:pt x="7450" y="5492"/>
                  <a:pt x="7705" y="6184"/>
                </a:cubicBezTo>
                <a:cubicBezTo>
                  <a:pt x="7947" y="6836"/>
                  <a:pt x="8197" y="7543"/>
                  <a:pt x="8735" y="7984"/>
                </a:cubicBezTo>
                <a:cubicBezTo>
                  <a:pt x="7974" y="8746"/>
                  <a:pt x="7610" y="9984"/>
                  <a:pt x="7683" y="11202"/>
                </a:cubicBezTo>
                <a:cubicBezTo>
                  <a:pt x="7136" y="11229"/>
                  <a:pt x="6672" y="11511"/>
                  <a:pt x="6157" y="11776"/>
                </a:cubicBezTo>
                <a:cubicBezTo>
                  <a:pt x="5391" y="12176"/>
                  <a:pt x="4685" y="12645"/>
                  <a:pt x="3970" y="13133"/>
                </a:cubicBezTo>
                <a:cubicBezTo>
                  <a:pt x="3644" y="13358"/>
                  <a:pt x="3832" y="13803"/>
                  <a:pt x="4153" y="13803"/>
                </a:cubicBezTo>
                <a:cubicBezTo>
                  <a:pt x="4210" y="13803"/>
                  <a:pt x="4271" y="13789"/>
                  <a:pt x="4334" y="13757"/>
                </a:cubicBezTo>
                <a:cubicBezTo>
                  <a:pt x="5067" y="13393"/>
                  <a:pt x="5842" y="13133"/>
                  <a:pt x="6598" y="12819"/>
                </a:cubicBezTo>
                <a:cubicBezTo>
                  <a:pt x="7049" y="12627"/>
                  <a:pt x="7523" y="12472"/>
                  <a:pt x="7883" y="12163"/>
                </a:cubicBezTo>
                <a:cubicBezTo>
                  <a:pt x="7978" y="12436"/>
                  <a:pt x="8106" y="12691"/>
                  <a:pt x="8266" y="12928"/>
                </a:cubicBezTo>
                <a:cubicBezTo>
                  <a:pt x="8188" y="12951"/>
                  <a:pt x="8115" y="12992"/>
                  <a:pt x="8060" y="13061"/>
                </a:cubicBezTo>
                <a:cubicBezTo>
                  <a:pt x="7130" y="14183"/>
                  <a:pt x="5222" y="15597"/>
                  <a:pt x="3525" y="15597"/>
                </a:cubicBezTo>
                <a:cubicBezTo>
                  <a:pt x="2970" y="15597"/>
                  <a:pt x="2438" y="15446"/>
                  <a:pt x="1969" y="15084"/>
                </a:cubicBezTo>
                <a:cubicBezTo>
                  <a:pt x="1" y="13562"/>
                  <a:pt x="3266" y="9853"/>
                  <a:pt x="5391" y="9853"/>
                </a:cubicBezTo>
                <a:cubicBezTo>
                  <a:pt x="5450" y="9853"/>
                  <a:pt x="5507" y="9856"/>
                  <a:pt x="5564" y="9862"/>
                </a:cubicBezTo>
                <a:cubicBezTo>
                  <a:pt x="5873" y="10089"/>
                  <a:pt x="6229" y="10272"/>
                  <a:pt x="6630" y="10390"/>
                </a:cubicBezTo>
                <a:cubicBezTo>
                  <a:pt x="6683" y="10406"/>
                  <a:pt x="6734" y="10413"/>
                  <a:pt x="6783" y="10413"/>
                </a:cubicBezTo>
                <a:cubicBezTo>
                  <a:pt x="7225" y="10413"/>
                  <a:pt x="7490" y="9829"/>
                  <a:pt x="7154" y="9488"/>
                </a:cubicBezTo>
                <a:cubicBezTo>
                  <a:pt x="6785" y="9110"/>
                  <a:pt x="6375" y="8887"/>
                  <a:pt x="5947" y="8786"/>
                </a:cubicBezTo>
                <a:cubicBezTo>
                  <a:pt x="4315" y="7259"/>
                  <a:pt x="4849" y="3619"/>
                  <a:pt x="6052" y="2065"/>
                </a:cubicBezTo>
                <a:cubicBezTo>
                  <a:pt x="6563" y="1406"/>
                  <a:pt x="7186" y="1139"/>
                  <a:pt x="7818" y="1139"/>
                </a:cubicBezTo>
                <a:close/>
                <a:moveTo>
                  <a:pt x="17958" y="4686"/>
                </a:moveTo>
                <a:cubicBezTo>
                  <a:pt x="20160" y="4686"/>
                  <a:pt x="19215" y="7613"/>
                  <a:pt x="18545" y="8668"/>
                </a:cubicBezTo>
                <a:cubicBezTo>
                  <a:pt x="18076" y="9410"/>
                  <a:pt x="17224" y="10212"/>
                  <a:pt x="16295" y="10636"/>
                </a:cubicBezTo>
                <a:cubicBezTo>
                  <a:pt x="16170" y="10616"/>
                  <a:pt x="16045" y="10606"/>
                  <a:pt x="15920" y="10606"/>
                </a:cubicBezTo>
                <a:cubicBezTo>
                  <a:pt x="15503" y="10606"/>
                  <a:pt x="15087" y="10721"/>
                  <a:pt x="14690" y="10977"/>
                </a:cubicBezTo>
                <a:cubicBezTo>
                  <a:pt x="14367" y="11187"/>
                  <a:pt x="14508" y="11648"/>
                  <a:pt x="14882" y="11675"/>
                </a:cubicBezTo>
                <a:cubicBezTo>
                  <a:pt x="14962" y="11681"/>
                  <a:pt x="15043" y="11685"/>
                  <a:pt x="15124" y="11685"/>
                </a:cubicBezTo>
                <a:cubicBezTo>
                  <a:pt x="15502" y="11685"/>
                  <a:pt x="15894" y="11617"/>
                  <a:pt x="16280" y="11497"/>
                </a:cubicBezTo>
                <a:cubicBezTo>
                  <a:pt x="18486" y="12022"/>
                  <a:pt x="19949" y="16418"/>
                  <a:pt x="17464" y="16418"/>
                </a:cubicBezTo>
                <a:cubicBezTo>
                  <a:pt x="17315" y="16418"/>
                  <a:pt x="17151" y="16402"/>
                  <a:pt x="16973" y="16368"/>
                </a:cubicBezTo>
                <a:cubicBezTo>
                  <a:pt x="15611" y="16113"/>
                  <a:pt x="14226" y="15315"/>
                  <a:pt x="13141" y="14472"/>
                </a:cubicBezTo>
                <a:cubicBezTo>
                  <a:pt x="13016" y="14375"/>
                  <a:pt x="12864" y="14327"/>
                  <a:pt x="12718" y="14327"/>
                </a:cubicBezTo>
                <a:cubicBezTo>
                  <a:pt x="12429" y="14327"/>
                  <a:pt x="12161" y="14515"/>
                  <a:pt x="12161" y="14878"/>
                </a:cubicBezTo>
                <a:cubicBezTo>
                  <a:pt x="12166" y="16507"/>
                  <a:pt x="12277" y="20515"/>
                  <a:pt x="9955" y="20515"/>
                </a:cubicBezTo>
                <a:cubicBezTo>
                  <a:pt x="9835" y="20515"/>
                  <a:pt x="9708" y="20505"/>
                  <a:pt x="9574" y="20482"/>
                </a:cubicBezTo>
                <a:cubicBezTo>
                  <a:pt x="6316" y="19935"/>
                  <a:pt x="8247" y="15616"/>
                  <a:pt x="8931" y="13698"/>
                </a:cubicBezTo>
                <a:lnTo>
                  <a:pt x="8931" y="13698"/>
                </a:lnTo>
                <a:cubicBezTo>
                  <a:pt x="9259" y="13980"/>
                  <a:pt x="9633" y="14209"/>
                  <a:pt x="10039" y="14363"/>
                </a:cubicBezTo>
                <a:cubicBezTo>
                  <a:pt x="9952" y="14928"/>
                  <a:pt x="9870" y="15484"/>
                  <a:pt x="9815" y="16049"/>
                </a:cubicBezTo>
                <a:cubicBezTo>
                  <a:pt x="9747" y="16691"/>
                  <a:pt x="9583" y="17439"/>
                  <a:pt x="9833" y="18053"/>
                </a:cubicBezTo>
                <a:cubicBezTo>
                  <a:pt x="9881" y="18178"/>
                  <a:pt x="10001" y="18270"/>
                  <a:pt x="10125" y="18270"/>
                </a:cubicBezTo>
                <a:cubicBezTo>
                  <a:pt x="10192" y="18270"/>
                  <a:pt x="10259" y="18243"/>
                  <a:pt x="10316" y="18181"/>
                </a:cubicBezTo>
                <a:cubicBezTo>
                  <a:pt x="11136" y="17311"/>
                  <a:pt x="10872" y="15675"/>
                  <a:pt x="10690" y="14537"/>
                </a:cubicBezTo>
                <a:lnTo>
                  <a:pt x="10690" y="14537"/>
                </a:lnTo>
                <a:cubicBezTo>
                  <a:pt x="10881" y="14570"/>
                  <a:pt x="11075" y="14587"/>
                  <a:pt x="11272" y="14587"/>
                </a:cubicBezTo>
                <a:cubicBezTo>
                  <a:pt x="11619" y="14587"/>
                  <a:pt x="11971" y="14533"/>
                  <a:pt x="12321" y="14413"/>
                </a:cubicBezTo>
                <a:cubicBezTo>
                  <a:pt x="12845" y="14231"/>
                  <a:pt x="13255" y="13912"/>
                  <a:pt x="13578" y="13515"/>
                </a:cubicBezTo>
                <a:cubicBezTo>
                  <a:pt x="14259" y="14016"/>
                  <a:pt x="15540" y="15065"/>
                  <a:pt x="16568" y="15065"/>
                </a:cubicBezTo>
                <a:cubicBezTo>
                  <a:pt x="16943" y="15065"/>
                  <a:pt x="17285" y="14925"/>
                  <a:pt x="17552" y="14568"/>
                </a:cubicBezTo>
                <a:cubicBezTo>
                  <a:pt x="17638" y="14459"/>
                  <a:pt x="17607" y="14249"/>
                  <a:pt x="17502" y="14163"/>
                </a:cubicBezTo>
                <a:cubicBezTo>
                  <a:pt x="17005" y="13761"/>
                  <a:pt x="16326" y="13843"/>
                  <a:pt x="15734" y="13643"/>
                </a:cubicBezTo>
                <a:cubicBezTo>
                  <a:pt x="15132" y="13433"/>
                  <a:pt x="14545" y="13179"/>
                  <a:pt x="13938" y="12964"/>
                </a:cubicBezTo>
                <a:cubicBezTo>
                  <a:pt x="14426" y="12044"/>
                  <a:pt x="14539" y="10882"/>
                  <a:pt x="14375" y="9889"/>
                </a:cubicBezTo>
                <a:cubicBezTo>
                  <a:pt x="14316" y="9528"/>
                  <a:pt x="14194" y="9169"/>
                  <a:pt x="14026" y="8836"/>
                </a:cubicBezTo>
                <a:cubicBezTo>
                  <a:pt x="14490" y="8312"/>
                  <a:pt x="15174" y="7984"/>
                  <a:pt x="15784" y="7661"/>
                </a:cubicBezTo>
                <a:cubicBezTo>
                  <a:pt x="16385" y="7337"/>
                  <a:pt x="17451" y="6868"/>
                  <a:pt x="17437" y="6057"/>
                </a:cubicBezTo>
                <a:cubicBezTo>
                  <a:pt x="17433" y="5820"/>
                  <a:pt x="17251" y="5661"/>
                  <a:pt x="17027" y="5642"/>
                </a:cubicBezTo>
                <a:cubicBezTo>
                  <a:pt x="17008" y="5641"/>
                  <a:pt x="16989" y="5640"/>
                  <a:pt x="16970" y="5640"/>
                </a:cubicBezTo>
                <a:cubicBezTo>
                  <a:pt x="16576" y="5640"/>
                  <a:pt x="16242" y="5903"/>
                  <a:pt x="15929" y="6117"/>
                </a:cubicBezTo>
                <a:cubicBezTo>
                  <a:pt x="15529" y="6390"/>
                  <a:pt x="15119" y="6640"/>
                  <a:pt x="14718" y="6909"/>
                </a:cubicBezTo>
                <a:cubicBezTo>
                  <a:pt x="14299" y="7196"/>
                  <a:pt x="13756" y="7570"/>
                  <a:pt x="13496" y="8052"/>
                </a:cubicBezTo>
                <a:cubicBezTo>
                  <a:pt x="13342" y="7879"/>
                  <a:pt x="13173" y="7724"/>
                  <a:pt x="12991" y="7587"/>
                </a:cubicBezTo>
                <a:cubicBezTo>
                  <a:pt x="13014" y="6144"/>
                  <a:pt x="16854" y="4763"/>
                  <a:pt x="17734" y="4695"/>
                </a:cubicBezTo>
                <a:cubicBezTo>
                  <a:pt x="17812" y="4689"/>
                  <a:pt x="17886" y="4686"/>
                  <a:pt x="17958" y="4686"/>
                </a:cubicBezTo>
                <a:close/>
                <a:moveTo>
                  <a:pt x="8063" y="0"/>
                </a:moveTo>
                <a:cubicBezTo>
                  <a:pt x="7382" y="0"/>
                  <a:pt x="6646" y="257"/>
                  <a:pt x="5869" y="858"/>
                </a:cubicBezTo>
                <a:cubicBezTo>
                  <a:pt x="3810" y="2453"/>
                  <a:pt x="3135" y="6499"/>
                  <a:pt x="4607" y="8832"/>
                </a:cubicBezTo>
                <a:cubicBezTo>
                  <a:pt x="2506" y="9402"/>
                  <a:pt x="411" y="12058"/>
                  <a:pt x="237" y="13839"/>
                </a:cubicBezTo>
                <a:cubicBezTo>
                  <a:pt x="69" y="15648"/>
                  <a:pt x="2138" y="16651"/>
                  <a:pt x="3604" y="16651"/>
                </a:cubicBezTo>
                <a:cubicBezTo>
                  <a:pt x="4853" y="16646"/>
                  <a:pt x="6174" y="16068"/>
                  <a:pt x="7277" y="15269"/>
                </a:cubicBezTo>
                <a:lnTo>
                  <a:pt x="7277" y="15269"/>
                </a:lnTo>
                <a:cubicBezTo>
                  <a:pt x="6485" y="17971"/>
                  <a:pt x="6180" y="21006"/>
                  <a:pt x="9751" y="21603"/>
                </a:cubicBezTo>
                <a:cubicBezTo>
                  <a:pt x="9918" y="21631"/>
                  <a:pt x="10078" y="21644"/>
                  <a:pt x="10229" y="21644"/>
                </a:cubicBezTo>
                <a:cubicBezTo>
                  <a:pt x="12659" y="21644"/>
                  <a:pt x="13162" y="18223"/>
                  <a:pt x="13273" y="15967"/>
                </a:cubicBezTo>
                <a:cubicBezTo>
                  <a:pt x="14481" y="16762"/>
                  <a:pt x="16181" y="17625"/>
                  <a:pt x="17586" y="17625"/>
                </a:cubicBezTo>
                <a:cubicBezTo>
                  <a:pt x="18492" y="17625"/>
                  <a:pt x="19276" y="17265"/>
                  <a:pt x="19725" y="16295"/>
                </a:cubicBezTo>
                <a:cubicBezTo>
                  <a:pt x="20495" y="14628"/>
                  <a:pt x="19132" y="12026"/>
                  <a:pt x="17365" y="11023"/>
                </a:cubicBezTo>
                <a:cubicBezTo>
                  <a:pt x="19998" y="9520"/>
                  <a:pt x="21998" y="5838"/>
                  <a:pt x="19105" y="3924"/>
                </a:cubicBezTo>
                <a:cubicBezTo>
                  <a:pt x="18817" y="3734"/>
                  <a:pt x="18420" y="3648"/>
                  <a:pt x="17961" y="3648"/>
                </a:cubicBezTo>
                <a:cubicBezTo>
                  <a:pt x="16180" y="3648"/>
                  <a:pt x="13459" y="4935"/>
                  <a:pt x="12535" y="6380"/>
                </a:cubicBezTo>
                <a:cubicBezTo>
                  <a:pt x="12427" y="3711"/>
                  <a:pt x="10649" y="0"/>
                  <a:pt x="80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7"/>
          <p:cNvSpPr/>
          <p:nvPr/>
        </p:nvSpPr>
        <p:spPr>
          <a:xfrm>
            <a:off x="7982647" y="3501428"/>
            <a:ext cx="442482" cy="438027"/>
          </a:xfrm>
          <a:custGeom>
            <a:avLst/>
            <a:gdLst/>
            <a:ahLst/>
            <a:cxnLst/>
            <a:rect l="l" t="t" r="r" b="b"/>
            <a:pathLst>
              <a:path w="16887" h="16717" extrusionOk="0">
                <a:moveTo>
                  <a:pt x="12371" y="1386"/>
                </a:moveTo>
                <a:cubicBezTo>
                  <a:pt x="12912" y="1386"/>
                  <a:pt x="13363" y="1789"/>
                  <a:pt x="13429" y="2781"/>
                </a:cubicBezTo>
                <a:cubicBezTo>
                  <a:pt x="13493" y="3769"/>
                  <a:pt x="13228" y="5195"/>
                  <a:pt x="12572" y="6152"/>
                </a:cubicBezTo>
                <a:cubicBezTo>
                  <a:pt x="12317" y="6289"/>
                  <a:pt x="12071" y="6476"/>
                  <a:pt x="11848" y="6736"/>
                </a:cubicBezTo>
                <a:cubicBezTo>
                  <a:pt x="11434" y="6057"/>
                  <a:pt x="10755" y="5506"/>
                  <a:pt x="9989" y="5187"/>
                </a:cubicBezTo>
                <a:cubicBezTo>
                  <a:pt x="9957" y="5145"/>
                  <a:pt x="9920" y="5113"/>
                  <a:pt x="9884" y="5077"/>
                </a:cubicBezTo>
                <a:cubicBezTo>
                  <a:pt x="10016" y="4417"/>
                  <a:pt x="10225" y="3784"/>
                  <a:pt x="10426" y="3136"/>
                </a:cubicBezTo>
                <a:cubicBezTo>
                  <a:pt x="10748" y="2122"/>
                  <a:pt x="11641" y="1386"/>
                  <a:pt x="12371" y="1386"/>
                </a:cubicBezTo>
                <a:close/>
                <a:moveTo>
                  <a:pt x="8674" y="5385"/>
                </a:moveTo>
                <a:cubicBezTo>
                  <a:pt x="8826" y="5385"/>
                  <a:pt x="8984" y="5404"/>
                  <a:pt x="9146" y="5441"/>
                </a:cubicBezTo>
                <a:cubicBezTo>
                  <a:pt x="10412" y="6253"/>
                  <a:pt x="11930" y="7351"/>
                  <a:pt x="11201" y="9050"/>
                </a:cubicBezTo>
                <a:cubicBezTo>
                  <a:pt x="10842" y="9891"/>
                  <a:pt x="9994" y="10281"/>
                  <a:pt x="9139" y="10281"/>
                </a:cubicBezTo>
                <a:cubicBezTo>
                  <a:pt x="8887" y="10281"/>
                  <a:pt x="8634" y="10247"/>
                  <a:pt x="8394" y="10181"/>
                </a:cubicBezTo>
                <a:cubicBezTo>
                  <a:pt x="6932" y="9779"/>
                  <a:pt x="6604" y="8158"/>
                  <a:pt x="6978" y="6873"/>
                </a:cubicBezTo>
                <a:cubicBezTo>
                  <a:pt x="7263" y="5884"/>
                  <a:pt x="7891" y="5385"/>
                  <a:pt x="8674" y="5385"/>
                </a:cubicBezTo>
                <a:close/>
                <a:moveTo>
                  <a:pt x="13572" y="7022"/>
                </a:moveTo>
                <a:cubicBezTo>
                  <a:pt x="15072" y="7022"/>
                  <a:pt x="16886" y="9195"/>
                  <a:pt x="14837" y="10494"/>
                </a:cubicBezTo>
                <a:cubicBezTo>
                  <a:pt x="14456" y="10736"/>
                  <a:pt x="14016" y="10838"/>
                  <a:pt x="13566" y="10838"/>
                </a:cubicBezTo>
                <a:cubicBezTo>
                  <a:pt x="12810" y="10838"/>
                  <a:pt x="12027" y="10550"/>
                  <a:pt x="11455" y="10153"/>
                </a:cubicBezTo>
                <a:cubicBezTo>
                  <a:pt x="11647" y="9956"/>
                  <a:pt x="11816" y="9733"/>
                  <a:pt x="11948" y="9483"/>
                </a:cubicBezTo>
                <a:cubicBezTo>
                  <a:pt x="11985" y="9410"/>
                  <a:pt x="12012" y="9338"/>
                  <a:pt x="12044" y="9264"/>
                </a:cubicBezTo>
                <a:cubicBezTo>
                  <a:pt x="12463" y="9386"/>
                  <a:pt x="12952" y="9575"/>
                  <a:pt x="13406" y="9575"/>
                </a:cubicBezTo>
                <a:cubicBezTo>
                  <a:pt x="13593" y="9575"/>
                  <a:pt x="13775" y="9543"/>
                  <a:pt x="13943" y="9460"/>
                </a:cubicBezTo>
                <a:cubicBezTo>
                  <a:pt x="14208" y="9328"/>
                  <a:pt x="14167" y="8955"/>
                  <a:pt x="13943" y="8818"/>
                </a:cubicBezTo>
                <a:cubicBezTo>
                  <a:pt x="13670" y="8644"/>
                  <a:pt x="13342" y="8667"/>
                  <a:pt x="13024" y="8627"/>
                </a:cubicBezTo>
                <a:cubicBezTo>
                  <a:pt x="12943" y="8617"/>
                  <a:pt x="12863" y="8613"/>
                  <a:pt x="12783" y="8613"/>
                </a:cubicBezTo>
                <a:cubicBezTo>
                  <a:pt x="12598" y="8613"/>
                  <a:pt x="12417" y="8636"/>
                  <a:pt x="12235" y="8667"/>
                </a:cubicBezTo>
                <a:cubicBezTo>
                  <a:pt x="12290" y="8385"/>
                  <a:pt x="12294" y="8103"/>
                  <a:pt x="12258" y="7834"/>
                </a:cubicBezTo>
                <a:cubicBezTo>
                  <a:pt x="12582" y="7656"/>
                  <a:pt x="12873" y="7397"/>
                  <a:pt x="13133" y="7091"/>
                </a:cubicBezTo>
                <a:cubicBezTo>
                  <a:pt x="13273" y="7044"/>
                  <a:pt x="13421" y="7022"/>
                  <a:pt x="13572" y="7022"/>
                </a:cubicBezTo>
                <a:close/>
                <a:moveTo>
                  <a:pt x="4743" y="995"/>
                </a:moveTo>
                <a:cubicBezTo>
                  <a:pt x="5737" y="995"/>
                  <a:pt x="6755" y="1466"/>
                  <a:pt x="7310" y="2297"/>
                </a:cubicBezTo>
                <a:cubicBezTo>
                  <a:pt x="7743" y="2945"/>
                  <a:pt x="7929" y="3669"/>
                  <a:pt x="8267" y="4343"/>
                </a:cubicBezTo>
                <a:cubicBezTo>
                  <a:pt x="7947" y="4362"/>
                  <a:pt x="7638" y="4476"/>
                  <a:pt x="7350" y="4663"/>
                </a:cubicBezTo>
                <a:cubicBezTo>
                  <a:pt x="7068" y="4389"/>
                  <a:pt x="6709" y="4184"/>
                  <a:pt x="6403" y="3952"/>
                </a:cubicBezTo>
                <a:cubicBezTo>
                  <a:pt x="5838" y="3528"/>
                  <a:pt x="5474" y="2972"/>
                  <a:pt x="4963" y="2507"/>
                </a:cubicBezTo>
                <a:cubicBezTo>
                  <a:pt x="4930" y="2478"/>
                  <a:pt x="4886" y="2463"/>
                  <a:pt x="4842" y="2463"/>
                </a:cubicBezTo>
                <a:cubicBezTo>
                  <a:pt x="4771" y="2463"/>
                  <a:pt x="4702" y="2502"/>
                  <a:pt x="4686" y="2581"/>
                </a:cubicBezTo>
                <a:cubicBezTo>
                  <a:pt x="4549" y="3259"/>
                  <a:pt x="5123" y="3828"/>
                  <a:pt x="5573" y="4261"/>
                </a:cubicBezTo>
                <a:cubicBezTo>
                  <a:pt x="5906" y="4581"/>
                  <a:pt x="6303" y="4968"/>
                  <a:pt x="6745" y="5232"/>
                </a:cubicBezTo>
                <a:cubicBezTo>
                  <a:pt x="6599" y="5424"/>
                  <a:pt x="6471" y="5637"/>
                  <a:pt x="6366" y="5883"/>
                </a:cubicBezTo>
                <a:cubicBezTo>
                  <a:pt x="5916" y="6913"/>
                  <a:pt x="5897" y="8120"/>
                  <a:pt x="6321" y="9123"/>
                </a:cubicBezTo>
                <a:cubicBezTo>
                  <a:pt x="5760" y="9292"/>
                  <a:pt x="5365" y="9952"/>
                  <a:pt x="5119" y="10454"/>
                </a:cubicBezTo>
                <a:cubicBezTo>
                  <a:pt x="5037" y="10627"/>
                  <a:pt x="5160" y="10802"/>
                  <a:pt x="5324" y="10802"/>
                </a:cubicBezTo>
                <a:cubicBezTo>
                  <a:pt x="5362" y="10802"/>
                  <a:pt x="5401" y="10793"/>
                  <a:pt x="5441" y="10772"/>
                </a:cubicBezTo>
                <a:cubicBezTo>
                  <a:pt x="5720" y="10631"/>
                  <a:pt x="5966" y="10458"/>
                  <a:pt x="6230" y="10290"/>
                </a:cubicBezTo>
                <a:cubicBezTo>
                  <a:pt x="6425" y="10166"/>
                  <a:pt x="6627" y="10076"/>
                  <a:pt x="6814" y="9952"/>
                </a:cubicBezTo>
                <a:cubicBezTo>
                  <a:pt x="7064" y="10263"/>
                  <a:pt x="7369" y="10526"/>
                  <a:pt x="7738" y="10732"/>
                </a:cubicBezTo>
                <a:cubicBezTo>
                  <a:pt x="8120" y="10946"/>
                  <a:pt x="8530" y="11060"/>
                  <a:pt x="8950" y="11091"/>
                </a:cubicBezTo>
                <a:cubicBezTo>
                  <a:pt x="8927" y="11247"/>
                  <a:pt x="8940" y="11420"/>
                  <a:pt x="8963" y="11575"/>
                </a:cubicBezTo>
                <a:cubicBezTo>
                  <a:pt x="8896" y="11884"/>
                  <a:pt x="8927" y="12198"/>
                  <a:pt x="8955" y="12536"/>
                </a:cubicBezTo>
                <a:cubicBezTo>
                  <a:pt x="8991" y="12964"/>
                  <a:pt x="9037" y="13324"/>
                  <a:pt x="9274" y="13697"/>
                </a:cubicBezTo>
                <a:cubicBezTo>
                  <a:pt x="9318" y="13762"/>
                  <a:pt x="9389" y="13797"/>
                  <a:pt x="9459" y="13797"/>
                </a:cubicBezTo>
                <a:cubicBezTo>
                  <a:pt x="9528" y="13797"/>
                  <a:pt x="9596" y="13765"/>
                  <a:pt x="9638" y="13697"/>
                </a:cubicBezTo>
                <a:cubicBezTo>
                  <a:pt x="9843" y="13346"/>
                  <a:pt x="9848" y="12996"/>
                  <a:pt x="9802" y="12614"/>
                </a:cubicBezTo>
                <a:cubicBezTo>
                  <a:pt x="9815" y="12591"/>
                  <a:pt x="9834" y="12568"/>
                  <a:pt x="9838" y="12540"/>
                </a:cubicBezTo>
                <a:cubicBezTo>
                  <a:pt x="9925" y="12194"/>
                  <a:pt x="9925" y="11876"/>
                  <a:pt x="9848" y="11520"/>
                </a:cubicBezTo>
                <a:cubicBezTo>
                  <a:pt x="9821" y="11383"/>
                  <a:pt x="9788" y="11210"/>
                  <a:pt x="9733" y="11050"/>
                </a:cubicBezTo>
                <a:cubicBezTo>
                  <a:pt x="10080" y="10991"/>
                  <a:pt x="10422" y="10877"/>
                  <a:pt x="10732" y="10704"/>
                </a:cubicBezTo>
                <a:cubicBezTo>
                  <a:pt x="10963" y="12044"/>
                  <a:pt x="11205" y="13434"/>
                  <a:pt x="10919" y="14782"/>
                </a:cubicBezTo>
                <a:cubicBezTo>
                  <a:pt x="10475" y="15488"/>
                  <a:pt x="10011" y="15841"/>
                  <a:pt x="9526" y="15841"/>
                </a:cubicBezTo>
                <a:cubicBezTo>
                  <a:pt x="9058" y="15841"/>
                  <a:pt x="8571" y="15513"/>
                  <a:pt x="8066" y="14855"/>
                </a:cubicBezTo>
                <a:cubicBezTo>
                  <a:pt x="7792" y="14313"/>
                  <a:pt x="7642" y="13735"/>
                  <a:pt x="7615" y="13128"/>
                </a:cubicBezTo>
                <a:cubicBezTo>
                  <a:pt x="7579" y="12818"/>
                  <a:pt x="7701" y="12181"/>
                  <a:pt x="7670" y="11853"/>
                </a:cubicBezTo>
                <a:cubicBezTo>
                  <a:pt x="7765" y="11716"/>
                  <a:pt x="7852" y="11575"/>
                  <a:pt x="7920" y="11424"/>
                </a:cubicBezTo>
                <a:cubicBezTo>
                  <a:pt x="8057" y="11119"/>
                  <a:pt x="7897" y="10795"/>
                  <a:pt x="7546" y="10777"/>
                </a:cubicBezTo>
                <a:cubicBezTo>
                  <a:pt x="7497" y="10772"/>
                  <a:pt x="7442" y="10768"/>
                  <a:pt x="7388" y="10763"/>
                </a:cubicBezTo>
                <a:cubicBezTo>
                  <a:pt x="7379" y="10763"/>
                  <a:pt x="7371" y="10763"/>
                  <a:pt x="7363" y="10763"/>
                </a:cubicBezTo>
                <a:cubicBezTo>
                  <a:pt x="7173" y="10763"/>
                  <a:pt x="7020" y="10916"/>
                  <a:pt x="6963" y="11087"/>
                </a:cubicBezTo>
                <a:cubicBezTo>
                  <a:pt x="6896" y="11292"/>
                  <a:pt x="6841" y="11502"/>
                  <a:pt x="6795" y="11720"/>
                </a:cubicBezTo>
                <a:cubicBezTo>
                  <a:pt x="6393" y="12214"/>
                  <a:pt x="5790" y="12375"/>
                  <a:pt x="5174" y="12375"/>
                </a:cubicBezTo>
                <a:cubicBezTo>
                  <a:pt x="4813" y="12375"/>
                  <a:pt x="4448" y="12320"/>
                  <a:pt x="4116" y="12244"/>
                </a:cubicBezTo>
                <a:cubicBezTo>
                  <a:pt x="812" y="11474"/>
                  <a:pt x="3752" y="8294"/>
                  <a:pt x="5323" y="8253"/>
                </a:cubicBezTo>
                <a:cubicBezTo>
                  <a:pt x="5956" y="8240"/>
                  <a:pt x="6038" y="7387"/>
                  <a:pt x="5468" y="7187"/>
                </a:cubicBezTo>
                <a:cubicBezTo>
                  <a:pt x="3478" y="6485"/>
                  <a:pt x="375" y="3401"/>
                  <a:pt x="3178" y="1460"/>
                </a:cubicBezTo>
                <a:cubicBezTo>
                  <a:pt x="3634" y="1143"/>
                  <a:pt x="4185" y="995"/>
                  <a:pt x="4743" y="995"/>
                </a:cubicBezTo>
                <a:close/>
                <a:moveTo>
                  <a:pt x="5000" y="1"/>
                </a:moveTo>
                <a:cubicBezTo>
                  <a:pt x="3909" y="1"/>
                  <a:pt x="2730" y="350"/>
                  <a:pt x="2111" y="1004"/>
                </a:cubicBezTo>
                <a:cubicBezTo>
                  <a:pt x="1" y="3227"/>
                  <a:pt x="1578" y="6120"/>
                  <a:pt x="3824" y="7569"/>
                </a:cubicBezTo>
                <a:cubicBezTo>
                  <a:pt x="2116" y="8426"/>
                  <a:pt x="1094" y="10476"/>
                  <a:pt x="2371" y="12240"/>
                </a:cubicBezTo>
                <a:cubicBezTo>
                  <a:pt x="2910" y="12989"/>
                  <a:pt x="3762" y="13314"/>
                  <a:pt x="4645" y="13314"/>
                </a:cubicBezTo>
                <a:cubicBezTo>
                  <a:pt x="5350" y="13314"/>
                  <a:pt x="6076" y="13107"/>
                  <a:pt x="6681" y="12745"/>
                </a:cubicBezTo>
                <a:lnTo>
                  <a:pt x="6681" y="12745"/>
                </a:lnTo>
                <a:cubicBezTo>
                  <a:pt x="6646" y="14700"/>
                  <a:pt x="7589" y="16716"/>
                  <a:pt x="9701" y="16716"/>
                </a:cubicBezTo>
                <a:cubicBezTo>
                  <a:pt x="9823" y="16716"/>
                  <a:pt x="9949" y="16710"/>
                  <a:pt x="10080" y="16696"/>
                </a:cubicBezTo>
                <a:cubicBezTo>
                  <a:pt x="12381" y="16454"/>
                  <a:pt x="11993" y="13319"/>
                  <a:pt x="11775" y="11401"/>
                </a:cubicBezTo>
                <a:lnTo>
                  <a:pt x="11775" y="11401"/>
                </a:lnTo>
                <a:cubicBezTo>
                  <a:pt x="12334" y="11609"/>
                  <a:pt x="12985" y="11724"/>
                  <a:pt x="13631" y="11724"/>
                </a:cubicBezTo>
                <a:cubicBezTo>
                  <a:pt x="15274" y="11724"/>
                  <a:pt x="16877" y="10980"/>
                  <a:pt x="16805" y="9142"/>
                </a:cubicBezTo>
                <a:cubicBezTo>
                  <a:pt x="16737" y="7479"/>
                  <a:pt x="15320" y="6074"/>
                  <a:pt x="13871" y="5916"/>
                </a:cubicBezTo>
                <a:cubicBezTo>
                  <a:pt x="14622" y="4280"/>
                  <a:pt x="14723" y="2129"/>
                  <a:pt x="13848" y="872"/>
                </a:cubicBezTo>
                <a:cubicBezTo>
                  <a:pt x="13525" y="406"/>
                  <a:pt x="13045" y="240"/>
                  <a:pt x="12541" y="240"/>
                </a:cubicBezTo>
                <a:cubicBezTo>
                  <a:pt x="12083" y="240"/>
                  <a:pt x="11604" y="377"/>
                  <a:pt x="11205" y="552"/>
                </a:cubicBezTo>
                <a:cubicBezTo>
                  <a:pt x="9829" y="1159"/>
                  <a:pt x="9296" y="3182"/>
                  <a:pt x="9314" y="4612"/>
                </a:cubicBezTo>
                <a:cubicBezTo>
                  <a:pt x="9241" y="4567"/>
                  <a:pt x="9169" y="4535"/>
                  <a:pt x="9096" y="4503"/>
                </a:cubicBezTo>
                <a:cubicBezTo>
                  <a:pt x="8900" y="2931"/>
                  <a:pt x="8112" y="1145"/>
                  <a:pt x="6690" y="366"/>
                </a:cubicBezTo>
                <a:cubicBezTo>
                  <a:pt x="6242" y="119"/>
                  <a:pt x="5636" y="1"/>
                  <a:pt x="50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27"/>
          <p:cNvGrpSpPr/>
          <p:nvPr/>
        </p:nvGrpSpPr>
        <p:grpSpPr>
          <a:xfrm>
            <a:off x="7097128" y="1135423"/>
            <a:ext cx="906969" cy="1274421"/>
            <a:chOff x="7014262" y="1153463"/>
            <a:chExt cx="848587" cy="1192385"/>
          </a:xfrm>
        </p:grpSpPr>
        <p:sp>
          <p:nvSpPr>
            <p:cNvPr id="387" name="Google Shape;387;p27"/>
            <p:cNvSpPr/>
            <p:nvPr/>
          </p:nvSpPr>
          <p:spPr>
            <a:xfrm>
              <a:off x="7069652" y="1596481"/>
              <a:ext cx="717411" cy="612759"/>
            </a:xfrm>
            <a:custGeom>
              <a:avLst/>
              <a:gdLst/>
              <a:ahLst/>
              <a:cxnLst/>
              <a:rect l="l" t="t" r="r" b="b"/>
              <a:pathLst>
                <a:path w="19379" h="19408" extrusionOk="0">
                  <a:moveTo>
                    <a:pt x="8356" y="1"/>
                  </a:moveTo>
                  <a:cubicBezTo>
                    <a:pt x="8333" y="1"/>
                    <a:pt x="8316" y="12"/>
                    <a:pt x="8298" y="25"/>
                  </a:cubicBezTo>
                  <a:cubicBezTo>
                    <a:pt x="8209" y="94"/>
                    <a:pt x="8209" y="94"/>
                    <a:pt x="8898" y="1113"/>
                  </a:cubicBezTo>
                  <a:cubicBezTo>
                    <a:pt x="12498" y="6432"/>
                    <a:pt x="15023" y="10170"/>
                    <a:pt x="16458" y="12302"/>
                  </a:cubicBezTo>
                  <a:cubicBezTo>
                    <a:pt x="14674" y="9973"/>
                    <a:pt x="11788" y="6096"/>
                    <a:pt x="9961" y="3646"/>
                  </a:cubicBezTo>
                  <a:cubicBezTo>
                    <a:pt x="9296" y="2752"/>
                    <a:pt x="8724" y="1986"/>
                    <a:pt x="8319" y="1442"/>
                  </a:cubicBezTo>
                  <a:cubicBezTo>
                    <a:pt x="7756" y="688"/>
                    <a:pt x="7637" y="531"/>
                    <a:pt x="7561" y="531"/>
                  </a:cubicBezTo>
                  <a:cubicBezTo>
                    <a:pt x="7541" y="531"/>
                    <a:pt x="7524" y="542"/>
                    <a:pt x="7502" y="556"/>
                  </a:cubicBezTo>
                  <a:cubicBezTo>
                    <a:pt x="7473" y="573"/>
                    <a:pt x="7456" y="604"/>
                    <a:pt x="7449" y="635"/>
                  </a:cubicBezTo>
                  <a:cubicBezTo>
                    <a:pt x="7449" y="646"/>
                    <a:pt x="7446" y="656"/>
                    <a:pt x="7491" y="739"/>
                  </a:cubicBezTo>
                  <a:lnTo>
                    <a:pt x="7484" y="743"/>
                  </a:lnTo>
                  <a:cubicBezTo>
                    <a:pt x="7491" y="746"/>
                    <a:pt x="7498" y="756"/>
                    <a:pt x="7508" y="770"/>
                  </a:cubicBezTo>
                  <a:cubicBezTo>
                    <a:pt x="7764" y="1214"/>
                    <a:pt x="9061" y="3203"/>
                    <a:pt x="15564" y="12748"/>
                  </a:cubicBezTo>
                  <a:cubicBezTo>
                    <a:pt x="14483" y="11304"/>
                    <a:pt x="13076" y="9374"/>
                    <a:pt x="11832" y="7669"/>
                  </a:cubicBezTo>
                  <a:cubicBezTo>
                    <a:pt x="7359" y="1535"/>
                    <a:pt x="6798" y="830"/>
                    <a:pt x="6607" y="830"/>
                  </a:cubicBezTo>
                  <a:cubicBezTo>
                    <a:pt x="6581" y="830"/>
                    <a:pt x="6562" y="843"/>
                    <a:pt x="6541" y="857"/>
                  </a:cubicBezTo>
                  <a:cubicBezTo>
                    <a:pt x="6514" y="874"/>
                    <a:pt x="6496" y="902"/>
                    <a:pt x="6490" y="933"/>
                  </a:cubicBezTo>
                  <a:cubicBezTo>
                    <a:pt x="6483" y="967"/>
                    <a:pt x="6490" y="999"/>
                    <a:pt x="6507" y="1027"/>
                  </a:cubicBezTo>
                  <a:lnTo>
                    <a:pt x="13281" y="11068"/>
                  </a:lnTo>
                  <a:cubicBezTo>
                    <a:pt x="12637" y="10198"/>
                    <a:pt x="11946" y="9273"/>
                    <a:pt x="11257" y="8348"/>
                  </a:cubicBezTo>
                  <a:cubicBezTo>
                    <a:pt x="7238" y="2963"/>
                    <a:pt x="6171" y="1612"/>
                    <a:pt x="5831" y="1314"/>
                  </a:cubicBezTo>
                  <a:lnTo>
                    <a:pt x="5814" y="1290"/>
                  </a:lnTo>
                  <a:lnTo>
                    <a:pt x="5807" y="1293"/>
                  </a:lnTo>
                  <a:cubicBezTo>
                    <a:pt x="5755" y="1251"/>
                    <a:pt x="5722" y="1237"/>
                    <a:pt x="5698" y="1237"/>
                  </a:cubicBezTo>
                  <a:cubicBezTo>
                    <a:pt x="5677" y="1237"/>
                    <a:pt x="5662" y="1247"/>
                    <a:pt x="5647" y="1259"/>
                  </a:cubicBezTo>
                  <a:cubicBezTo>
                    <a:pt x="5592" y="1293"/>
                    <a:pt x="5578" y="1370"/>
                    <a:pt x="5613" y="1425"/>
                  </a:cubicBezTo>
                  <a:lnTo>
                    <a:pt x="13118" y="12551"/>
                  </a:lnTo>
                  <a:cubicBezTo>
                    <a:pt x="12293" y="11453"/>
                    <a:pt x="11368" y="10215"/>
                    <a:pt x="10440" y="8982"/>
                  </a:cubicBezTo>
                  <a:cubicBezTo>
                    <a:pt x="9040" y="7114"/>
                    <a:pt x="7640" y="5250"/>
                    <a:pt x="6587" y="3854"/>
                  </a:cubicBezTo>
                  <a:cubicBezTo>
                    <a:pt x="5460" y="2365"/>
                    <a:pt x="5031" y="1792"/>
                    <a:pt x="4837" y="1588"/>
                  </a:cubicBezTo>
                  <a:cubicBezTo>
                    <a:pt x="4837" y="1585"/>
                    <a:pt x="4833" y="1581"/>
                    <a:pt x="4833" y="1578"/>
                  </a:cubicBezTo>
                  <a:lnTo>
                    <a:pt x="4830" y="1578"/>
                  </a:lnTo>
                  <a:cubicBezTo>
                    <a:pt x="4763" y="1509"/>
                    <a:pt x="4727" y="1488"/>
                    <a:pt x="4699" y="1488"/>
                  </a:cubicBezTo>
                  <a:cubicBezTo>
                    <a:pt x="4681" y="1488"/>
                    <a:pt x="4666" y="1497"/>
                    <a:pt x="4649" y="1508"/>
                  </a:cubicBezTo>
                  <a:cubicBezTo>
                    <a:pt x="4625" y="1525"/>
                    <a:pt x="4605" y="1554"/>
                    <a:pt x="4598" y="1585"/>
                  </a:cubicBezTo>
                  <a:cubicBezTo>
                    <a:pt x="4598" y="1599"/>
                    <a:pt x="4595" y="1609"/>
                    <a:pt x="4639" y="1692"/>
                  </a:cubicBezTo>
                  <a:lnTo>
                    <a:pt x="4636" y="1695"/>
                  </a:lnTo>
                  <a:cubicBezTo>
                    <a:pt x="4639" y="1695"/>
                    <a:pt x="4639" y="1699"/>
                    <a:pt x="4643" y="1703"/>
                  </a:cubicBezTo>
                  <a:cubicBezTo>
                    <a:pt x="4862" y="2111"/>
                    <a:pt x="6101" y="4055"/>
                    <a:pt x="13000" y="14148"/>
                  </a:cubicBezTo>
                  <a:cubicBezTo>
                    <a:pt x="10308" y="10579"/>
                    <a:pt x="6036" y="4810"/>
                    <a:pt x="3995" y="2042"/>
                  </a:cubicBezTo>
                  <a:cubicBezTo>
                    <a:pt x="3972" y="2010"/>
                    <a:pt x="3936" y="1994"/>
                    <a:pt x="3899" y="1994"/>
                  </a:cubicBezTo>
                  <a:cubicBezTo>
                    <a:pt x="3875" y="1994"/>
                    <a:pt x="3850" y="2001"/>
                    <a:pt x="3829" y="2014"/>
                  </a:cubicBezTo>
                  <a:cubicBezTo>
                    <a:pt x="3776" y="2053"/>
                    <a:pt x="3749" y="2069"/>
                    <a:pt x="3808" y="2181"/>
                  </a:cubicBezTo>
                  <a:lnTo>
                    <a:pt x="3801" y="2187"/>
                  </a:lnTo>
                  <a:cubicBezTo>
                    <a:pt x="3801" y="2187"/>
                    <a:pt x="3815" y="2205"/>
                    <a:pt x="3835" y="2232"/>
                  </a:cubicBezTo>
                  <a:cubicBezTo>
                    <a:pt x="3901" y="2347"/>
                    <a:pt x="4026" y="2534"/>
                    <a:pt x="4238" y="2856"/>
                  </a:cubicBezTo>
                  <a:cubicBezTo>
                    <a:pt x="4521" y="3283"/>
                    <a:pt x="4931" y="3889"/>
                    <a:pt x="5423" y="4616"/>
                  </a:cubicBezTo>
                  <a:cubicBezTo>
                    <a:pt x="6403" y="6075"/>
                    <a:pt x="7713" y="8015"/>
                    <a:pt x="9026" y="9956"/>
                  </a:cubicBezTo>
                  <a:cubicBezTo>
                    <a:pt x="9934" y="11300"/>
                    <a:pt x="10841" y="12641"/>
                    <a:pt x="11639" y="13823"/>
                  </a:cubicBezTo>
                  <a:lnTo>
                    <a:pt x="3479" y="3005"/>
                  </a:lnTo>
                  <a:cubicBezTo>
                    <a:pt x="3455" y="2973"/>
                    <a:pt x="3419" y="2956"/>
                    <a:pt x="3382" y="2956"/>
                  </a:cubicBezTo>
                  <a:cubicBezTo>
                    <a:pt x="3359" y="2956"/>
                    <a:pt x="3336" y="2963"/>
                    <a:pt x="3316" y="2977"/>
                  </a:cubicBezTo>
                  <a:cubicBezTo>
                    <a:pt x="3288" y="2995"/>
                    <a:pt x="3267" y="3022"/>
                    <a:pt x="3264" y="3054"/>
                  </a:cubicBezTo>
                  <a:cubicBezTo>
                    <a:pt x="3261" y="3075"/>
                    <a:pt x="3257" y="3088"/>
                    <a:pt x="3285" y="3150"/>
                  </a:cubicBezTo>
                  <a:lnTo>
                    <a:pt x="3288" y="3150"/>
                  </a:lnTo>
                  <a:cubicBezTo>
                    <a:pt x="3413" y="3400"/>
                    <a:pt x="4075" y="4381"/>
                    <a:pt x="7356" y="9166"/>
                  </a:cubicBezTo>
                  <a:cubicBezTo>
                    <a:pt x="8936" y="11466"/>
                    <a:pt x="10755" y="14117"/>
                    <a:pt x="11940" y="15881"/>
                  </a:cubicBezTo>
                  <a:cubicBezTo>
                    <a:pt x="9542" y="12738"/>
                    <a:pt x="4812" y="6411"/>
                    <a:pt x="2675" y="3539"/>
                  </a:cubicBezTo>
                  <a:cubicBezTo>
                    <a:pt x="2652" y="3507"/>
                    <a:pt x="2615" y="3489"/>
                    <a:pt x="2578" y="3489"/>
                  </a:cubicBezTo>
                  <a:cubicBezTo>
                    <a:pt x="2554" y="3489"/>
                    <a:pt x="2530" y="3496"/>
                    <a:pt x="2508" y="3511"/>
                  </a:cubicBezTo>
                  <a:cubicBezTo>
                    <a:pt x="2484" y="3529"/>
                    <a:pt x="2460" y="3563"/>
                    <a:pt x="2453" y="3598"/>
                  </a:cubicBezTo>
                  <a:cubicBezTo>
                    <a:pt x="2388" y="3951"/>
                    <a:pt x="7300" y="11075"/>
                    <a:pt x="10637" y="15860"/>
                  </a:cubicBezTo>
                  <a:cubicBezTo>
                    <a:pt x="8437" y="13001"/>
                    <a:pt x="4695" y="7943"/>
                    <a:pt x="1951" y="4194"/>
                  </a:cubicBezTo>
                  <a:cubicBezTo>
                    <a:pt x="1927" y="4160"/>
                    <a:pt x="1891" y="4142"/>
                    <a:pt x="1854" y="4142"/>
                  </a:cubicBezTo>
                  <a:cubicBezTo>
                    <a:pt x="1831" y="4142"/>
                    <a:pt x="1808" y="4149"/>
                    <a:pt x="1788" y="4162"/>
                  </a:cubicBezTo>
                  <a:cubicBezTo>
                    <a:pt x="1760" y="4183"/>
                    <a:pt x="1736" y="4218"/>
                    <a:pt x="1732" y="4249"/>
                  </a:cubicBezTo>
                  <a:cubicBezTo>
                    <a:pt x="1670" y="4585"/>
                    <a:pt x="5914" y="10770"/>
                    <a:pt x="9206" y="15503"/>
                  </a:cubicBezTo>
                  <a:cubicBezTo>
                    <a:pt x="6819" y="12371"/>
                    <a:pt x="3406" y="7825"/>
                    <a:pt x="1718" y="5569"/>
                  </a:cubicBezTo>
                  <a:cubicBezTo>
                    <a:pt x="1694" y="5538"/>
                    <a:pt x="1658" y="5522"/>
                    <a:pt x="1622" y="5522"/>
                  </a:cubicBezTo>
                  <a:cubicBezTo>
                    <a:pt x="1597" y="5522"/>
                    <a:pt x="1571" y="5530"/>
                    <a:pt x="1549" y="5545"/>
                  </a:cubicBezTo>
                  <a:cubicBezTo>
                    <a:pt x="1497" y="5583"/>
                    <a:pt x="1483" y="5656"/>
                    <a:pt x="1521" y="5712"/>
                  </a:cubicBezTo>
                  <a:cubicBezTo>
                    <a:pt x="3496" y="8625"/>
                    <a:pt x="6604" y="13220"/>
                    <a:pt x="8641" y="16241"/>
                  </a:cubicBezTo>
                  <a:cubicBezTo>
                    <a:pt x="6413" y="13324"/>
                    <a:pt x="3021" y="8864"/>
                    <a:pt x="866" y="6033"/>
                  </a:cubicBezTo>
                  <a:cubicBezTo>
                    <a:pt x="844" y="6003"/>
                    <a:pt x="808" y="5985"/>
                    <a:pt x="770" y="5985"/>
                  </a:cubicBezTo>
                  <a:cubicBezTo>
                    <a:pt x="760" y="5985"/>
                    <a:pt x="751" y="5986"/>
                    <a:pt x="741" y="5988"/>
                  </a:cubicBezTo>
                  <a:cubicBezTo>
                    <a:pt x="696" y="6003"/>
                    <a:pt x="662" y="6037"/>
                    <a:pt x="651" y="6086"/>
                  </a:cubicBezTo>
                  <a:cubicBezTo>
                    <a:pt x="648" y="6102"/>
                    <a:pt x="645" y="6116"/>
                    <a:pt x="679" y="6179"/>
                  </a:cubicBezTo>
                  <a:lnTo>
                    <a:pt x="672" y="6179"/>
                  </a:lnTo>
                  <a:cubicBezTo>
                    <a:pt x="672" y="6179"/>
                    <a:pt x="683" y="6190"/>
                    <a:pt x="696" y="6210"/>
                  </a:cubicBezTo>
                  <a:cubicBezTo>
                    <a:pt x="838" y="6460"/>
                    <a:pt x="1417" y="7305"/>
                    <a:pt x="3627" y="10538"/>
                  </a:cubicBezTo>
                  <a:cubicBezTo>
                    <a:pt x="4886" y="12377"/>
                    <a:pt x="6400" y="14595"/>
                    <a:pt x="7523" y="16255"/>
                  </a:cubicBezTo>
                  <a:lnTo>
                    <a:pt x="482" y="7191"/>
                  </a:lnTo>
                  <a:cubicBezTo>
                    <a:pt x="461" y="7162"/>
                    <a:pt x="427" y="7144"/>
                    <a:pt x="392" y="7144"/>
                  </a:cubicBezTo>
                  <a:cubicBezTo>
                    <a:pt x="381" y="7144"/>
                    <a:pt x="371" y="7146"/>
                    <a:pt x="360" y="7149"/>
                  </a:cubicBezTo>
                  <a:cubicBezTo>
                    <a:pt x="312" y="7159"/>
                    <a:pt x="277" y="7194"/>
                    <a:pt x="267" y="7242"/>
                  </a:cubicBezTo>
                  <a:cubicBezTo>
                    <a:pt x="267" y="7257"/>
                    <a:pt x="263" y="7267"/>
                    <a:pt x="301" y="7333"/>
                  </a:cubicBezTo>
                  <a:lnTo>
                    <a:pt x="291" y="7340"/>
                  </a:lnTo>
                  <a:lnTo>
                    <a:pt x="354" y="7420"/>
                  </a:lnTo>
                  <a:cubicBezTo>
                    <a:pt x="562" y="7749"/>
                    <a:pt x="1237" y="8750"/>
                    <a:pt x="3420" y="11972"/>
                  </a:cubicBezTo>
                  <a:cubicBezTo>
                    <a:pt x="4470" y="13524"/>
                    <a:pt x="5647" y="15264"/>
                    <a:pt x="6594" y="16663"/>
                  </a:cubicBezTo>
                  <a:lnTo>
                    <a:pt x="232" y="8545"/>
                  </a:lnTo>
                  <a:cubicBezTo>
                    <a:pt x="208" y="8514"/>
                    <a:pt x="172" y="8498"/>
                    <a:pt x="136" y="8498"/>
                  </a:cubicBezTo>
                  <a:cubicBezTo>
                    <a:pt x="111" y="8498"/>
                    <a:pt x="87" y="8506"/>
                    <a:pt x="66" y="8521"/>
                  </a:cubicBezTo>
                  <a:cubicBezTo>
                    <a:pt x="14" y="8560"/>
                    <a:pt x="0" y="8632"/>
                    <a:pt x="34" y="8684"/>
                  </a:cubicBezTo>
                  <a:lnTo>
                    <a:pt x="5634" y="16982"/>
                  </a:lnTo>
                  <a:cubicBezTo>
                    <a:pt x="4633" y="15769"/>
                    <a:pt x="3257" y="14061"/>
                    <a:pt x="2276" y="12845"/>
                  </a:cubicBezTo>
                  <a:cubicBezTo>
                    <a:pt x="1771" y="12222"/>
                    <a:pt x="1327" y="11667"/>
                    <a:pt x="1005" y="11275"/>
                  </a:cubicBezTo>
                  <a:cubicBezTo>
                    <a:pt x="738" y="10946"/>
                    <a:pt x="592" y="10767"/>
                    <a:pt x="506" y="10676"/>
                  </a:cubicBezTo>
                  <a:cubicBezTo>
                    <a:pt x="499" y="10669"/>
                    <a:pt x="496" y="10663"/>
                    <a:pt x="488" y="10652"/>
                  </a:cubicBezTo>
                  <a:lnTo>
                    <a:pt x="485" y="10655"/>
                  </a:lnTo>
                  <a:cubicBezTo>
                    <a:pt x="438" y="10610"/>
                    <a:pt x="409" y="10593"/>
                    <a:pt x="385" y="10593"/>
                  </a:cubicBezTo>
                  <a:cubicBezTo>
                    <a:pt x="364" y="10593"/>
                    <a:pt x="346" y="10605"/>
                    <a:pt x="322" y="10621"/>
                  </a:cubicBezTo>
                  <a:cubicBezTo>
                    <a:pt x="295" y="10639"/>
                    <a:pt x="277" y="10666"/>
                    <a:pt x="270" y="10701"/>
                  </a:cubicBezTo>
                  <a:cubicBezTo>
                    <a:pt x="267" y="10732"/>
                    <a:pt x="274" y="10763"/>
                    <a:pt x="291" y="10791"/>
                  </a:cubicBezTo>
                  <a:cubicBezTo>
                    <a:pt x="1625" y="12734"/>
                    <a:pt x="3437" y="15385"/>
                    <a:pt x="4435" y="16879"/>
                  </a:cubicBezTo>
                  <a:cubicBezTo>
                    <a:pt x="2359" y="14630"/>
                    <a:pt x="1681" y="13951"/>
                    <a:pt x="1427" y="13767"/>
                  </a:cubicBezTo>
                  <a:cubicBezTo>
                    <a:pt x="1424" y="13764"/>
                    <a:pt x="1421" y="13760"/>
                    <a:pt x="1417" y="13757"/>
                  </a:cubicBezTo>
                  <a:lnTo>
                    <a:pt x="1414" y="13760"/>
                  </a:lnTo>
                  <a:cubicBezTo>
                    <a:pt x="1357" y="13720"/>
                    <a:pt x="1323" y="13707"/>
                    <a:pt x="1298" y="13707"/>
                  </a:cubicBezTo>
                  <a:cubicBezTo>
                    <a:pt x="1278" y="13707"/>
                    <a:pt x="1265" y="13716"/>
                    <a:pt x="1251" y="13725"/>
                  </a:cubicBezTo>
                  <a:cubicBezTo>
                    <a:pt x="1227" y="13743"/>
                    <a:pt x="1206" y="13770"/>
                    <a:pt x="1203" y="13802"/>
                  </a:cubicBezTo>
                  <a:cubicBezTo>
                    <a:pt x="1195" y="13833"/>
                    <a:pt x="1203" y="13867"/>
                    <a:pt x="1219" y="13895"/>
                  </a:cubicBezTo>
                  <a:cubicBezTo>
                    <a:pt x="1653" y="14519"/>
                    <a:pt x="2353" y="15541"/>
                    <a:pt x="2425" y="15673"/>
                  </a:cubicBezTo>
                  <a:cubicBezTo>
                    <a:pt x="2429" y="15683"/>
                    <a:pt x="2436" y="15694"/>
                    <a:pt x="2443" y="15704"/>
                  </a:cubicBezTo>
                  <a:cubicBezTo>
                    <a:pt x="2467" y="15739"/>
                    <a:pt x="2505" y="15757"/>
                    <a:pt x="2544" y="15757"/>
                  </a:cubicBezTo>
                  <a:cubicBezTo>
                    <a:pt x="2566" y="15757"/>
                    <a:pt x="2589" y="15751"/>
                    <a:pt x="2609" y="15738"/>
                  </a:cubicBezTo>
                  <a:cubicBezTo>
                    <a:pt x="2637" y="15718"/>
                    <a:pt x="2654" y="15690"/>
                    <a:pt x="2661" y="15659"/>
                  </a:cubicBezTo>
                  <a:cubicBezTo>
                    <a:pt x="2671" y="15610"/>
                    <a:pt x="2675" y="15586"/>
                    <a:pt x="2100" y="14744"/>
                  </a:cubicBezTo>
                  <a:lnTo>
                    <a:pt x="2100" y="14744"/>
                  </a:lnTo>
                  <a:cubicBezTo>
                    <a:pt x="2938" y="15617"/>
                    <a:pt x="4238" y="17017"/>
                    <a:pt x="5197" y="18063"/>
                  </a:cubicBezTo>
                  <a:cubicBezTo>
                    <a:pt x="5222" y="18088"/>
                    <a:pt x="5255" y="18102"/>
                    <a:pt x="5288" y="18102"/>
                  </a:cubicBezTo>
                  <a:cubicBezTo>
                    <a:pt x="5310" y="18102"/>
                    <a:pt x="5333" y="18095"/>
                    <a:pt x="5353" y="18081"/>
                  </a:cubicBezTo>
                  <a:cubicBezTo>
                    <a:pt x="5381" y="18063"/>
                    <a:pt x="5398" y="18035"/>
                    <a:pt x="5405" y="18001"/>
                  </a:cubicBezTo>
                  <a:cubicBezTo>
                    <a:pt x="5409" y="17990"/>
                    <a:pt x="5412" y="17977"/>
                    <a:pt x="5374" y="17901"/>
                  </a:cubicBezTo>
                  <a:cubicBezTo>
                    <a:pt x="5374" y="17897"/>
                    <a:pt x="5370" y="17894"/>
                    <a:pt x="5367" y="17890"/>
                  </a:cubicBezTo>
                  <a:cubicBezTo>
                    <a:pt x="5225" y="17627"/>
                    <a:pt x="4625" y="16695"/>
                    <a:pt x="2151" y="13077"/>
                  </a:cubicBezTo>
                  <a:lnTo>
                    <a:pt x="2151" y="13077"/>
                  </a:lnTo>
                  <a:cubicBezTo>
                    <a:pt x="5530" y="17266"/>
                    <a:pt x="6445" y="18379"/>
                    <a:pt x="6746" y="18635"/>
                  </a:cubicBezTo>
                  <a:lnTo>
                    <a:pt x="6757" y="18652"/>
                  </a:lnTo>
                  <a:lnTo>
                    <a:pt x="6763" y="18649"/>
                  </a:lnTo>
                  <a:cubicBezTo>
                    <a:pt x="6815" y="18692"/>
                    <a:pt x="6847" y="18706"/>
                    <a:pt x="6872" y="18706"/>
                  </a:cubicBezTo>
                  <a:cubicBezTo>
                    <a:pt x="6893" y="18706"/>
                    <a:pt x="6908" y="18695"/>
                    <a:pt x="6926" y="18684"/>
                  </a:cubicBezTo>
                  <a:cubicBezTo>
                    <a:pt x="6950" y="18666"/>
                    <a:pt x="6968" y="18638"/>
                    <a:pt x="6975" y="18607"/>
                  </a:cubicBezTo>
                  <a:cubicBezTo>
                    <a:pt x="6982" y="18576"/>
                    <a:pt x="6975" y="18542"/>
                    <a:pt x="6957" y="18518"/>
                  </a:cubicBezTo>
                  <a:lnTo>
                    <a:pt x="2127" y="11355"/>
                  </a:lnTo>
                  <a:lnTo>
                    <a:pt x="8399" y="19359"/>
                  </a:lnTo>
                  <a:cubicBezTo>
                    <a:pt x="8423" y="19391"/>
                    <a:pt x="8458" y="19407"/>
                    <a:pt x="8495" y="19407"/>
                  </a:cubicBezTo>
                  <a:cubicBezTo>
                    <a:pt x="8506" y="19407"/>
                    <a:pt x="8513" y="19404"/>
                    <a:pt x="8524" y="19404"/>
                  </a:cubicBezTo>
                  <a:cubicBezTo>
                    <a:pt x="8569" y="19394"/>
                    <a:pt x="8604" y="19356"/>
                    <a:pt x="8614" y="19311"/>
                  </a:cubicBezTo>
                  <a:cubicBezTo>
                    <a:pt x="8617" y="19293"/>
                    <a:pt x="8620" y="19283"/>
                    <a:pt x="8583" y="19217"/>
                  </a:cubicBezTo>
                  <a:lnTo>
                    <a:pt x="8589" y="19214"/>
                  </a:lnTo>
                  <a:lnTo>
                    <a:pt x="8548" y="19158"/>
                  </a:lnTo>
                  <a:cubicBezTo>
                    <a:pt x="8326" y="18791"/>
                    <a:pt x="7398" y="17419"/>
                    <a:pt x="3618" y="11837"/>
                  </a:cubicBezTo>
                  <a:cubicBezTo>
                    <a:pt x="3233" y="11266"/>
                    <a:pt x="2852" y="10701"/>
                    <a:pt x="2495" y="10177"/>
                  </a:cubicBezTo>
                  <a:lnTo>
                    <a:pt x="2495" y="10177"/>
                  </a:lnTo>
                  <a:lnTo>
                    <a:pt x="9144" y="18735"/>
                  </a:lnTo>
                  <a:cubicBezTo>
                    <a:pt x="9167" y="18767"/>
                    <a:pt x="9203" y="18783"/>
                    <a:pt x="9239" y="18783"/>
                  </a:cubicBezTo>
                  <a:cubicBezTo>
                    <a:pt x="9262" y="18783"/>
                    <a:pt x="9286" y="18777"/>
                    <a:pt x="9306" y="18763"/>
                  </a:cubicBezTo>
                  <a:cubicBezTo>
                    <a:pt x="9334" y="18746"/>
                    <a:pt x="9352" y="18715"/>
                    <a:pt x="9359" y="18684"/>
                  </a:cubicBezTo>
                  <a:cubicBezTo>
                    <a:pt x="9376" y="18583"/>
                    <a:pt x="9386" y="18538"/>
                    <a:pt x="3825" y="10402"/>
                  </a:cubicBezTo>
                  <a:cubicBezTo>
                    <a:pt x="3645" y="10140"/>
                    <a:pt x="3469" y="9879"/>
                    <a:pt x="3295" y="9623"/>
                  </a:cubicBezTo>
                  <a:lnTo>
                    <a:pt x="3295" y="9623"/>
                  </a:lnTo>
                  <a:cubicBezTo>
                    <a:pt x="4026" y="10586"/>
                    <a:pt x="4847" y="11664"/>
                    <a:pt x="5672" y="12745"/>
                  </a:cubicBezTo>
                  <a:cubicBezTo>
                    <a:pt x="6923" y="14384"/>
                    <a:pt x="8174" y="16026"/>
                    <a:pt x="9112" y="17256"/>
                  </a:cubicBezTo>
                  <a:cubicBezTo>
                    <a:pt x="9581" y="17869"/>
                    <a:pt x="9976" y="18382"/>
                    <a:pt x="10249" y="18739"/>
                  </a:cubicBezTo>
                  <a:cubicBezTo>
                    <a:pt x="10464" y="19020"/>
                    <a:pt x="10588" y="19179"/>
                    <a:pt x="10665" y="19266"/>
                  </a:cubicBezTo>
                  <a:cubicBezTo>
                    <a:pt x="10668" y="19269"/>
                    <a:pt x="10672" y="19276"/>
                    <a:pt x="10675" y="19276"/>
                  </a:cubicBezTo>
                  <a:cubicBezTo>
                    <a:pt x="10729" y="19332"/>
                    <a:pt x="10761" y="19352"/>
                    <a:pt x="10787" y="19352"/>
                  </a:cubicBezTo>
                  <a:cubicBezTo>
                    <a:pt x="10808" y="19352"/>
                    <a:pt x="10826" y="19340"/>
                    <a:pt x="10849" y="19324"/>
                  </a:cubicBezTo>
                  <a:cubicBezTo>
                    <a:pt x="10876" y="19307"/>
                    <a:pt x="10894" y="19279"/>
                    <a:pt x="10900" y="19248"/>
                  </a:cubicBezTo>
                  <a:cubicBezTo>
                    <a:pt x="10904" y="19234"/>
                    <a:pt x="10904" y="19224"/>
                    <a:pt x="10859" y="19148"/>
                  </a:cubicBezTo>
                  <a:lnTo>
                    <a:pt x="10870" y="19141"/>
                  </a:lnTo>
                  <a:cubicBezTo>
                    <a:pt x="10862" y="19134"/>
                    <a:pt x="10845" y="19116"/>
                    <a:pt x="10824" y="19085"/>
                  </a:cubicBezTo>
                  <a:cubicBezTo>
                    <a:pt x="10558" y="18649"/>
                    <a:pt x="9403" y="16923"/>
                    <a:pt x="4501" y="9678"/>
                  </a:cubicBezTo>
                  <a:lnTo>
                    <a:pt x="4501" y="9678"/>
                  </a:lnTo>
                  <a:cubicBezTo>
                    <a:pt x="5142" y="10535"/>
                    <a:pt x="5839" y="11459"/>
                    <a:pt x="6535" y="12377"/>
                  </a:cubicBezTo>
                  <a:cubicBezTo>
                    <a:pt x="10204" y="17235"/>
                    <a:pt x="11247" y="18583"/>
                    <a:pt x="11593" y="18922"/>
                  </a:cubicBezTo>
                  <a:cubicBezTo>
                    <a:pt x="11607" y="18940"/>
                    <a:pt x="11621" y="18957"/>
                    <a:pt x="11631" y="18975"/>
                  </a:cubicBezTo>
                  <a:lnTo>
                    <a:pt x="11645" y="18967"/>
                  </a:lnTo>
                  <a:cubicBezTo>
                    <a:pt x="11697" y="19011"/>
                    <a:pt x="11728" y="19026"/>
                    <a:pt x="11752" y="19026"/>
                  </a:cubicBezTo>
                  <a:cubicBezTo>
                    <a:pt x="11770" y="19026"/>
                    <a:pt x="11784" y="19016"/>
                    <a:pt x="11798" y="19006"/>
                  </a:cubicBezTo>
                  <a:cubicBezTo>
                    <a:pt x="11826" y="18988"/>
                    <a:pt x="11842" y="18961"/>
                    <a:pt x="11850" y="18929"/>
                  </a:cubicBezTo>
                  <a:cubicBezTo>
                    <a:pt x="11857" y="18898"/>
                    <a:pt x="11850" y="18863"/>
                    <a:pt x="11829" y="18836"/>
                  </a:cubicBezTo>
                  <a:cubicBezTo>
                    <a:pt x="9071" y="14900"/>
                    <a:pt x="5340" y="9512"/>
                    <a:pt x="3351" y="6508"/>
                  </a:cubicBezTo>
                  <a:lnTo>
                    <a:pt x="3351" y="6508"/>
                  </a:lnTo>
                  <a:cubicBezTo>
                    <a:pt x="4324" y="7832"/>
                    <a:pt x="5631" y="9599"/>
                    <a:pt x="6936" y="11352"/>
                  </a:cubicBezTo>
                  <a:cubicBezTo>
                    <a:pt x="11608" y="17629"/>
                    <a:pt x="12228" y="18294"/>
                    <a:pt x="12410" y="18294"/>
                  </a:cubicBezTo>
                  <a:cubicBezTo>
                    <a:pt x="12433" y="18294"/>
                    <a:pt x="12450" y="18283"/>
                    <a:pt x="12466" y="18271"/>
                  </a:cubicBezTo>
                  <a:cubicBezTo>
                    <a:pt x="12494" y="18254"/>
                    <a:pt x="12512" y="18226"/>
                    <a:pt x="12518" y="18195"/>
                  </a:cubicBezTo>
                  <a:cubicBezTo>
                    <a:pt x="12525" y="18160"/>
                    <a:pt x="12515" y="18129"/>
                    <a:pt x="12498" y="18102"/>
                  </a:cubicBezTo>
                  <a:cubicBezTo>
                    <a:pt x="9680" y="14079"/>
                    <a:pt x="5845" y="8535"/>
                    <a:pt x="3912" y="5600"/>
                  </a:cubicBezTo>
                  <a:lnTo>
                    <a:pt x="3912" y="5600"/>
                  </a:lnTo>
                  <a:cubicBezTo>
                    <a:pt x="4934" y="6969"/>
                    <a:pt x="6375" y="8899"/>
                    <a:pt x="7809" y="10811"/>
                  </a:cubicBezTo>
                  <a:cubicBezTo>
                    <a:pt x="9362" y="12880"/>
                    <a:pt x="10606" y="14522"/>
                    <a:pt x="11500" y="15700"/>
                  </a:cubicBezTo>
                  <a:cubicBezTo>
                    <a:pt x="12971" y="17627"/>
                    <a:pt x="13213" y="17940"/>
                    <a:pt x="13328" y="17940"/>
                  </a:cubicBezTo>
                  <a:cubicBezTo>
                    <a:pt x="13350" y="17940"/>
                    <a:pt x="13368" y="17929"/>
                    <a:pt x="13388" y="17915"/>
                  </a:cubicBezTo>
                  <a:cubicBezTo>
                    <a:pt x="13416" y="17897"/>
                    <a:pt x="13437" y="17866"/>
                    <a:pt x="13440" y="17835"/>
                  </a:cubicBezTo>
                  <a:cubicBezTo>
                    <a:pt x="13468" y="17699"/>
                    <a:pt x="12990" y="16948"/>
                    <a:pt x="7557" y="9027"/>
                  </a:cubicBezTo>
                  <a:cubicBezTo>
                    <a:pt x="6999" y="8216"/>
                    <a:pt x="6434" y="7395"/>
                    <a:pt x="5914" y="6633"/>
                  </a:cubicBezTo>
                  <a:lnTo>
                    <a:pt x="5914" y="6633"/>
                  </a:lnTo>
                  <a:lnTo>
                    <a:pt x="14279" y="17720"/>
                  </a:lnTo>
                  <a:cubicBezTo>
                    <a:pt x="14301" y="17751"/>
                    <a:pt x="14337" y="17767"/>
                    <a:pt x="14374" y="17767"/>
                  </a:cubicBezTo>
                  <a:cubicBezTo>
                    <a:pt x="14399" y="17767"/>
                    <a:pt x="14424" y="17760"/>
                    <a:pt x="14445" y="17744"/>
                  </a:cubicBezTo>
                  <a:cubicBezTo>
                    <a:pt x="14497" y="17707"/>
                    <a:pt x="14511" y="17634"/>
                    <a:pt x="14473" y="17582"/>
                  </a:cubicBezTo>
                  <a:cubicBezTo>
                    <a:pt x="12383" y="14491"/>
                    <a:pt x="9186" y="9765"/>
                    <a:pt x="6874" y="6339"/>
                  </a:cubicBezTo>
                  <a:lnTo>
                    <a:pt x="6874" y="6339"/>
                  </a:lnTo>
                  <a:cubicBezTo>
                    <a:pt x="7675" y="7423"/>
                    <a:pt x="8565" y="8622"/>
                    <a:pt x="9456" y="9814"/>
                  </a:cubicBezTo>
                  <a:cubicBezTo>
                    <a:pt x="13630" y="15420"/>
                    <a:pt x="14788" y="16938"/>
                    <a:pt x="15162" y="17308"/>
                  </a:cubicBezTo>
                  <a:cubicBezTo>
                    <a:pt x="15176" y="17328"/>
                    <a:pt x="15189" y="17349"/>
                    <a:pt x="15204" y="17370"/>
                  </a:cubicBezTo>
                  <a:lnTo>
                    <a:pt x="15218" y="17360"/>
                  </a:lnTo>
                  <a:cubicBezTo>
                    <a:pt x="15269" y="17406"/>
                    <a:pt x="15301" y="17420"/>
                    <a:pt x="15325" y="17420"/>
                  </a:cubicBezTo>
                  <a:cubicBezTo>
                    <a:pt x="15344" y="17420"/>
                    <a:pt x="15358" y="17411"/>
                    <a:pt x="15373" y="17402"/>
                  </a:cubicBezTo>
                  <a:cubicBezTo>
                    <a:pt x="15397" y="17384"/>
                    <a:pt x="15418" y="17357"/>
                    <a:pt x="15422" y="17325"/>
                  </a:cubicBezTo>
                  <a:cubicBezTo>
                    <a:pt x="15429" y="17294"/>
                    <a:pt x="15422" y="17259"/>
                    <a:pt x="15405" y="17235"/>
                  </a:cubicBezTo>
                  <a:cubicBezTo>
                    <a:pt x="13353" y="14238"/>
                    <a:pt x="8953" y="7797"/>
                    <a:pt x="6525" y="4173"/>
                  </a:cubicBezTo>
                  <a:lnTo>
                    <a:pt x="6525" y="4173"/>
                  </a:lnTo>
                  <a:cubicBezTo>
                    <a:pt x="8970" y="7420"/>
                    <a:pt x="13229" y="13098"/>
                    <a:pt x="15845" y="16591"/>
                  </a:cubicBezTo>
                  <a:cubicBezTo>
                    <a:pt x="15868" y="16622"/>
                    <a:pt x="15904" y="16640"/>
                    <a:pt x="15942" y="16640"/>
                  </a:cubicBezTo>
                  <a:cubicBezTo>
                    <a:pt x="15965" y="16640"/>
                    <a:pt x="15990" y="16633"/>
                    <a:pt x="16011" y="16618"/>
                  </a:cubicBezTo>
                  <a:cubicBezTo>
                    <a:pt x="16063" y="16580"/>
                    <a:pt x="16077" y="16508"/>
                    <a:pt x="16042" y="16452"/>
                  </a:cubicBezTo>
                  <a:lnTo>
                    <a:pt x="7339" y="3549"/>
                  </a:lnTo>
                  <a:lnTo>
                    <a:pt x="7339" y="3549"/>
                  </a:lnTo>
                  <a:cubicBezTo>
                    <a:pt x="9552" y="6439"/>
                    <a:pt x="13492" y="11740"/>
                    <a:pt x="16371" y="15649"/>
                  </a:cubicBezTo>
                  <a:cubicBezTo>
                    <a:pt x="16396" y="15682"/>
                    <a:pt x="16433" y="15699"/>
                    <a:pt x="16469" y="15699"/>
                  </a:cubicBezTo>
                  <a:cubicBezTo>
                    <a:pt x="16493" y="15699"/>
                    <a:pt x="16517" y="15691"/>
                    <a:pt x="16537" y="15676"/>
                  </a:cubicBezTo>
                  <a:cubicBezTo>
                    <a:pt x="16593" y="15638"/>
                    <a:pt x="16607" y="15565"/>
                    <a:pt x="16569" y="15510"/>
                  </a:cubicBezTo>
                  <a:lnTo>
                    <a:pt x="8381" y="3369"/>
                  </a:lnTo>
                  <a:lnTo>
                    <a:pt x="8381" y="3369"/>
                  </a:lnTo>
                  <a:cubicBezTo>
                    <a:pt x="9331" y="4644"/>
                    <a:pt x="10519" y="6279"/>
                    <a:pt x="11639" y="7811"/>
                  </a:cubicBezTo>
                  <a:cubicBezTo>
                    <a:pt x="16474" y="14448"/>
                    <a:pt x="17084" y="15194"/>
                    <a:pt x="17287" y="15194"/>
                  </a:cubicBezTo>
                  <a:cubicBezTo>
                    <a:pt x="17314" y="15194"/>
                    <a:pt x="17334" y="15181"/>
                    <a:pt x="17356" y="15166"/>
                  </a:cubicBezTo>
                  <a:cubicBezTo>
                    <a:pt x="17383" y="15150"/>
                    <a:pt x="17401" y="15121"/>
                    <a:pt x="17407" y="15087"/>
                  </a:cubicBezTo>
                  <a:cubicBezTo>
                    <a:pt x="17414" y="15056"/>
                    <a:pt x="17407" y="15025"/>
                    <a:pt x="17386" y="14997"/>
                  </a:cubicBezTo>
                  <a:cubicBezTo>
                    <a:pt x="15318" y="11962"/>
                    <a:pt x="12068" y="7180"/>
                    <a:pt x="9906" y="3972"/>
                  </a:cubicBezTo>
                  <a:lnTo>
                    <a:pt x="9906" y="3972"/>
                  </a:lnTo>
                  <a:cubicBezTo>
                    <a:pt x="16070" y="12249"/>
                    <a:pt x="17470" y="14058"/>
                    <a:pt x="17861" y="14405"/>
                  </a:cubicBezTo>
                  <a:cubicBezTo>
                    <a:pt x="17865" y="14405"/>
                    <a:pt x="17865" y="14408"/>
                    <a:pt x="17865" y="14408"/>
                  </a:cubicBezTo>
                  <a:lnTo>
                    <a:pt x="17868" y="14408"/>
                  </a:lnTo>
                  <a:cubicBezTo>
                    <a:pt x="17928" y="14460"/>
                    <a:pt x="17965" y="14477"/>
                    <a:pt x="17991" y="14477"/>
                  </a:cubicBezTo>
                  <a:cubicBezTo>
                    <a:pt x="18012" y="14477"/>
                    <a:pt x="18026" y="14467"/>
                    <a:pt x="18042" y="14456"/>
                  </a:cubicBezTo>
                  <a:cubicBezTo>
                    <a:pt x="18069" y="14439"/>
                    <a:pt x="18087" y="14411"/>
                    <a:pt x="18093" y="14381"/>
                  </a:cubicBezTo>
                  <a:cubicBezTo>
                    <a:pt x="18107" y="14307"/>
                    <a:pt x="18107" y="14290"/>
                    <a:pt x="9729" y="1910"/>
                  </a:cubicBezTo>
                  <a:lnTo>
                    <a:pt x="9729" y="1910"/>
                  </a:lnTo>
                  <a:cubicBezTo>
                    <a:pt x="11770" y="4527"/>
                    <a:pt x="15589" y="9654"/>
                    <a:pt x="18346" y="13399"/>
                  </a:cubicBezTo>
                  <a:cubicBezTo>
                    <a:pt x="18370" y="13432"/>
                    <a:pt x="18409" y="13450"/>
                    <a:pt x="18451" y="13450"/>
                  </a:cubicBezTo>
                  <a:cubicBezTo>
                    <a:pt x="18457" y="13450"/>
                    <a:pt x="18464" y="13449"/>
                    <a:pt x="18471" y="13448"/>
                  </a:cubicBezTo>
                  <a:cubicBezTo>
                    <a:pt x="18516" y="13438"/>
                    <a:pt x="18554" y="13399"/>
                    <a:pt x="18565" y="13351"/>
                  </a:cubicBezTo>
                  <a:cubicBezTo>
                    <a:pt x="18568" y="13330"/>
                    <a:pt x="18568" y="13320"/>
                    <a:pt x="18536" y="13261"/>
                  </a:cubicBezTo>
                  <a:lnTo>
                    <a:pt x="18541" y="13258"/>
                  </a:lnTo>
                  <a:cubicBezTo>
                    <a:pt x="18541" y="13254"/>
                    <a:pt x="18523" y="13230"/>
                    <a:pt x="18488" y="13185"/>
                  </a:cubicBezTo>
                  <a:cubicBezTo>
                    <a:pt x="18419" y="13081"/>
                    <a:pt x="18294" y="12897"/>
                    <a:pt x="18062" y="12564"/>
                  </a:cubicBezTo>
                  <a:cubicBezTo>
                    <a:pt x="13596" y="6117"/>
                    <a:pt x="11479" y="2988"/>
                    <a:pt x="10558" y="1564"/>
                  </a:cubicBezTo>
                  <a:lnTo>
                    <a:pt x="10558" y="1564"/>
                  </a:lnTo>
                  <a:cubicBezTo>
                    <a:pt x="11881" y="3227"/>
                    <a:pt x="14535" y="6737"/>
                    <a:pt x="16295" y="9062"/>
                  </a:cubicBezTo>
                  <a:cubicBezTo>
                    <a:pt x="16991" y="9983"/>
                    <a:pt x="17605" y="10794"/>
                    <a:pt x="18045" y="11373"/>
                  </a:cubicBezTo>
                  <a:cubicBezTo>
                    <a:pt x="18661" y="12181"/>
                    <a:pt x="18790" y="12348"/>
                    <a:pt x="18869" y="12348"/>
                  </a:cubicBezTo>
                  <a:cubicBezTo>
                    <a:pt x="18889" y="12348"/>
                    <a:pt x="18907" y="12337"/>
                    <a:pt x="18928" y="12322"/>
                  </a:cubicBezTo>
                  <a:cubicBezTo>
                    <a:pt x="18956" y="12305"/>
                    <a:pt x="18977" y="12273"/>
                    <a:pt x="18981" y="12243"/>
                  </a:cubicBezTo>
                  <a:cubicBezTo>
                    <a:pt x="18990" y="12190"/>
                    <a:pt x="19019" y="12041"/>
                    <a:pt x="13689" y="4263"/>
                  </a:cubicBezTo>
                  <a:lnTo>
                    <a:pt x="13689" y="4263"/>
                  </a:lnTo>
                  <a:cubicBezTo>
                    <a:pt x="18445" y="10499"/>
                    <a:pt x="19055" y="11160"/>
                    <a:pt x="19236" y="11160"/>
                  </a:cubicBezTo>
                  <a:cubicBezTo>
                    <a:pt x="19259" y="11160"/>
                    <a:pt x="19275" y="11149"/>
                    <a:pt x="19292" y="11137"/>
                  </a:cubicBezTo>
                  <a:cubicBezTo>
                    <a:pt x="19320" y="11117"/>
                    <a:pt x="19341" y="11088"/>
                    <a:pt x="19344" y="11058"/>
                  </a:cubicBezTo>
                  <a:cubicBezTo>
                    <a:pt x="19355" y="11002"/>
                    <a:pt x="19379" y="10877"/>
                    <a:pt x="14251" y="3390"/>
                  </a:cubicBezTo>
                  <a:lnTo>
                    <a:pt x="14251" y="3390"/>
                  </a:lnTo>
                  <a:cubicBezTo>
                    <a:pt x="14646" y="3889"/>
                    <a:pt x="15065" y="4415"/>
                    <a:pt x="15480" y="4938"/>
                  </a:cubicBezTo>
                  <a:cubicBezTo>
                    <a:pt x="18024" y="8126"/>
                    <a:pt x="18769" y="9024"/>
                    <a:pt x="19035" y="9241"/>
                  </a:cubicBezTo>
                  <a:lnTo>
                    <a:pt x="19043" y="9252"/>
                  </a:lnTo>
                  <a:lnTo>
                    <a:pt x="19043" y="9249"/>
                  </a:lnTo>
                  <a:cubicBezTo>
                    <a:pt x="19096" y="9292"/>
                    <a:pt x="19129" y="9305"/>
                    <a:pt x="19154" y="9305"/>
                  </a:cubicBezTo>
                  <a:cubicBezTo>
                    <a:pt x="19176" y="9305"/>
                    <a:pt x="19191" y="9295"/>
                    <a:pt x="19209" y="9283"/>
                  </a:cubicBezTo>
                  <a:cubicBezTo>
                    <a:pt x="19264" y="9246"/>
                    <a:pt x="19278" y="9172"/>
                    <a:pt x="19240" y="9117"/>
                  </a:cubicBezTo>
                  <a:lnTo>
                    <a:pt x="15031" y="2870"/>
                  </a:lnTo>
                  <a:lnTo>
                    <a:pt x="18523" y="6754"/>
                  </a:lnTo>
                  <a:cubicBezTo>
                    <a:pt x="18546" y="6781"/>
                    <a:pt x="18579" y="6795"/>
                    <a:pt x="18612" y="6795"/>
                  </a:cubicBezTo>
                  <a:cubicBezTo>
                    <a:pt x="18638" y="6795"/>
                    <a:pt x="18664" y="6786"/>
                    <a:pt x="18686" y="6768"/>
                  </a:cubicBezTo>
                  <a:cubicBezTo>
                    <a:pt x="18738" y="6730"/>
                    <a:pt x="18749" y="6660"/>
                    <a:pt x="18710" y="6605"/>
                  </a:cubicBezTo>
                  <a:cubicBezTo>
                    <a:pt x="17612" y="5001"/>
                    <a:pt x="15955" y="2572"/>
                    <a:pt x="15841" y="2360"/>
                  </a:cubicBezTo>
                  <a:cubicBezTo>
                    <a:pt x="15838" y="2347"/>
                    <a:pt x="15831" y="2336"/>
                    <a:pt x="15824" y="2326"/>
                  </a:cubicBezTo>
                  <a:cubicBezTo>
                    <a:pt x="15802" y="2292"/>
                    <a:pt x="15765" y="2273"/>
                    <a:pt x="15726" y="2273"/>
                  </a:cubicBezTo>
                  <a:cubicBezTo>
                    <a:pt x="15703" y="2273"/>
                    <a:pt x="15679" y="2280"/>
                    <a:pt x="15658" y="2295"/>
                  </a:cubicBezTo>
                  <a:cubicBezTo>
                    <a:pt x="15630" y="2312"/>
                    <a:pt x="15613" y="2340"/>
                    <a:pt x="15605" y="2374"/>
                  </a:cubicBezTo>
                  <a:cubicBezTo>
                    <a:pt x="15595" y="2430"/>
                    <a:pt x="15589" y="2468"/>
                    <a:pt x="17484" y="5240"/>
                  </a:cubicBezTo>
                  <a:lnTo>
                    <a:pt x="14050" y="1425"/>
                  </a:lnTo>
                  <a:cubicBezTo>
                    <a:pt x="14027" y="1397"/>
                    <a:pt x="13993" y="1384"/>
                    <a:pt x="13959" y="1384"/>
                  </a:cubicBezTo>
                  <a:cubicBezTo>
                    <a:pt x="13934" y="1384"/>
                    <a:pt x="13908" y="1392"/>
                    <a:pt x="13887" y="1408"/>
                  </a:cubicBezTo>
                  <a:cubicBezTo>
                    <a:pt x="13838" y="1450"/>
                    <a:pt x="13825" y="1519"/>
                    <a:pt x="13863" y="1570"/>
                  </a:cubicBezTo>
                  <a:lnTo>
                    <a:pt x="17906" y="7568"/>
                  </a:lnTo>
                  <a:cubicBezTo>
                    <a:pt x="16427" y="5756"/>
                    <a:pt x="13995" y="2690"/>
                    <a:pt x="12203" y="406"/>
                  </a:cubicBezTo>
                  <a:cubicBezTo>
                    <a:pt x="12179" y="376"/>
                    <a:pt x="12144" y="360"/>
                    <a:pt x="12109" y="360"/>
                  </a:cubicBezTo>
                  <a:cubicBezTo>
                    <a:pt x="12084" y="360"/>
                    <a:pt x="12058" y="368"/>
                    <a:pt x="12037" y="385"/>
                  </a:cubicBezTo>
                  <a:cubicBezTo>
                    <a:pt x="11985" y="424"/>
                    <a:pt x="11971" y="497"/>
                    <a:pt x="12009" y="548"/>
                  </a:cubicBezTo>
                  <a:cubicBezTo>
                    <a:pt x="14123" y="3625"/>
                    <a:pt x="17050" y="7908"/>
                    <a:pt x="18391" y="9932"/>
                  </a:cubicBezTo>
                  <a:cubicBezTo>
                    <a:pt x="16853" y="8036"/>
                    <a:pt x="13734" y="3927"/>
                    <a:pt x="12200" y="1903"/>
                  </a:cubicBezTo>
                  <a:cubicBezTo>
                    <a:pt x="11815" y="1397"/>
                    <a:pt x="11493" y="975"/>
                    <a:pt x="11268" y="681"/>
                  </a:cubicBezTo>
                  <a:cubicBezTo>
                    <a:pt x="11105" y="465"/>
                    <a:pt x="11004" y="334"/>
                    <a:pt x="10939" y="257"/>
                  </a:cubicBezTo>
                  <a:cubicBezTo>
                    <a:pt x="10928" y="247"/>
                    <a:pt x="10921" y="233"/>
                    <a:pt x="10914" y="223"/>
                  </a:cubicBezTo>
                  <a:lnTo>
                    <a:pt x="10911" y="227"/>
                  </a:lnTo>
                  <a:cubicBezTo>
                    <a:pt x="10864" y="179"/>
                    <a:pt x="10836" y="162"/>
                    <a:pt x="10811" y="162"/>
                  </a:cubicBezTo>
                  <a:cubicBezTo>
                    <a:pt x="10791" y="162"/>
                    <a:pt x="10773" y="174"/>
                    <a:pt x="10748" y="192"/>
                  </a:cubicBezTo>
                  <a:cubicBezTo>
                    <a:pt x="10720" y="209"/>
                    <a:pt x="10703" y="237"/>
                    <a:pt x="10696" y="268"/>
                  </a:cubicBezTo>
                  <a:cubicBezTo>
                    <a:pt x="10689" y="302"/>
                    <a:pt x="10696" y="334"/>
                    <a:pt x="10717" y="361"/>
                  </a:cubicBezTo>
                  <a:cubicBezTo>
                    <a:pt x="12771" y="3345"/>
                    <a:pt x="15501" y="7329"/>
                    <a:pt x="17189" y="9844"/>
                  </a:cubicBezTo>
                  <a:cubicBezTo>
                    <a:pt x="16967" y="9550"/>
                    <a:pt x="16728" y="9238"/>
                    <a:pt x="16486" y="8916"/>
                  </a:cubicBezTo>
                  <a:cubicBezTo>
                    <a:pt x="10626" y="1166"/>
                    <a:pt x="9982" y="403"/>
                    <a:pt x="9796" y="403"/>
                  </a:cubicBezTo>
                  <a:cubicBezTo>
                    <a:pt x="9774" y="403"/>
                    <a:pt x="9759" y="413"/>
                    <a:pt x="9743" y="424"/>
                  </a:cubicBezTo>
                  <a:cubicBezTo>
                    <a:pt x="9715" y="444"/>
                    <a:pt x="9695" y="476"/>
                    <a:pt x="9688" y="507"/>
                  </a:cubicBezTo>
                  <a:cubicBezTo>
                    <a:pt x="9670" y="604"/>
                    <a:pt x="9643" y="753"/>
                    <a:pt x="14330" y="7586"/>
                  </a:cubicBezTo>
                  <a:cubicBezTo>
                    <a:pt x="14088" y="7257"/>
                    <a:pt x="13838" y="6924"/>
                    <a:pt x="13593" y="6595"/>
                  </a:cubicBezTo>
                  <a:cubicBezTo>
                    <a:pt x="9784" y="1515"/>
                    <a:pt x="8794" y="302"/>
                    <a:pt x="8475" y="57"/>
                  </a:cubicBezTo>
                  <a:cubicBezTo>
                    <a:pt x="8471" y="57"/>
                    <a:pt x="8471" y="53"/>
                    <a:pt x="8471" y="53"/>
                  </a:cubicBezTo>
                  <a:lnTo>
                    <a:pt x="8471" y="57"/>
                  </a:lnTo>
                  <a:cubicBezTo>
                    <a:pt x="8417" y="15"/>
                    <a:pt x="8382" y="1"/>
                    <a:pt x="83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7"/>
            <p:cNvSpPr/>
            <p:nvPr/>
          </p:nvSpPr>
          <p:spPr>
            <a:xfrm>
              <a:off x="7014262" y="1153463"/>
              <a:ext cx="848587" cy="1192385"/>
            </a:xfrm>
            <a:custGeom>
              <a:avLst/>
              <a:gdLst/>
              <a:ahLst/>
              <a:cxnLst/>
              <a:rect l="l" t="t" r="r" b="b"/>
              <a:pathLst>
                <a:path w="34615" h="48639" extrusionOk="0">
                  <a:moveTo>
                    <a:pt x="23898" y="544"/>
                  </a:moveTo>
                  <a:cubicBezTo>
                    <a:pt x="24303" y="2103"/>
                    <a:pt x="24417" y="3756"/>
                    <a:pt x="24190" y="5356"/>
                  </a:cubicBezTo>
                  <a:cubicBezTo>
                    <a:pt x="24162" y="5342"/>
                    <a:pt x="24131" y="5333"/>
                    <a:pt x="24099" y="5333"/>
                  </a:cubicBezTo>
                  <a:cubicBezTo>
                    <a:pt x="23679" y="5346"/>
                    <a:pt x="23279" y="5724"/>
                    <a:pt x="22905" y="5880"/>
                  </a:cubicBezTo>
                  <a:cubicBezTo>
                    <a:pt x="22595" y="6006"/>
                    <a:pt x="22299" y="6149"/>
                    <a:pt x="22021" y="6317"/>
                  </a:cubicBezTo>
                  <a:cubicBezTo>
                    <a:pt x="22381" y="5684"/>
                    <a:pt x="22709" y="5036"/>
                    <a:pt x="22968" y="4339"/>
                  </a:cubicBezTo>
                  <a:cubicBezTo>
                    <a:pt x="23361" y="3278"/>
                    <a:pt x="23798" y="1870"/>
                    <a:pt x="23711" y="736"/>
                  </a:cubicBezTo>
                  <a:cubicBezTo>
                    <a:pt x="23706" y="690"/>
                    <a:pt x="23683" y="658"/>
                    <a:pt x="23652" y="644"/>
                  </a:cubicBezTo>
                  <a:cubicBezTo>
                    <a:pt x="23734" y="603"/>
                    <a:pt x="23811" y="566"/>
                    <a:pt x="23898" y="544"/>
                  </a:cubicBezTo>
                  <a:close/>
                  <a:moveTo>
                    <a:pt x="23483" y="744"/>
                  </a:moveTo>
                  <a:lnTo>
                    <a:pt x="23483" y="744"/>
                  </a:lnTo>
                  <a:cubicBezTo>
                    <a:pt x="23042" y="1842"/>
                    <a:pt x="22873" y="3081"/>
                    <a:pt x="22495" y="4208"/>
                  </a:cubicBezTo>
                  <a:cubicBezTo>
                    <a:pt x="22213" y="5059"/>
                    <a:pt x="21765" y="5848"/>
                    <a:pt x="21301" y="6613"/>
                  </a:cubicBezTo>
                  <a:cubicBezTo>
                    <a:pt x="21338" y="6313"/>
                    <a:pt x="21342" y="5998"/>
                    <a:pt x="21328" y="5661"/>
                  </a:cubicBezTo>
                  <a:cubicBezTo>
                    <a:pt x="21301" y="5095"/>
                    <a:pt x="21311" y="4431"/>
                    <a:pt x="21164" y="3852"/>
                  </a:cubicBezTo>
                  <a:cubicBezTo>
                    <a:pt x="21351" y="3583"/>
                    <a:pt x="21534" y="3314"/>
                    <a:pt x="21711" y="3036"/>
                  </a:cubicBezTo>
                  <a:cubicBezTo>
                    <a:pt x="22093" y="2431"/>
                    <a:pt x="22727" y="1250"/>
                    <a:pt x="23483" y="744"/>
                  </a:cubicBezTo>
                  <a:close/>
                  <a:moveTo>
                    <a:pt x="20758" y="4431"/>
                  </a:moveTo>
                  <a:cubicBezTo>
                    <a:pt x="20786" y="4744"/>
                    <a:pt x="20850" y="5059"/>
                    <a:pt x="20877" y="5360"/>
                  </a:cubicBezTo>
                  <a:cubicBezTo>
                    <a:pt x="20945" y="6057"/>
                    <a:pt x="20918" y="6744"/>
                    <a:pt x="20800" y="7428"/>
                  </a:cubicBezTo>
                  <a:cubicBezTo>
                    <a:pt x="20690" y="7606"/>
                    <a:pt x="20586" y="7779"/>
                    <a:pt x="20485" y="7953"/>
                  </a:cubicBezTo>
                  <a:cubicBezTo>
                    <a:pt x="20253" y="8349"/>
                    <a:pt x="20011" y="8759"/>
                    <a:pt x="19780" y="9183"/>
                  </a:cubicBezTo>
                  <a:cubicBezTo>
                    <a:pt x="19788" y="8759"/>
                    <a:pt x="19797" y="8330"/>
                    <a:pt x="19820" y="7907"/>
                  </a:cubicBezTo>
                  <a:cubicBezTo>
                    <a:pt x="19866" y="7182"/>
                    <a:pt x="19984" y="6426"/>
                    <a:pt x="19883" y="5701"/>
                  </a:cubicBezTo>
                  <a:cubicBezTo>
                    <a:pt x="20167" y="5274"/>
                    <a:pt x="20467" y="4854"/>
                    <a:pt x="20758" y="4431"/>
                  </a:cubicBezTo>
                  <a:close/>
                  <a:moveTo>
                    <a:pt x="24037" y="5760"/>
                  </a:moveTo>
                  <a:lnTo>
                    <a:pt x="24037" y="5760"/>
                  </a:lnTo>
                  <a:cubicBezTo>
                    <a:pt x="24051" y="5768"/>
                    <a:pt x="24066" y="5774"/>
                    <a:pt x="24083" y="5774"/>
                  </a:cubicBezTo>
                  <a:cubicBezTo>
                    <a:pt x="24091" y="5774"/>
                    <a:pt x="24099" y="5772"/>
                    <a:pt x="24108" y="5770"/>
                  </a:cubicBezTo>
                  <a:cubicBezTo>
                    <a:pt x="24112" y="5770"/>
                    <a:pt x="24121" y="5766"/>
                    <a:pt x="24126" y="5766"/>
                  </a:cubicBezTo>
                  <a:cubicBezTo>
                    <a:pt x="23971" y="6608"/>
                    <a:pt x="23721" y="7433"/>
                    <a:pt x="23365" y="8212"/>
                  </a:cubicBezTo>
                  <a:cubicBezTo>
                    <a:pt x="22340" y="8298"/>
                    <a:pt x="21242" y="8986"/>
                    <a:pt x="20326" y="9328"/>
                  </a:cubicBezTo>
                  <a:cubicBezTo>
                    <a:pt x="20231" y="9365"/>
                    <a:pt x="20256" y="9501"/>
                    <a:pt x="20344" y="9501"/>
                  </a:cubicBezTo>
                  <a:cubicBezTo>
                    <a:pt x="20352" y="9501"/>
                    <a:pt x="20361" y="9500"/>
                    <a:pt x="20371" y="9497"/>
                  </a:cubicBezTo>
                  <a:cubicBezTo>
                    <a:pt x="20964" y="9314"/>
                    <a:pt x="21561" y="9156"/>
                    <a:pt x="22148" y="8954"/>
                  </a:cubicBezTo>
                  <a:cubicBezTo>
                    <a:pt x="22463" y="8850"/>
                    <a:pt x="22804" y="8777"/>
                    <a:pt x="23132" y="8685"/>
                  </a:cubicBezTo>
                  <a:lnTo>
                    <a:pt x="23132" y="8685"/>
                  </a:lnTo>
                  <a:cubicBezTo>
                    <a:pt x="22444" y="9976"/>
                    <a:pt x="21256" y="10918"/>
                    <a:pt x="20152" y="11848"/>
                  </a:cubicBezTo>
                  <a:cubicBezTo>
                    <a:pt x="19688" y="12245"/>
                    <a:pt x="19123" y="12687"/>
                    <a:pt x="18659" y="13187"/>
                  </a:cubicBezTo>
                  <a:cubicBezTo>
                    <a:pt x="18877" y="12458"/>
                    <a:pt x="19114" y="11734"/>
                    <a:pt x="19424" y="11028"/>
                  </a:cubicBezTo>
                  <a:cubicBezTo>
                    <a:pt x="19984" y="9757"/>
                    <a:pt x="20695" y="8559"/>
                    <a:pt x="21401" y="7369"/>
                  </a:cubicBezTo>
                  <a:cubicBezTo>
                    <a:pt x="21475" y="7246"/>
                    <a:pt x="21547" y="7127"/>
                    <a:pt x="21620" y="7009"/>
                  </a:cubicBezTo>
                  <a:cubicBezTo>
                    <a:pt x="22076" y="6754"/>
                    <a:pt x="22522" y="6481"/>
                    <a:pt x="23014" y="6280"/>
                  </a:cubicBezTo>
                  <a:cubicBezTo>
                    <a:pt x="23246" y="6189"/>
                    <a:pt x="23437" y="6107"/>
                    <a:pt x="23643" y="5975"/>
                  </a:cubicBezTo>
                  <a:cubicBezTo>
                    <a:pt x="23729" y="5916"/>
                    <a:pt x="23826" y="5870"/>
                    <a:pt x="23916" y="5825"/>
                  </a:cubicBezTo>
                  <a:cubicBezTo>
                    <a:pt x="23998" y="5783"/>
                    <a:pt x="24039" y="5775"/>
                    <a:pt x="24057" y="5770"/>
                  </a:cubicBezTo>
                  <a:cubicBezTo>
                    <a:pt x="24051" y="5770"/>
                    <a:pt x="24045" y="5765"/>
                    <a:pt x="24037" y="5760"/>
                  </a:cubicBezTo>
                  <a:close/>
                  <a:moveTo>
                    <a:pt x="19524" y="6267"/>
                  </a:moveTo>
                  <a:lnTo>
                    <a:pt x="19524" y="6267"/>
                  </a:lnTo>
                  <a:cubicBezTo>
                    <a:pt x="19479" y="6813"/>
                    <a:pt x="19483" y="7369"/>
                    <a:pt x="19456" y="7907"/>
                  </a:cubicBezTo>
                  <a:cubicBezTo>
                    <a:pt x="19424" y="8536"/>
                    <a:pt x="19387" y="9169"/>
                    <a:pt x="19446" y="9793"/>
                  </a:cubicBezTo>
                  <a:cubicBezTo>
                    <a:pt x="18731" y="11156"/>
                    <a:pt x="18116" y="12636"/>
                    <a:pt x="17993" y="14113"/>
                  </a:cubicBezTo>
                  <a:cubicBezTo>
                    <a:pt x="17980" y="14144"/>
                    <a:pt x="17961" y="14176"/>
                    <a:pt x="17948" y="14208"/>
                  </a:cubicBezTo>
                  <a:cubicBezTo>
                    <a:pt x="17938" y="14153"/>
                    <a:pt x="17925" y="14098"/>
                    <a:pt x="17915" y="14044"/>
                  </a:cubicBezTo>
                  <a:cubicBezTo>
                    <a:pt x="17852" y="13219"/>
                    <a:pt x="17860" y="12376"/>
                    <a:pt x="17883" y="11602"/>
                  </a:cubicBezTo>
                  <a:cubicBezTo>
                    <a:pt x="17929" y="9720"/>
                    <a:pt x="18476" y="8021"/>
                    <a:pt x="19437" y="6412"/>
                  </a:cubicBezTo>
                  <a:cubicBezTo>
                    <a:pt x="19465" y="6362"/>
                    <a:pt x="19496" y="6317"/>
                    <a:pt x="19524" y="6267"/>
                  </a:cubicBezTo>
                  <a:close/>
                  <a:moveTo>
                    <a:pt x="10115" y="8075"/>
                  </a:moveTo>
                  <a:lnTo>
                    <a:pt x="10115" y="8075"/>
                  </a:lnTo>
                  <a:cubicBezTo>
                    <a:pt x="10899" y="8353"/>
                    <a:pt x="11578" y="8918"/>
                    <a:pt x="12256" y="9374"/>
                  </a:cubicBezTo>
                  <a:cubicBezTo>
                    <a:pt x="13232" y="10035"/>
                    <a:pt x="14098" y="10769"/>
                    <a:pt x="14895" y="11638"/>
                  </a:cubicBezTo>
                  <a:cubicBezTo>
                    <a:pt x="16344" y="13210"/>
                    <a:pt x="17068" y="15092"/>
                    <a:pt x="17778" y="17042"/>
                  </a:cubicBezTo>
                  <a:lnTo>
                    <a:pt x="17778" y="17061"/>
                  </a:lnTo>
                  <a:cubicBezTo>
                    <a:pt x="17505" y="16504"/>
                    <a:pt x="17200" y="15980"/>
                    <a:pt x="16758" y="15484"/>
                  </a:cubicBezTo>
                  <a:cubicBezTo>
                    <a:pt x="16020" y="14651"/>
                    <a:pt x="14950" y="14131"/>
                    <a:pt x="14129" y="13383"/>
                  </a:cubicBezTo>
                  <a:cubicBezTo>
                    <a:pt x="13145" y="12481"/>
                    <a:pt x="12325" y="11397"/>
                    <a:pt x="11627" y="10258"/>
                  </a:cubicBezTo>
                  <a:cubicBezTo>
                    <a:pt x="11305" y="9734"/>
                    <a:pt x="10912" y="9246"/>
                    <a:pt x="10548" y="8750"/>
                  </a:cubicBezTo>
                  <a:cubicBezTo>
                    <a:pt x="10388" y="8536"/>
                    <a:pt x="10261" y="8298"/>
                    <a:pt x="10115" y="8075"/>
                  </a:cubicBezTo>
                  <a:close/>
                  <a:moveTo>
                    <a:pt x="10060" y="8964"/>
                  </a:moveTo>
                  <a:cubicBezTo>
                    <a:pt x="10384" y="9419"/>
                    <a:pt x="10785" y="9848"/>
                    <a:pt x="11059" y="10235"/>
                  </a:cubicBezTo>
                  <a:cubicBezTo>
                    <a:pt x="11732" y="11201"/>
                    <a:pt x="12344" y="12157"/>
                    <a:pt x="13141" y="13032"/>
                  </a:cubicBezTo>
                  <a:cubicBezTo>
                    <a:pt x="13892" y="13862"/>
                    <a:pt x="14771" y="14477"/>
                    <a:pt x="15679" y="15120"/>
                  </a:cubicBezTo>
                  <a:cubicBezTo>
                    <a:pt x="16708" y="15853"/>
                    <a:pt x="17324" y="16838"/>
                    <a:pt x="17888" y="17921"/>
                  </a:cubicBezTo>
                  <a:cubicBezTo>
                    <a:pt x="17898" y="18003"/>
                    <a:pt x="17906" y="18081"/>
                    <a:pt x="17915" y="18163"/>
                  </a:cubicBezTo>
                  <a:cubicBezTo>
                    <a:pt x="17282" y="17366"/>
                    <a:pt x="16248" y="16783"/>
                    <a:pt x="15460" y="16163"/>
                  </a:cubicBezTo>
                  <a:cubicBezTo>
                    <a:pt x="14494" y="15402"/>
                    <a:pt x="13578" y="14582"/>
                    <a:pt x="12781" y="13643"/>
                  </a:cubicBezTo>
                  <a:cubicBezTo>
                    <a:pt x="11669" y="12331"/>
                    <a:pt x="10407" y="10718"/>
                    <a:pt x="10060" y="8964"/>
                  </a:cubicBezTo>
                  <a:close/>
                  <a:moveTo>
                    <a:pt x="23950" y="16052"/>
                  </a:moveTo>
                  <a:cubicBezTo>
                    <a:pt x="25571" y="16052"/>
                    <a:pt x="27222" y="16484"/>
                    <a:pt x="28418" y="17197"/>
                  </a:cubicBezTo>
                  <a:cubicBezTo>
                    <a:pt x="32551" y="19667"/>
                    <a:pt x="33703" y="25458"/>
                    <a:pt x="32997" y="29850"/>
                  </a:cubicBezTo>
                  <a:cubicBezTo>
                    <a:pt x="31748" y="37619"/>
                    <a:pt x="25101" y="43360"/>
                    <a:pt x="17547" y="44180"/>
                  </a:cubicBezTo>
                  <a:cubicBezTo>
                    <a:pt x="17517" y="44169"/>
                    <a:pt x="17484" y="44163"/>
                    <a:pt x="17452" y="44163"/>
                  </a:cubicBezTo>
                  <a:cubicBezTo>
                    <a:pt x="17404" y="44163"/>
                    <a:pt x="17357" y="44175"/>
                    <a:pt x="17319" y="44203"/>
                  </a:cubicBezTo>
                  <a:cubicBezTo>
                    <a:pt x="16772" y="44255"/>
                    <a:pt x="16221" y="44282"/>
                    <a:pt x="15667" y="44282"/>
                  </a:cubicBezTo>
                  <a:cubicBezTo>
                    <a:pt x="15112" y="44282"/>
                    <a:pt x="14555" y="44255"/>
                    <a:pt x="13997" y="44197"/>
                  </a:cubicBezTo>
                  <a:cubicBezTo>
                    <a:pt x="10384" y="43842"/>
                    <a:pt x="7067" y="42157"/>
                    <a:pt x="4574" y="39541"/>
                  </a:cubicBezTo>
                  <a:cubicBezTo>
                    <a:pt x="1909" y="36740"/>
                    <a:pt x="902" y="32967"/>
                    <a:pt x="1043" y="29171"/>
                  </a:cubicBezTo>
                  <a:cubicBezTo>
                    <a:pt x="1207" y="24833"/>
                    <a:pt x="3295" y="21216"/>
                    <a:pt x="6853" y="18779"/>
                  </a:cubicBezTo>
                  <a:cubicBezTo>
                    <a:pt x="8633" y="17555"/>
                    <a:pt x="10797" y="16757"/>
                    <a:pt x="12888" y="16757"/>
                  </a:cubicBezTo>
                  <a:cubicBezTo>
                    <a:pt x="14083" y="16757"/>
                    <a:pt x="15254" y="17017"/>
                    <a:pt x="16316" y="17607"/>
                  </a:cubicBezTo>
                  <a:cubicBezTo>
                    <a:pt x="16640" y="17862"/>
                    <a:pt x="16968" y="18095"/>
                    <a:pt x="17305" y="18281"/>
                  </a:cubicBezTo>
                  <a:cubicBezTo>
                    <a:pt x="17414" y="18377"/>
                    <a:pt x="17524" y="18472"/>
                    <a:pt x="17633" y="18573"/>
                  </a:cubicBezTo>
                  <a:cubicBezTo>
                    <a:pt x="17601" y="18623"/>
                    <a:pt x="17587" y="18691"/>
                    <a:pt x="17614" y="18773"/>
                  </a:cubicBezTo>
                  <a:cubicBezTo>
                    <a:pt x="17879" y="19694"/>
                    <a:pt x="17515" y="20796"/>
                    <a:pt x="17324" y="21713"/>
                  </a:cubicBezTo>
                  <a:cubicBezTo>
                    <a:pt x="17296" y="21826"/>
                    <a:pt x="17109" y="22200"/>
                    <a:pt x="17063" y="22487"/>
                  </a:cubicBezTo>
                  <a:cubicBezTo>
                    <a:pt x="15783" y="22428"/>
                    <a:pt x="13519" y="21585"/>
                    <a:pt x="13168" y="20337"/>
                  </a:cubicBezTo>
                  <a:cubicBezTo>
                    <a:pt x="13143" y="20250"/>
                    <a:pt x="13064" y="20209"/>
                    <a:pt x="12986" y="20209"/>
                  </a:cubicBezTo>
                  <a:cubicBezTo>
                    <a:pt x="12892" y="20209"/>
                    <a:pt x="12800" y="20270"/>
                    <a:pt x="12813" y="20382"/>
                  </a:cubicBezTo>
                  <a:cubicBezTo>
                    <a:pt x="13000" y="21908"/>
                    <a:pt x="15305" y="22861"/>
                    <a:pt x="16617" y="23088"/>
                  </a:cubicBezTo>
                  <a:cubicBezTo>
                    <a:pt x="16861" y="23131"/>
                    <a:pt x="17105" y="23151"/>
                    <a:pt x="17348" y="23151"/>
                  </a:cubicBezTo>
                  <a:cubicBezTo>
                    <a:pt x="18203" y="23151"/>
                    <a:pt x="19047" y="22905"/>
                    <a:pt x="19834" y="22564"/>
                  </a:cubicBezTo>
                  <a:cubicBezTo>
                    <a:pt x="20809" y="22141"/>
                    <a:pt x="22085" y="21348"/>
                    <a:pt x="22577" y="20369"/>
                  </a:cubicBezTo>
                  <a:cubicBezTo>
                    <a:pt x="22659" y="20209"/>
                    <a:pt x="22543" y="20055"/>
                    <a:pt x="22394" y="20055"/>
                  </a:cubicBezTo>
                  <a:cubicBezTo>
                    <a:pt x="22360" y="20055"/>
                    <a:pt x="22325" y="20063"/>
                    <a:pt x="22289" y="20081"/>
                  </a:cubicBezTo>
                  <a:cubicBezTo>
                    <a:pt x="21534" y="20446"/>
                    <a:pt x="20932" y="21111"/>
                    <a:pt x="20221" y="21567"/>
                  </a:cubicBezTo>
                  <a:cubicBezTo>
                    <a:pt x="19542" y="22004"/>
                    <a:pt x="18804" y="22295"/>
                    <a:pt x="18024" y="22419"/>
                  </a:cubicBezTo>
                  <a:cubicBezTo>
                    <a:pt x="18398" y="21772"/>
                    <a:pt x="18531" y="20888"/>
                    <a:pt x="18613" y="20241"/>
                  </a:cubicBezTo>
                  <a:cubicBezTo>
                    <a:pt x="18667" y="19817"/>
                    <a:pt x="18681" y="19393"/>
                    <a:pt x="18667" y="18970"/>
                  </a:cubicBezTo>
                  <a:cubicBezTo>
                    <a:pt x="19500" y="16889"/>
                    <a:pt x="21696" y="16052"/>
                    <a:pt x="23950" y="16052"/>
                  </a:cubicBezTo>
                  <a:close/>
                  <a:moveTo>
                    <a:pt x="24106" y="0"/>
                  </a:moveTo>
                  <a:cubicBezTo>
                    <a:pt x="24099" y="0"/>
                    <a:pt x="24092" y="1"/>
                    <a:pt x="24085" y="2"/>
                  </a:cubicBezTo>
                  <a:cubicBezTo>
                    <a:pt x="23037" y="93"/>
                    <a:pt x="22340" y="1123"/>
                    <a:pt x="21780" y="1906"/>
                  </a:cubicBezTo>
                  <a:cubicBezTo>
                    <a:pt x="20859" y="3191"/>
                    <a:pt x="19957" y="4536"/>
                    <a:pt x="19128" y="5880"/>
                  </a:cubicBezTo>
                  <a:cubicBezTo>
                    <a:pt x="18102" y="7547"/>
                    <a:pt x="17538" y="9328"/>
                    <a:pt x="17414" y="11278"/>
                  </a:cubicBezTo>
                  <a:cubicBezTo>
                    <a:pt x="17401" y="11484"/>
                    <a:pt x="17387" y="11698"/>
                    <a:pt x="17383" y="11917"/>
                  </a:cubicBezTo>
                  <a:cubicBezTo>
                    <a:pt x="17177" y="11228"/>
                    <a:pt x="16950" y="10550"/>
                    <a:pt x="16695" y="9884"/>
                  </a:cubicBezTo>
                  <a:cubicBezTo>
                    <a:pt x="16034" y="8157"/>
                    <a:pt x="15368" y="6294"/>
                    <a:pt x="14361" y="4740"/>
                  </a:cubicBezTo>
                  <a:cubicBezTo>
                    <a:pt x="14322" y="4677"/>
                    <a:pt x="14261" y="4649"/>
                    <a:pt x="14202" y="4649"/>
                  </a:cubicBezTo>
                  <a:cubicBezTo>
                    <a:pt x="14090" y="4649"/>
                    <a:pt x="13980" y="4746"/>
                    <a:pt x="14016" y="4886"/>
                  </a:cubicBezTo>
                  <a:cubicBezTo>
                    <a:pt x="14416" y="6444"/>
                    <a:pt x="15181" y="7934"/>
                    <a:pt x="15778" y="9424"/>
                  </a:cubicBezTo>
                  <a:cubicBezTo>
                    <a:pt x="16375" y="10905"/>
                    <a:pt x="16836" y="12422"/>
                    <a:pt x="17196" y="13976"/>
                  </a:cubicBezTo>
                  <a:cubicBezTo>
                    <a:pt x="17259" y="14254"/>
                    <a:pt x="17319" y="14536"/>
                    <a:pt x="17378" y="14815"/>
                  </a:cubicBezTo>
                  <a:cubicBezTo>
                    <a:pt x="16840" y="13570"/>
                    <a:pt x="16166" y="12399"/>
                    <a:pt x="15219" y="11315"/>
                  </a:cubicBezTo>
                  <a:cubicBezTo>
                    <a:pt x="14421" y="10408"/>
                    <a:pt x="13496" y="9629"/>
                    <a:pt x="12489" y="8977"/>
                  </a:cubicBezTo>
                  <a:cubicBezTo>
                    <a:pt x="11633" y="8422"/>
                    <a:pt x="10830" y="7697"/>
                    <a:pt x="9801" y="7501"/>
                  </a:cubicBezTo>
                  <a:cubicBezTo>
                    <a:pt x="9783" y="7498"/>
                    <a:pt x="9766" y="7497"/>
                    <a:pt x="9748" y="7497"/>
                  </a:cubicBezTo>
                  <a:cubicBezTo>
                    <a:pt x="9716" y="7497"/>
                    <a:pt x="9686" y="7501"/>
                    <a:pt x="9659" y="7510"/>
                  </a:cubicBezTo>
                  <a:cubicBezTo>
                    <a:pt x="9648" y="7506"/>
                    <a:pt x="9636" y="7504"/>
                    <a:pt x="9624" y="7504"/>
                  </a:cubicBezTo>
                  <a:cubicBezTo>
                    <a:pt x="9570" y="7504"/>
                    <a:pt x="9518" y="7543"/>
                    <a:pt x="9518" y="7606"/>
                  </a:cubicBezTo>
                  <a:lnTo>
                    <a:pt x="9518" y="7661"/>
                  </a:lnTo>
                  <a:cubicBezTo>
                    <a:pt x="9514" y="7679"/>
                    <a:pt x="9509" y="7701"/>
                    <a:pt x="9505" y="7724"/>
                  </a:cubicBezTo>
                  <a:cubicBezTo>
                    <a:pt x="9345" y="9866"/>
                    <a:pt x="10717" y="11802"/>
                    <a:pt x="11961" y="13411"/>
                  </a:cubicBezTo>
                  <a:cubicBezTo>
                    <a:pt x="12744" y="14422"/>
                    <a:pt x="13623" y="15315"/>
                    <a:pt x="14594" y="16140"/>
                  </a:cubicBezTo>
                  <a:cubicBezTo>
                    <a:pt x="14681" y="16213"/>
                    <a:pt x="14767" y="16291"/>
                    <a:pt x="14853" y="16363"/>
                  </a:cubicBezTo>
                  <a:cubicBezTo>
                    <a:pt x="14235" y="16194"/>
                    <a:pt x="13587" y="16117"/>
                    <a:pt x="12928" y="16117"/>
                  </a:cubicBezTo>
                  <a:cubicBezTo>
                    <a:pt x="10990" y="16117"/>
                    <a:pt x="8954" y="16783"/>
                    <a:pt x="7281" y="17734"/>
                  </a:cubicBezTo>
                  <a:cubicBezTo>
                    <a:pt x="3190" y="20058"/>
                    <a:pt x="820" y="23982"/>
                    <a:pt x="397" y="28610"/>
                  </a:cubicBezTo>
                  <a:cubicBezTo>
                    <a:pt x="0" y="32898"/>
                    <a:pt x="1244" y="37117"/>
                    <a:pt x="4201" y="40275"/>
                  </a:cubicBezTo>
                  <a:cubicBezTo>
                    <a:pt x="6999" y="43259"/>
                    <a:pt x="10912" y="44849"/>
                    <a:pt x="14958" y="45072"/>
                  </a:cubicBezTo>
                  <a:cubicBezTo>
                    <a:pt x="15268" y="45090"/>
                    <a:pt x="15575" y="45098"/>
                    <a:pt x="15880" y="45098"/>
                  </a:cubicBezTo>
                  <a:cubicBezTo>
                    <a:pt x="16205" y="45098"/>
                    <a:pt x="16528" y="45089"/>
                    <a:pt x="16849" y="45072"/>
                  </a:cubicBezTo>
                  <a:lnTo>
                    <a:pt x="16849" y="45072"/>
                  </a:lnTo>
                  <a:cubicBezTo>
                    <a:pt x="16676" y="45446"/>
                    <a:pt x="16531" y="45829"/>
                    <a:pt x="16403" y="46226"/>
                  </a:cubicBezTo>
                  <a:cubicBezTo>
                    <a:pt x="16234" y="46767"/>
                    <a:pt x="15957" y="47692"/>
                    <a:pt x="16330" y="48198"/>
                  </a:cubicBezTo>
                  <a:cubicBezTo>
                    <a:pt x="16372" y="48256"/>
                    <a:pt x="16435" y="48287"/>
                    <a:pt x="16497" y="48287"/>
                  </a:cubicBezTo>
                  <a:cubicBezTo>
                    <a:pt x="16571" y="48287"/>
                    <a:pt x="16642" y="48244"/>
                    <a:pt x="16672" y="48153"/>
                  </a:cubicBezTo>
                  <a:cubicBezTo>
                    <a:pt x="16845" y="47593"/>
                    <a:pt x="16772" y="46954"/>
                    <a:pt x="16931" y="46371"/>
                  </a:cubicBezTo>
                  <a:cubicBezTo>
                    <a:pt x="17027" y="46025"/>
                    <a:pt x="17150" y="45688"/>
                    <a:pt x="17282" y="45355"/>
                  </a:cubicBezTo>
                  <a:lnTo>
                    <a:pt x="17282" y="45355"/>
                  </a:lnTo>
                  <a:cubicBezTo>
                    <a:pt x="17160" y="45997"/>
                    <a:pt x="17100" y="46640"/>
                    <a:pt x="17177" y="47296"/>
                  </a:cubicBezTo>
                  <a:cubicBezTo>
                    <a:pt x="17234" y="47761"/>
                    <a:pt x="17430" y="48638"/>
                    <a:pt x="18012" y="48638"/>
                  </a:cubicBezTo>
                  <a:cubicBezTo>
                    <a:pt x="18041" y="48638"/>
                    <a:pt x="18071" y="48636"/>
                    <a:pt x="18102" y="48632"/>
                  </a:cubicBezTo>
                  <a:cubicBezTo>
                    <a:pt x="18180" y="48617"/>
                    <a:pt x="18216" y="48535"/>
                    <a:pt x="18226" y="48467"/>
                  </a:cubicBezTo>
                  <a:cubicBezTo>
                    <a:pt x="18253" y="48258"/>
                    <a:pt x="18161" y="48116"/>
                    <a:pt x="18062" y="47938"/>
                  </a:cubicBezTo>
                  <a:cubicBezTo>
                    <a:pt x="17888" y="47633"/>
                    <a:pt x="17843" y="47269"/>
                    <a:pt x="17811" y="46922"/>
                  </a:cubicBezTo>
                  <a:cubicBezTo>
                    <a:pt x="17770" y="46422"/>
                    <a:pt x="17797" y="45902"/>
                    <a:pt x="17860" y="45391"/>
                  </a:cubicBezTo>
                  <a:cubicBezTo>
                    <a:pt x="17952" y="45847"/>
                    <a:pt x="18161" y="46275"/>
                    <a:pt x="18390" y="46691"/>
                  </a:cubicBezTo>
                  <a:cubicBezTo>
                    <a:pt x="18708" y="47273"/>
                    <a:pt x="19086" y="48062"/>
                    <a:pt x="19616" y="48476"/>
                  </a:cubicBezTo>
                  <a:cubicBezTo>
                    <a:pt x="19656" y="48506"/>
                    <a:pt x="19703" y="48521"/>
                    <a:pt x="19747" y="48521"/>
                  </a:cubicBezTo>
                  <a:cubicBezTo>
                    <a:pt x="19839" y="48521"/>
                    <a:pt x="19922" y="48460"/>
                    <a:pt x="19925" y="48344"/>
                  </a:cubicBezTo>
                  <a:cubicBezTo>
                    <a:pt x="19944" y="47747"/>
                    <a:pt x="19483" y="47227"/>
                    <a:pt x="19173" y="46750"/>
                  </a:cubicBezTo>
                  <a:cubicBezTo>
                    <a:pt x="18795" y="46171"/>
                    <a:pt x="18499" y="45583"/>
                    <a:pt x="18339" y="44922"/>
                  </a:cubicBezTo>
                  <a:cubicBezTo>
                    <a:pt x="25357" y="43929"/>
                    <a:pt x="31398" y="38717"/>
                    <a:pt x="33384" y="31809"/>
                  </a:cubicBezTo>
                  <a:cubicBezTo>
                    <a:pt x="34614" y="27531"/>
                    <a:pt x="34086" y="22674"/>
                    <a:pt x="31470" y="19006"/>
                  </a:cubicBezTo>
                  <a:cubicBezTo>
                    <a:pt x="29722" y="16553"/>
                    <a:pt x="27005" y="15276"/>
                    <a:pt x="24137" y="15276"/>
                  </a:cubicBezTo>
                  <a:cubicBezTo>
                    <a:pt x="23351" y="15276"/>
                    <a:pt x="22553" y="15372"/>
                    <a:pt x="21761" y="15566"/>
                  </a:cubicBezTo>
                  <a:cubicBezTo>
                    <a:pt x="20472" y="15885"/>
                    <a:pt x="19273" y="16582"/>
                    <a:pt x="18549" y="17635"/>
                  </a:cubicBezTo>
                  <a:cubicBezTo>
                    <a:pt x="18430" y="16783"/>
                    <a:pt x="18257" y="15940"/>
                    <a:pt x="18116" y="15105"/>
                  </a:cubicBezTo>
                  <a:cubicBezTo>
                    <a:pt x="18107" y="15042"/>
                    <a:pt x="18093" y="14979"/>
                    <a:pt x="18079" y="14914"/>
                  </a:cubicBezTo>
                  <a:cubicBezTo>
                    <a:pt x="18107" y="14905"/>
                    <a:pt x="18129" y="14891"/>
                    <a:pt x="18139" y="14859"/>
                  </a:cubicBezTo>
                  <a:cubicBezTo>
                    <a:pt x="18171" y="14769"/>
                    <a:pt x="18198" y="14672"/>
                    <a:pt x="18230" y="14582"/>
                  </a:cubicBezTo>
                  <a:lnTo>
                    <a:pt x="18230" y="14577"/>
                  </a:lnTo>
                  <a:cubicBezTo>
                    <a:pt x="18996" y="13411"/>
                    <a:pt x="20198" y="12527"/>
                    <a:pt x="21242" y="11625"/>
                  </a:cubicBezTo>
                  <a:cubicBezTo>
                    <a:pt x="22404" y="10626"/>
                    <a:pt x="23355" y="9560"/>
                    <a:pt x="23967" y="8149"/>
                  </a:cubicBezTo>
                  <a:cubicBezTo>
                    <a:pt x="25028" y="5684"/>
                    <a:pt x="25033" y="2744"/>
                    <a:pt x="24326" y="183"/>
                  </a:cubicBezTo>
                  <a:cubicBezTo>
                    <a:pt x="24301" y="91"/>
                    <a:pt x="24208" y="0"/>
                    <a:pt x="24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 name="Google Shape;389;p27"/>
          <p:cNvSpPr/>
          <p:nvPr/>
        </p:nvSpPr>
        <p:spPr>
          <a:xfrm rot="-827396">
            <a:off x="668041" y="2510907"/>
            <a:ext cx="390819" cy="544003"/>
          </a:xfrm>
          <a:custGeom>
            <a:avLst/>
            <a:gdLst/>
            <a:ahLst/>
            <a:cxnLst/>
            <a:rect l="l" t="t" r="r" b="b"/>
            <a:pathLst>
              <a:path w="13195" h="18365" extrusionOk="0">
                <a:moveTo>
                  <a:pt x="8842" y="946"/>
                </a:moveTo>
                <a:cubicBezTo>
                  <a:pt x="9457" y="946"/>
                  <a:pt x="10014" y="1086"/>
                  <a:pt x="10611" y="1086"/>
                </a:cubicBezTo>
                <a:cubicBezTo>
                  <a:pt x="10626" y="1086"/>
                  <a:pt x="10641" y="1086"/>
                  <a:pt x="10656" y="1086"/>
                </a:cubicBezTo>
                <a:lnTo>
                  <a:pt x="10656" y="1086"/>
                </a:lnTo>
                <a:cubicBezTo>
                  <a:pt x="10496" y="1997"/>
                  <a:pt x="10414" y="2912"/>
                  <a:pt x="10355" y="3837"/>
                </a:cubicBezTo>
                <a:cubicBezTo>
                  <a:pt x="9978" y="3689"/>
                  <a:pt x="9580" y="3621"/>
                  <a:pt x="9176" y="3621"/>
                </a:cubicBezTo>
                <a:cubicBezTo>
                  <a:pt x="6542" y="3621"/>
                  <a:pt x="3624" y="6515"/>
                  <a:pt x="4200" y="9145"/>
                </a:cubicBezTo>
                <a:cubicBezTo>
                  <a:pt x="4712" y="11483"/>
                  <a:pt x="7316" y="13829"/>
                  <a:pt x="9843" y="13829"/>
                </a:cubicBezTo>
                <a:cubicBezTo>
                  <a:pt x="10513" y="13829"/>
                  <a:pt x="11177" y="13665"/>
                  <a:pt x="11795" y="13292"/>
                </a:cubicBezTo>
                <a:lnTo>
                  <a:pt x="11795" y="13292"/>
                </a:lnTo>
                <a:cubicBezTo>
                  <a:pt x="11691" y="13748"/>
                  <a:pt x="11768" y="14185"/>
                  <a:pt x="11859" y="14673"/>
                </a:cubicBezTo>
                <a:cubicBezTo>
                  <a:pt x="11950" y="15155"/>
                  <a:pt x="11991" y="15907"/>
                  <a:pt x="12242" y="16413"/>
                </a:cubicBezTo>
                <a:cubicBezTo>
                  <a:pt x="11074" y="17012"/>
                  <a:pt x="9938" y="17281"/>
                  <a:pt x="8871" y="17281"/>
                </a:cubicBezTo>
                <a:cubicBezTo>
                  <a:pt x="4879" y="17281"/>
                  <a:pt x="1832" y="13520"/>
                  <a:pt x="1580" y="9164"/>
                </a:cubicBezTo>
                <a:cubicBezTo>
                  <a:pt x="1420" y="6339"/>
                  <a:pt x="2770" y="3924"/>
                  <a:pt x="4993" y="2266"/>
                </a:cubicBezTo>
                <a:cubicBezTo>
                  <a:pt x="6013" y="1500"/>
                  <a:pt x="7239" y="1080"/>
                  <a:pt x="8496" y="962"/>
                </a:cubicBezTo>
                <a:cubicBezTo>
                  <a:pt x="8614" y="951"/>
                  <a:pt x="8729" y="946"/>
                  <a:pt x="8842" y="946"/>
                </a:cubicBezTo>
                <a:close/>
                <a:moveTo>
                  <a:pt x="8698" y="1"/>
                </a:moveTo>
                <a:cubicBezTo>
                  <a:pt x="3567" y="1"/>
                  <a:pt x="1" y="5232"/>
                  <a:pt x="623" y="10449"/>
                </a:cubicBezTo>
                <a:cubicBezTo>
                  <a:pt x="1148" y="14879"/>
                  <a:pt x="4827" y="18365"/>
                  <a:pt x="8932" y="18365"/>
                </a:cubicBezTo>
                <a:cubicBezTo>
                  <a:pt x="10205" y="18365"/>
                  <a:pt x="11519" y="18029"/>
                  <a:pt x="12793" y="17283"/>
                </a:cubicBezTo>
                <a:cubicBezTo>
                  <a:pt x="13076" y="17119"/>
                  <a:pt x="13093" y="16827"/>
                  <a:pt x="12971" y="16608"/>
                </a:cubicBezTo>
                <a:cubicBezTo>
                  <a:pt x="13194" y="16107"/>
                  <a:pt x="12921" y="15470"/>
                  <a:pt x="12784" y="14959"/>
                </a:cubicBezTo>
                <a:cubicBezTo>
                  <a:pt x="12611" y="14280"/>
                  <a:pt x="12529" y="13565"/>
                  <a:pt x="12206" y="12941"/>
                </a:cubicBezTo>
                <a:cubicBezTo>
                  <a:pt x="12201" y="12936"/>
                  <a:pt x="12191" y="12932"/>
                  <a:pt x="12187" y="12928"/>
                </a:cubicBezTo>
                <a:cubicBezTo>
                  <a:pt x="12277" y="12675"/>
                  <a:pt x="12116" y="12380"/>
                  <a:pt x="11822" y="12380"/>
                </a:cubicBezTo>
                <a:cubicBezTo>
                  <a:pt x="11787" y="12380"/>
                  <a:pt x="11749" y="12384"/>
                  <a:pt x="11709" y="12394"/>
                </a:cubicBezTo>
                <a:cubicBezTo>
                  <a:pt x="11085" y="12538"/>
                  <a:pt x="10500" y="12617"/>
                  <a:pt x="9943" y="12617"/>
                </a:cubicBezTo>
                <a:cubicBezTo>
                  <a:pt x="8654" y="12617"/>
                  <a:pt x="7512" y="12195"/>
                  <a:pt x="6364" y="11187"/>
                </a:cubicBezTo>
                <a:cubicBezTo>
                  <a:pt x="3828" y="8957"/>
                  <a:pt x="6179" y="4574"/>
                  <a:pt x="9027" y="4574"/>
                </a:cubicBezTo>
                <a:cubicBezTo>
                  <a:pt x="9526" y="4574"/>
                  <a:pt x="10041" y="4709"/>
                  <a:pt x="10547" y="5013"/>
                </a:cubicBezTo>
                <a:cubicBezTo>
                  <a:pt x="10617" y="5055"/>
                  <a:pt x="10696" y="5075"/>
                  <a:pt x="10774" y="5075"/>
                </a:cubicBezTo>
                <a:cubicBezTo>
                  <a:pt x="11024" y="5075"/>
                  <a:pt x="11272" y="4877"/>
                  <a:pt x="11257" y="4603"/>
                </a:cubicBezTo>
                <a:cubicBezTo>
                  <a:pt x="11194" y="3254"/>
                  <a:pt x="11203" y="1983"/>
                  <a:pt x="11430" y="643"/>
                </a:cubicBezTo>
                <a:cubicBezTo>
                  <a:pt x="11477" y="388"/>
                  <a:pt x="11266" y="220"/>
                  <a:pt x="11070" y="220"/>
                </a:cubicBezTo>
                <a:cubicBezTo>
                  <a:pt x="10993" y="220"/>
                  <a:pt x="10918" y="246"/>
                  <a:pt x="10862" y="302"/>
                </a:cubicBezTo>
                <a:cubicBezTo>
                  <a:pt x="10116" y="97"/>
                  <a:pt x="9392" y="1"/>
                  <a:pt x="86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 name="Google Shape;390;p27"/>
          <p:cNvGrpSpPr/>
          <p:nvPr/>
        </p:nvGrpSpPr>
        <p:grpSpPr>
          <a:xfrm>
            <a:off x="6023549" y="4746510"/>
            <a:ext cx="243753" cy="241299"/>
            <a:chOff x="1317625" y="2312315"/>
            <a:chExt cx="392201" cy="388252"/>
          </a:xfrm>
        </p:grpSpPr>
        <p:sp>
          <p:nvSpPr>
            <p:cNvPr id="391" name="Google Shape;391;p27"/>
            <p:cNvSpPr/>
            <p:nvPr/>
          </p:nvSpPr>
          <p:spPr>
            <a:xfrm>
              <a:off x="1317625" y="2312315"/>
              <a:ext cx="392201" cy="388252"/>
            </a:xfrm>
            <a:custGeom>
              <a:avLst/>
              <a:gdLst/>
              <a:ahLst/>
              <a:cxnLst/>
              <a:rect l="l" t="t" r="r" b="b"/>
              <a:pathLst>
                <a:path w="16887" h="16717" extrusionOk="0">
                  <a:moveTo>
                    <a:pt x="12371" y="1386"/>
                  </a:moveTo>
                  <a:cubicBezTo>
                    <a:pt x="12912" y="1386"/>
                    <a:pt x="13363" y="1789"/>
                    <a:pt x="13429" y="2781"/>
                  </a:cubicBezTo>
                  <a:cubicBezTo>
                    <a:pt x="13493" y="3769"/>
                    <a:pt x="13228" y="5195"/>
                    <a:pt x="12572" y="6152"/>
                  </a:cubicBezTo>
                  <a:cubicBezTo>
                    <a:pt x="12317" y="6289"/>
                    <a:pt x="12071" y="6476"/>
                    <a:pt x="11848" y="6736"/>
                  </a:cubicBezTo>
                  <a:cubicBezTo>
                    <a:pt x="11434" y="6057"/>
                    <a:pt x="10755" y="5506"/>
                    <a:pt x="9989" y="5187"/>
                  </a:cubicBezTo>
                  <a:cubicBezTo>
                    <a:pt x="9957" y="5145"/>
                    <a:pt x="9920" y="5113"/>
                    <a:pt x="9884" y="5077"/>
                  </a:cubicBezTo>
                  <a:cubicBezTo>
                    <a:pt x="10016" y="4417"/>
                    <a:pt x="10225" y="3784"/>
                    <a:pt x="10426" y="3136"/>
                  </a:cubicBezTo>
                  <a:cubicBezTo>
                    <a:pt x="10748" y="2122"/>
                    <a:pt x="11641" y="1386"/>
                    <a:pt x="12371" y="1386"/>
                  </a:cubicBezTo>
                  <a:close/>
                  <a:moveTo>
                    <a:pt x="8674" y="5385"/>
                  </a:moveTo>
                  <a:cubicBezTo>
                    <a:pt x="8826" y="5385"/>
                    <a:pt x="8984" y="5404"/>
                    <a:pt x="9146" y="5441"/>
                  </a:cubicBezTo>
                  <a:cubicBezTo>
                    <a:pt x="10412" y="6253"/>
                    <a:pt x="11930" y="7351"/>
                    <a:pt x="11201" y="9050"/>
                  </a:cubicBezTo>
                  <a:cubicBezTo>
                    <a:pt x="10842" y="9891"/>
                    <a:pt x="9994" y="10281"/>
                    <a:pt x="9139" y="10281"/>
                  </a:cubicBezTo>
                  <a:cubicBezTo>
                    <a:pt x="8887" y="10281"/>
                    <a:pt x="8634" y="10247"/>
                    <a:pt x="8394" y="10181"/>
                  </a:cubicBezTo>
                  <a:cubicBezTo>
                    <a:pt x="6932" y="9779"/>
                    <a:pt x="6604" y="8158"/>
                    <a:pt x="6978" y="6873"/>
                  </a:cubicBezTo>
                  <a:cubicBezTo>
                    <a:pt x="7263" y="5884"/>
                    <a:pt x="7891" y="5385"/>
                    <a:pt x="8674" y="5385"/>
                  </a:cubicBezTo>
                  <a:close/>
                  <a:moveTo>
                    <a:pt x="13572" y="7022"/>
                  </a:moveTo>
                  <a:cubicBezTo>
                    <a:pt x="15072" y="7022"/>
                    <a:pt x="16886" y="9195"/>
                    <a:pt x="14837" y="10494"/>
                  </a:cubicBezTo>
                  <a:cubicBezTo>
                    <a:pt x="14456" y="10736"/>
                    <a:pt x="14016" y="10838"/>
                    <a:pt x="13566" y="10838"/>
                  </a:cubicBezTo>
                  <a:cubicBezTo>
                    <a:pt x="12810" y="10838"/>
                    <a:pt x="12027" y="10550"/>
                    <a:pt x="11455" y="10153"/>
                  </a:cubicBezTo>
                  <a:cubicBezTo>
                    <a:pt x="11647" y="9956"/>
                    <a:pt x="11816" y="9733"/>
                    <a:pt x="11948" y="9483"/>
                  </a:cubicBezTo>
                  <a:cubicBezTo>
                    <a:pt x="11985" y="9410"/>
                    <a:pt x="12012" y="9338"/>
                    <a:pt x="12044" y="9264"/>
                  </a:cubicBezTo>
                  <a:cubicBezTo>
                    <a:pt x="12463" y="9386"/>
                    <a:pt x="12952" y="9575"/>
                    <a:pt x="13406" y="9575"/>
                  </a:cubicBezTo>
                  <a:cubicBezTo>
                    <a:pt x="13593" y="9575"/>
                    <a:pt x="13775" y="9543"/>
                    <a:pt x="13943" y="9460"/>
                  </a:cubicBezTo>
                  <a:cubicBezTo>
                    <a:pt x="14208" y="9328"/>
                    <a:pt x="14167" y="8955"/>
                    <a:pt x="13943" y="8818"/>
                  </a:cubicBezTo>
                  <a:cubicBezTo>
                    <a:pt x="13670" y="8644"/>
                    <a:pt x="13342" y="8667"/>
                    <a:pt x="13024" y="8627"/>
                  </a:cubicBezTo>
                  <a:cubicBezTo>
                    <a:pt x="12943" y="8617"/>
                    <a:pt x="12863" y="8613"/>
                    <a:pt x="12783" y="8613"/>
                  </a:cubicBezTo>
                  <a:cubicBezTo>
                    <a:pt x="12598" y="8613"/>
                    <a:pt x="12417" y="8636"/>
                    <a:pt x="12235" y="8667"/>
                  </a:cubicBezTo>
                  <a:cubicBezTo>
                    <a:pt x="12290" y="8385"/>
                    <a:pt x="12294" y="8103"/>
                    <a:pt x="12258" y="7834"/>
                  </a:cubicBezTo>
                  <a:cubicBezTo>
                    <a:pt x="12582" y="7656"/>
                    <a:pt x="12873" y="7397"/>
                    <a:pt x="13133" y="7091"/>
                  </a:cubicBezTo>
                  <a:cubicBezTo>
                    <a:pt x="13273" y="7044"/>
                    <a:pt x="13421" y="7022"/>
                    <a:pt x="13572" y="7022"/>
                  </a:cubicBezTo>
                  <a:close/>
                  <a:moveTo>
                    <a:pt x="4743" y="995"/>
                  </a:moveTo>
                  <a:cubicBezTo>
                    <a:pt x="5737" y="995"/>
                    <a:pt x="6755" y="1466"/>
                    <a:pt x="7310" y="2297"/>
                  </a:cubicBezTo>
                  <a:cubicBezTo>
                    <a:pt x="7743" y="2945"/>
                    <a:pt x="7929" y="3669"/>
                    <a:pt x="8267" y="4343"/>
                  </a:cubicBezTo>
                  <a:cubicBezTo>
                    <a:pt x="7947" y="4362"/>
                    <a:pt x="7638" y="4476"/>
                    <a:pt x="7350" y="4663"/>
                  </a:cubicBezTo>
                  <a:cubicBezTo>
                    <a:pt x="7068" y="4389"/>
                    <a:pt x="6709" y="4184"/>
                    <a:pt x="6403" y="3952"/>
                  </a:cubicBezTo>
                  <a:cubicBezTo>
                    <a:pt x="5838" y="3528"/>
                    <a:pt x="5474" y="2972"/>
                    <a:pt x="4963" y="2507"/>
                  </a:cubicBezTo>
                  <a:cubicBezTo>
                    <a:pt x="4930" y="2478"/>
                    <a:pt x="4886" y="2463"/>
                    <a:pt x="4842" y="2463"/>
                  </a:cubicBezTo>
                  <a:cubicBezTo>
                    <a:pt x="4771" y="2463"/>
                    <a:pt x="4702" y="2502"/>
                    <a:pt x="4686" y="2581"/>
                  </a:cubicBezTo>
                  <a:cubicBezTo>
                    <a:pt x="4549" y="3259"/>
                    <a:pt x="5123" y="3828"/>
                    <a:pt x="5573" y="4261"/>
                  </a:cubicBezTo>
                  <a:cubicBezTo>
                    <a:pt x="5906" y="4581"/>
                    <a:pt x="6303" y="4968"/>
                    <a:pt x="6745" y="5232"/>
                  </a:cubicBezTo>
                  <a:cubicBezTo>
                    <a:pt x="6599" y="5424"/>
                    <a:pt x="6471" y="5637"/>
                    <a:pt x="6366" y="5883"/>
                  </a:cubicBezTo>
                  <a:cubicBezTo>
                    <a:pt x="5916" y="6913"/>
                    <a:pt x="5897" y="8120"/>
                    <a:pt x="6321" y="9123"/>
                  </a:cubicBezTo>
                  <a:cubicBezTo>
                    <a:pt x="5760" y="9292"/>
                    <a:pt x="5365" y="9952"/>
                    <a:pt x="5119" y="10454"/>
                  </a:cubicBezTo>
                  <a:cubicBezTo>
                    <a:pt x="5037" y="10627"/>
                    <a:pt x="5160" y="10802"/>
                    <a:pt x="5324" y="10802"/>
                  </a:cubicBezTo>
                  <a:cubicBezTo>
                    <a:pt x="5362" y="10802"/>
                    <a:pt x="5401" y="10793"/>
                    <a:pt x="5441" y="10772"/>
                  </a:cubicBezTo>
                  <a:cubicBezTo>
                    <a:pt x="5720" y="10631"/>
                    <a:pt x="5966" y="10458"/>
                    <a:pt x="6230" y="10290"/>
                  </a:cubicBezTo>
                  <a:cubicBezTo>
                    <a:pt x="6425" y="10166"/>
                    <a:pt x="6627" y="10076"/>
                    <a:pt x="6814" y="9952"/>
                  </a:cubicBezTo>
                  <a:cubicBezTo>
                    <a:pt x="7064" y="10263"/>
                    <a:pt x="7369" y="10526"/>
                    <a:pt x="7738" y="10732"/>
                  </a:cubicBezTo>
                  <a:cubicBezTo>
                    <a:pt x="8120" y="10946"/>
                    <a:pt x="8530" y="11060"/>
                    <a:pt x="8950" y="11091"/>
                  </a:cubicBezTo>
                  <a:cubicBezTo>
                    <a:pt x="8927" y="11247"/>
                    <a:pt x="8940" y="11420"/>
                    <a:pt x="8963" y="11575"/>
                  </a:cubicBezTo>
                  <a:cubicBezTo>
                    <a:pt x="8896" y="11884"/>
                    <a:pt x="8927" y="12198"/>
                    <a:pt x="8955" y="12536"/>
                  </a:cubicBezTo>
                  <a:cubicBezTo>
                    <a:pt x="8991" y="12964"/>
                    <a:pt x="9037" y="13324"/>
                    <a:pt x="9274" y="13697"/>
                  </a:cubicBezTo>
                  <a:cubicBezTo>
                    <a:pt x="9318" y="13762"/>
                    <a:pt x="9389" y="13797"/>
                    <a:pt x="9459" y="13797"/>
                  </a:cubicBezTo>
                  <a:cubicBezTo>
                    <a:pt x="9528" y="13797"/>
                    <a:pt x="9596" y="13765"/>
                    <a:pt x="9638" y="13697"/>
                  </a:cubicBezTo>
                  <a:cubicBezTo>
                    <a:pt x="9843" y="13346"/>
                    <a:pt x="9848" y="12996"/>
                    <a:pt x="9802" y="12614"/>
                  </a:cubicBezTo>
                  <a:cubicBezTo>
                    <a:pt x="9815" y="12591"/>
                    <a:pt x="9834" y="12568"/>
                    <a:pt x="9838" y="12540"/>
                  </a:cubicBezTo>
                  <a:cubicBezTo>
                    <a:pt x="9925" y="12194"/>
                    <a:pt x="9925" y="11876"/>
                    <a:pt x="9848" y="11520"/>
                  </a:cubicBezTo>
                  <a:cubicBezTo>
                    <a:pt x="9821" y="11383"/>
                    <a:pt x="9788" y="11210"/>
                    <a:pt x="9733" y="11050"/>
                  </a:cubicBezTo>
                  <a:cubicBezTo>
                    <a:pt x="10080" y="10991"/>
                    <a:pt x="10422" y="10877"/>
                    <a:pt x="10732" y="10704"/>
                  </a:cubicBezTo>
                  <a:cubicBezTo>
                    <a:pt x="10963" y="12044"/>
                    <a:pt x="11205" y="13434"/>
                    <a:pt x="10919" y="14782"/>
                  </a:cubicBezTo>
                  <a:cubicBezTo>
                    <a:pt x="10475" y="15488"/>
                    <a:pt x="10011" y="15841"/>
                    <a:pt x="9526" y="15841"/>
                  </a:cubicBezTo>
                  <a:cubicBezTo>
                    <a:pt x="9058" y="15841"/>
                    <a:pt x="8571" y="15513"/>
                    <a:pt x="8066" y="14855"/>
                  </a:cubicBezTo>
                  <a:cubicBezTo>
                    <a:pt x="7792" y="14313"/>
                    <a:pt x="7642" y="13735"/>
                    <a:pt x="7615" y="13128"/>
                  </a:cubicBezTo>
                  <a:cubicBezTo>
                    <a:pt x="7579" y="12818"/>
                    <a:pt x="7701" y="12181"/>
                    <a:pt x="7670" y="11853"/>
                  </a:cubicBezTo>
                  <a:cubicBezTo>
                    <a:pt x="7765" y="11716"/>
                    <a:pt x="7852" y="11575"/>
                    <a:pt x="7920" y="11424"/>
                  </a:cubicBezTo>
                  <a:cubicBezTo>
                    <a:pt x="8057" y="11119"/>
                    <a:pt x="7897" y="10795"/>
                    <a:pt x="7546" y="10777"/>
                  </a:cubicBezTo>
                  <a:cubicBezTo>
                    <a:pt x="7497" y="10772"/>
                    <a:pt x="7442" y="10768"/>
                    <a:pt x="7388" y="10763"/>
                  </a:cubicBezTo>
                  <a:cubicBezTo>
                    <a:pt x="7379" y="10763"/>
                    <a:pt x="7371" y="10763"/>
                    <a:pt x="7363" y="10763"/>
                  </a:cubicBezTo>
                  <a:cubicBezTo>
                    <a:pt x="7173" y="10763"/>
                    <a:pt x="7020" y="10916"/>
                    <a:pt x="6963" y="11087"/>
                  </a:cubicBezTo>
                  <a:cubicBezTo>
                    <a:pt x="6896" y="11292"/>
                    <a:pt x="6841" y="11502"/>
                    <a:pt x="6795" y="11720"/>
                  </a:cubicBezTo>
                  <a:cubicBezTo>
                    <a:pt x="6393" y="12214"/>
                    <a:pt x="5790" y="12375"/>
                    <a:pt x="5174" y="12375"/>
                  </a:cubicBezTo>
                  <a:cubicBezTo>
                    <a:pt x="4813" y="12375"/>
                    <a:pt x="4448" y="12320"/>
                    <a:pt x="4116" y="12244"/>
                  </a:cubicBezTo>
                  <a:cubicBezTo>
                    <a:pt x="812" y="11474"/>
                    <a:pt x="3752" y="8294"/>
                    <a:pt x="5323" y="8253"/>
                  </a:cubicBezTo>
                  <a:cubicBezTo>
                    <a:pt x="5956" y="8240"/>
                    <a:pt x="6038" y="7387"/>
                    <a:pt x="5468" y="7187"/>
                  </a:cubicBezTo>
                  <a:cubicBezTo>
                    <a:pt x="3478" y="6485"/>
                    <a:pt x="375" y="3401"/>
                    <a:pt x="3178" y="1460"/>
                  </a:cubicBezTo>
                  <a:cubicBezTo>
                    <a:pt x="3634" y="1143"/>
                    <a:pt x="4185" y="995"/>
                    <a:pt x="4743" y="995"/>
                  </a:cubicBezTo>
                  <a:close/>
                  <a:moveTo>
                    <a:pt x="5000" y="1"/>
                  </a:moveTo>
                  <a:cubicBezTo>
                    <a:pt x="3909" y="1"/>
                    <a:pt x="2730" y="350"/>
                    <a:pt x="2111" y="1004"/>
                  </a:cubicBezTo>
                  <a:cubicBezTo>
                    <a:pt x="1" y="3227"/>
                    <a:pt x="1578" y="6120"/>
                    <a:pt x="3824" y="7569"/>
                  </a:cubicBezTo>
                  <a:cubicBezTo>
                    <a:pt x="2116" y="8426"/>
                    <a:pt x="1094" y="10476"/>
                    <a:pt x="2371" y="12240"/>
                  </a:cubicBezTo>
                  <a:cubicBezTo>
                    <a:pt x="2910" y="12989"/>
                    <a:pt x="3762" y="13314"/>
                    <a:pt x="4645" y="13314"/>
                  </a:cubicBezTo>
                  <a:cubicBezTo>
                    <a:pt x="5350" y="13314"/>
                    <a:pt x="6076" y="13107"/>
                    <a:pt x="6681" y="12745"/>
                  </a:cubicBezTo>
                  <a:lnTo>
                    <a:pt x="6681" y="12745"/>
                  </a:lnTo>
                  <a:cubicBezTo>
                    <a:pt x="6646" y="14700"/>
                    <a:pt x="7589" y="16716"/>
                    <a:pt x="9701" y="16716"/>
                  </a:cubicBezTo>
                  <a:cubicBezTo>
                    <a:pt x="9823" y="16716"/>
                    <a:pt x="9949" y="16710"/>
                    <a:pt x="10080" y="16696"/>
                  </a:cubicBezTo>
                  <a:cubicBezTo>
                    <a:pt x="12381" y="16454"/>
                    <a:pt x="11993" y="13319"/>
                    <a:pt x="11775" y="11401"/>
                  </a:cubicBezTo>
                  <a:lnTo>
                    <a:pt x="11775" y="11401"/>
                  </a:lnTo>
                  <a:cubicBezTo>
                    <a:pt x="12334" y="11609"/>
                    <a:pt x="12985" y="11724"/>
                    <a:pt x="13631" y="11724"/>
                  </a:cubicBezTo>
                  <a:cubicBezTo>
                    <a:pt x="15274" y="11724"/>
                    <a:pt x="16877" y="10980"/>
                    <a:pt x="16805" y="9142"/>
                  </a:cubicBezTo>
                  <a:cubicBezTo>
                    <a:pt x="16737" y="7479"/>
                    <a:pt x="15320" y="6074"/>
                    <a:pt x="13871" y="5916"/>
                  </a:cubicBezTo>
                  <a:cubicBezTo>
                    <a:pt x="14622" y="4280"/>
                    <a:pt x="14723" y="2129"/>
                    <a:pt x="13848" y="872"/>
                  </a:cubicBezTo>
                  <a:cubicBezTo>
                    <a:pt x="13525" y="406"/>
                    <a:pt x="13045" y="240"/>
                    <a:pt x="12541" y="240"/>
                  </a:cubicBezTo>
                  <a:cubicBezTo>
                    <a:pt x="12083" y="240"/>
                    <a:pt x="11604" y="377"/>
                    <a:pt x="11205" y="552"/>
                  </a:cubicBezTo>
                  <a:cubicBezTo>
                    <a:pt x="9829" y="1159"/>
                    <a:pt x="9296" y="3182"/>
                    <a:pt x="9314" y="4612"/>
                  </a:cubicBezTo>
                  <a:cubicBezTo>
                    <a:pt x="9241" y="4567"/>
                    <a:pt x="9169" y="4535"/>
                    <a:pt x="9096" y="4503"/>
                  </a:cubicBezTo>
                  <a:cubicBezTo>
                    <a:pt x="8900" y="2931"/>
                    <a:pt x="8112" y="1145"/>
                    <a:pt x="6690" y="366"/>
                  </a:cubicBezTo>
                  <a:cubicBezTo>
                    <a:pt x="6242" y="119"/>
                    <a:pt x="5636" y="1"/>
                    <a:pt x="50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7"/>
            <p:cNvSpPr/>
            <p:nvPr/>
          </p:nvSpPr>
          <p:spPr>
            <a:xfrm>
              <a:off x="1563740" y="2375789"/>
              <a:ext cx="48308" cy="61871"/>
            </a:xfrm>
            <a:custGeom>
              <a:avLst/>
              <a:gdLst/>
              <a:ahLst/>
              <a:cxnLst/>
              <a:rect l="l" t="t" r="r" b="b"/>
              <a:pathLst>
                <a:path w="2080" h="2664" extrusionOk="0">
                  <a:moveTo>
                    <a:pt x="1723" y="1"/>
                  </a:moveTo>
                  <a:cubicBezTo>
                    <a:pt x="1685" y="1"/>
                    <a:pt x="1647" y="9"/>
                    <a:pt x="1611" y="25"/>
                  </a:cubicBezTo>
                  <a:cubicBezTo>
                    <a:pt x="1178" y="212"/>
                    <a:pt x="1001" y="727"/>
                    <a:pt x="814" y="1118"/>
                  </a:cubicBezTo>
                  <a:cubicBezTo>
                    <a:pt x="700" y="1351"/>
                    <a:pt x="585" y="1583"/>
                    <a:pt x="444" y="1797"/>
                  </a:cubicBezTo>
                  <a:cubicBezTo>
                    <a:pt x="381" y="1902"/>
                    <a:pt x="326" y="2007"/>
                    <a:pt x="257" y="2111"/>
                  </a:cubicBezTo>
                  <a:cubicBezTo>
                    <a:pt x="221" y="2148"/>
                    <a:pt x="194" y="2193"/>
                    <a:pt x="180" y="2248"/>
                  </a:cubicBezTo>
                  <a:cubicBezTo>
                    <a:pt x="175" y="2262"/>
                    <a:pt x="175" y="2267"/>
                    <a:pt x="175" y="2275"/>
                  </a:cubicBezTo>
                  <a:cubicBezTo>
                    <a:pt x="1" y="2383"/>
                    <a:pt x="125" y="2625"/>
                    <a:pt x="303" y="2625"/>
                  </a:cubicBezTo>
                  <a:cubicBezTo>
                    <a:pt x="315" y="2625"/>
                    <a:pt x="327" y="2624"/>
                    <a:pt x="339" y="2622"/>
                  </a:cubicBezTo>
                  <a:lnTo>
                    <a:pt x="339" y="2622"/>
                  </a:lnTo>
                  <a:cubicBezTo>
                    <a:pt x="225" y="2645"/>
                    <a:pt x="458" y="2663"/>
                    <a:pt x="494" y="2663"/>
                  </a:cubicBezTo>
                  <a:cubicBezTo>
                    <a:pt x="608" y="2663"/>
                    <a:pt x="717" y="2599"/>
                    <a:pt x="814" y="2549"/>
                  </a:cubicBezTo>
                  <a:cubicBezTo>
                    <a:pt x="1091" y="2412"/>
                    <a:pt x="1264" y="2125"/>
                    <a:pt x="1424" y="1875"/>
                  </a:cubicBezTo>
                  <a:cubicBezTo>
                    <a:pt x="1725" y="1410"/>
                    <a:pt x="2080" y="717"/>
                    <a:pt x="1925" y="153"/>
                  </a:cubicBezTo>
                  <a:cubicBezTo>
                    <a:pt x="1899" y="49"/>
                    <a:pt x="1814" y="1"/>
                    <a:pt x="17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Google Shape;393;p27"/>
          <p:cNvSpPr/>
          <p:nvPr/>
        </p:nvSpPr>
        <p:spPr>
          <a:xfrm>
            <a:off x="2078683" y="2480556"/>
            <a:ext cx="316557" cy="379994"/>
          </a:xfrm>
          <a:custGeom>
            <a:avLst/>
            <a:gdLst/>
            <a:ahLst/>
            <a:cxnLst/>
            <a:rect l="l" t="t" r="r" b="b"/>
            <a:pathLst>
              <a:path w="22281" h="26746" extrusionOk="0">
                <a:moveTo>
                  <a:pt x="20439" y="1669"/>
                </a:moveTo>
                <a:cubicBezTo>
                  <a:pt x="20668" y="2735"/>
                  <a:pt x="20685" y="3838"/>
                  <a:pt x="20700" y="4936"/>
                </a:cubicBezTo>
                <a:cubicBezTo>
                  <a:pt x="20208" y="4836"/>
                  <a:pt x="19692" y="4676"/>
                  <a:pt x="19255" y="4617"/>
                </a:cubicBezTo>
                <a:cubicBezTo>
                  <a:pt x="18748" y="4550"/>
                  <a:pt x="18233" y="4528"/>
                  <a:pt x="17714" y="4528"/>
                </a:cubicBezTo>
                <a:cubicBezTo>
                  <a:pt x="16819" y="4528"/>
                  <a:pt x="15916" y="4594"/>
                  <a:pt x="15036" y="4608"/>
                </a:cubicBezTo>
                <a:cubicBezTo>
                  <a:pt x="14976" y="4608"/>
                  <a:pt x="14927" y="4613"/>
                  <a:pt x="14877" y="4626"/>
                </a:cubicBezTo>
                <a:cubicBezTo>
                  <a:pt x="14904" y="4449"/>
                  <a:pt x="14931" y="4276"/>
                  <a:pt x="14954" y="4098"/>
                </a:cubicBezTo>
                <a:cubicBezTo>
                  <a:pt x="14979" y="3867"/>
                  <a:pt x="14755" y="3707"/>
                  <a:pt x="14542" y="3707"/>
                </a:cubicBezTo>
                <a:cubicBezTo>
                  <a:pt x="14444" y="3707"/>
                  <a:pt x="14348" y="3742"/>
                  <a:pt x="14280" y="3820"/>
                </a:cubicBezTo>
                <a:cubicBezTo>
                  <a:pt x="12589" y="5779"/>
                  <a:pt x="12986" y="9164"/>
                  <a:pt x="13041" y="11570"/>
                </a:cubicBezTo>
                <a:cubicBezTo>
                  <a:pt x="13100" y="14204"/>
                  <a:pt x="12698" y="16805"/>
                  <a:pt x="12990" y="19411"/>
                </a:cubicBezTo>
                <a:cubicBezTo>
                  <a:pt x="12953" y="19438"/>
                  <a:pt x="12917" y="19476"/>
                  <a:pt x="12898" y="19530"/>
                </a:cubicBezTo>
                <a:cubicBezTo>
                  <a:pt x="12106" y="21526"/>
                  <a:pt x="10953" y="23476"/>
                  <a:pt x="9231" y="24797"/>
                </a:cubicBezTo>
                <a:cubicBezTo>
                  <a:pt x="8514" y="25347"/>
                  <a:pt x="7658" y="25604"/>
                  <a:pt x="6803" y="25604"/>
                </a:cubicBezTo>
                <a:cubicBezTo>
                  <a:pt x="5358" y="25604"/>
                  <a:pt x="3913" y="24873"/>
                  <a:pt x="3134" y="23594"/>
                </a:cubicBezTo>
                <a:cubicBezTo>
                  <a:pt x="1795" y="21389"/>
                  <a:pt x="4005" y="19680"/>
                  <a:pt x="5878" y="19261"/>
                </a:cubicBezTo>
                <a:cubicBezTo>
                  <a:pt x="6376" y="19149"/>
                  <a:pt x="6893" y="19100"/>
                  <a:pt x="7416" y="19100"/>
                </a:cubicBezTo>
                <a:cubicBezTo>
                  <a:pt x="8424" y="19100"/>
                  <a:pt x="9451" y="19284"/>
                  <a:pt x="10383" y="19558"/>
                </a:cubicBezTo>
                <a:cubicBezTo>
                  <a:pt x="10434" y="19572"/>
                  <a:pt x="10482" y="19578"/>
                  <a:pt x="10526" y="19578"/>
                </a:cubicBezTo>
                <a:cubicBezTo>
                  <a:pt x="10722" y="19578"/>
                  <a:pt x="10857" y="19452"/>
                  <a:pt x="10913" y="19289"/>
                </a:cubicBezTo>
                <a:cubicBezTo>
                  <a:pt x="10938" y="19298"/>
                  <a:pt x="10966" y="19303"/>
                  <a:pt x="10993" y="19303"/>
                </a:cubicBezTo>
                <a:cubicBezTo>
                  <a:pt x="11074" y="19303"/>
                  <a:pt x="11155" y="19262"/>
                  <a:pt x="11172" y="19169"/>
                </a:cubicBezTo>
                <a:cubicBezTo>
                  <a:pt x="11668" y="16568"/>
                  <a:pt x="11651" y="13857"/>
                  <a:pt x="11742" y="11220"/>
                </a:cubicBezTo>
                <a:cubicBezTo>
                  <a:pt x="11824" y="8945"/>
                  <a:pt x="12234" y="6266"/>
                  <a:pt x="11714" y="3975"/>
                </a:cubicBezTo>
                <a:cubicBezTo>
                  <a:pt x="12936" y="3637"/>
                  <a:pt x="14229" y="3546"/>
                  <a:pt x="15468" y="3177"/>
                </a:cubicBezTo>
                <a:cubicBezTo>
                  <a:pt x="17136" y="2676"/>
                  <a:pt x="18749" y="2075"/>
                  <a:pt x="20439" y="1669"/>
                </a:cubicBezTo>
                <a:close/>
                <a:moveTo>
                  <a:pt x="20979" y="1"/>
                </a:moveTo>
                <a:cubicBezTo>
                  <a:pt x="20918" y="1"/>
                  <a:pt x="20855" y="7"/>
                  <a:pt x="20790" y="20"/>
                </a:cubicBezTo>
                <a:cubicBezTo>
                  <a:pt x="18590" y="485"/>
                  <a:pt x="16485" y="1269"/>
                  <a:pt x="14370" y="2038"/>
                </a:cubicBezTo>
                <a:cubicBezTo>
                  <a:pt x="13359" y="2403"/>
                  <a:pt x="12265" y="2521"/>
                  <a:pt x="11487" y="3187"/>
                </a:cubicBezTo>
                <a:cubicBezTo>
                  <a:pt x="11477" y="3149"/>
                  <a:pt x="11468" y="3113"/>
                  <a:pt x="11455" y="3082"/>
                </a:cubicBezTo>
                <a:cubicBezTo>
                  <a:pt x="11412" y="2966"/>
                  <a:pt x="11317" y="2909"/>
                  <a:pt x="11222" y="2909"/>
                </a:cubicBezTo>
                <a:cubicBezTo>
                  <a:pt x="11127" y="2909"/>
                  <a:pt x="11032" y="2967"/>
                  <a:pt x="10990" y="3082"/>
                </a:cubicBezTo>
                <a:cubicBezTo>
                  <a:pt x="10083" y="5533"/>
                  <a:pt x="10488" y="8631"/>
                  <a:pt x="10461" y="11220"/>
                </a:cubicBezTo>
                <a:cubicBezTo>
                  <a:pt x="10438" y="13702"/>
                  <a:pt x="10329" y="16254"/>
                  <a:pt x="10721" y="18715"/>
                </a:cubicBezTo>
                <a:cubicBezTo>
                  <a:pt x="9813" y="18053"/>
                  <a:pt x="8559" y="17741"/>
                  <a:pt x="7265" y="17741"/>
                </a:cubicBezTo>
                <a:cubicBezTo>
                  <a:pt x="3782" y="17741"/>
                  <a:pt x="1" y="20000"/>
                  <a:pt x="1841" y="23781"/>
                </a:cubicBezTo>
                <a:cubicBezTo>
                  <a:pt x="2862" y="25877"/>
                  <a:pt x="4574" y="26746"/>
                  <a:pt x="6370" y="26746"/>
                </a:cubicBezTo>
                <a:cubicBezTo>
                  <a:pt x="9499" y="26746"/>
                  <a:pt x="12886" y="24110"/>
                  <a:pt x="13332" y="20746"/>
                </a:cubicBezTo>
                <a:cubicBezTo>
                  <a:pt x="13337" y="20747"/>
                  <a:pt x="13343" y="20747"/>
                  <a:pt x="13349" y="20747"/>
                </a:cubicBezTo>
                <a:cubicBezTo>
                  <a:pt x="13454" y="20747"/>
                  <a:pt x="13569" y="20675"/>
                  <a:pt x="13569" y="20546"/>
                </a:cubicBezTo>
                <a:cubicBezTo>
                  <a:pt x="13601" y="17762"/>
                  <a:pt x="14175" y="15024"/>
                  <a:pt x="14252" y="12244"/>
                </a:cubicBezTo>
                <a:cubicBezTo>
                  <a:pt x="14293" y="10841"/>
                  <a:pt x="14234" y="9437"/>
                  <a:pt x="14293" y="8034"/>
                </a:cubicBezTo>
                <a:cubicBezTo>
                  <a:pt x="14330" y="7287"/>
                  <a:pt x="14480" y="6572"/>
                  <a:pt x="14635" y="5852"/>
                </a:cubicBezTo>
                <a:cubicBezTo>
                  <a:pt x="14728" y="5935"/>
                  <a:pt x="14851" y="5986"/>
                  <a:pt x="14993" y="5986"/>
                </a:cubicBezTo>
                <a:cubicBezTo>
                  <a:pt x="15030" y="5986"/>
                  <a:pt x="15069" y="5983"/>
                  <a:pt x="15108" y="5975"/>
                </a:cubicBezTo>
                <a:cubicBezTo>
                  <a:pt x="15827" y="5969"/>
                  <a:pt x="16543" y="5956"/>
                  <a:pt x="17258" y="5956"/>
                </a:cubicBezTo>
                <a:cubicBezTo>
                  <a:pt x="17696" y="5956"/>
                  <a:pt x="18134" y="5961"/>
                  <a:pt x="18572" y="5975"/>
                </a:cubicBezTo>
                <a:cubicBezTo>
                  <a:pt x="19610" y="6011"/>
                  <a:pt x="20481" y="6457"/>
                  <a:pt x="21474" y="6526"/>
                </a:cubicBezTo>
                <a:cubicBezTo>
                  <a:pt x="21490" y="6527"/>
                  <a:pt x="21505" y="6528"/>
                  <a:pt x="21521" y="6528"/>
                </a:cubicBezTo>
                <a:cubicBezTo>
                  <a:pt x="21917" y="6528"/>
                  <a:pt x="22226" y="6147"/>
                  <a:pt x="22235" y="5765"/>
                </a:cubicBezTo>
                <a:cubicBezTo>
                  <a:pt x="22271" y="4038"/>
                  <a:pt x="22281" y="2220"/>
                  <a:pt x="21734" y="558"/>
                </a:cubicBezTo>
                <a:cubicBezTo>
                  <a:pt x="21618" y="204"/>
                  <a:pt x="21327" y="1"/>
                  <a:pt x="209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7"/>
          <p:cNvSpPr/>
          <p:nvPr/>
        </p:nvSpPr>
        <p:spPr>
          <a:xfrm>
            <a:off x="6619104" y="880085"/>
            <a:ext cx="222831" cy="310185"/>
          </a:xfrm>
          <a:custGeom>
            <a:avLst/>
            <a:gdLst/>
            <a:ahLst/>
            <a:cxnLst/>
            <a:rect l="l" t="t" r="r" b="b"/>
            <a:pathLst>
              <a:path w="13195" h="18365" extrusionOk="0">
                <a:moveTo>
                  <a:pt x="8842" y="946"/>
                </a:moveTo>
                <a:cubicBezTo>
                  <a:pt x="9457" y="946"/>
                  <a:pt x="10014" y="1086"/>
                  <a:pt x="10611" y="1086"/>
                </a:cubicBezTo>
                <a:cubicBezTo>
                  <a:pt x="10626" y="1086"/>
                  <a:pt x="10641" y="1086"/>
                  <a:pt x="10656" y="1086"/>
                </a:cubicBezTo>
                <a:lnTo>
                  <a:pt x="10656" y="1086"/>
                </a:lnTo>
                <a:cubicBezTo>
                  <a:pt x="10496" y="1997"/>
                  <a:pt x="10414" y="2912"/>
                  <a:pt x="10355" y="3837"/>
                </a:cubicBezTo>
                <a:cubicBezTo>
                  <a:pt x="9978" y="3689"/>
                  <a:pt x="9580" y="3621"/>
                  <a:pt x="9176" y="3621"/>
                </a:cubicBezTo>
                <a:cubicBezTo>
                  <a:pt x="6542" y="3621"/>
                  <a:pt x="3624" y="6515"/>
                  <a:pt x="4200" y="9145"/>
                </a:cubicBezTo>
                <a:cubicBezTo>
                  <a:pt x="4712" y="11483"/>
                  <a:pt x="7316" y="13829"/>
                  <a:pt x="9843" y="13829"/>
                </a:cubicBezTo>
                <a:cubicBezTo>
                  <a:pt x="10513" y="13829"/>
                  <a:pt x="11177" y="13665"/>
                  <a:pt x="11795" y="13292"/>
                </a:cubicBezTo>
                <a:lnTo>
                  <a:pt x="11795" y="13292"/>
                </a:lnTo>
                <a:cubicBezTo>
                  <a:pt x="11691" y="13748"/>
                  <a:pt x="11768" y="14185"/>
                  <a:pt x="11859" y="14673"/>
                </a:cubicBezTo>
                <a:cubicBezTo>
                  <a:pt x="11950" y="15155"/>
                  <a:pt x="11991" y="15907"/>
                  <a:pt x="12242" y="16413"/>
                </a:cubicBezTo>
                <a:cubicBezTo>
                  <a:pt x="11074" y="17012"/>
                  <a:pt x="9938" y="17281"/>
                  <a:pt x="8871" y="17281"/>
                </a:cubicBezTo>
                <a:cubicBezTo>
                  <a:pt x="4879" y="17281"/>
                  <a:pt x="1832" y="13520"/>
                  <a:pt x="1580" y="9164"/>
                </a:cubicBezTo>
                <a:cubicBezTo>
                  <a:pt x="1420" y="6339"/>
                  <a:pt x="2770" y="3924"/>
                  <a:pt x="4993" y="2266"/>
                </a:cubicBezTo>
                <a:cubicBezTo>
                  <a:pt x="6013" y="1500"/>
                  <a:pt x="7239" y="1080"/>
                  <a:pt x="8496" y="962"/>
                </a:cubicBezTo>
                <a:cubicBezTo>
                  <a:pt x="8614" y="951"/>
                  <a:pt x="8729" y="946"/>
                  <a:pt x="8842" y="946"/>
                </a:cubicBezTo>
                <a:close/>
                <a:moveTo>
                  <a:pt x="8698" y="1"/>
                </a:moveTo>
                <a:cubicBezTo>
                  <a:pt x="3567" y="1"/>
                  <a:pt x="1" y="5232"/>
                  <a:pt x="623" y="10449"/>
                </a:cubicBezTo>
                <a:cubicBezTo>
                  <a:pt x="1148" y="14879"/>
                  <a:pt x="4827" y="18365"/>
                  <a:pt x="8932" y="18365"/>
                </a:cubicBezTo>
                <a:cubicBezTo>
                  <a:pt x="10205" y="18365"/>
                  <a:pt x="11519" y="18029"/>
                  <a:pt x="12793" y="17283"/>
                </a:cubicBezTo>
                <a:cubicBezTo>
                  <a:pt x="13076" y="17119"/>
                  <a:pt x="13093" y="16827"/>
                  <a:pt x="12971" y="16608"/>
                </a:cubicBezTo>
                <a:cubicBezTo>
                  <a:pt x="13194" y="16107"/>
                  <a:pt x="12921" y="15470"/>
                  <a:pt x="12784" y="14959"/>
                </a:cubicBezTo>
                <a:cubicBezTo>
                  <a:pt x="12611" y="14280"/>
                  <a:pt x="12529" y="13565"/>
                  <a:pt x="12206" y="12941"/>
                </a:cubicBezTo>
                <a:cubicBezTo>
                  <a:pt x="12201" y="12936"/>
                  <a:pt x="12191" y="12932"/>
                  <a:pt x="12187" y="12928"/>
                </a:cubicBezTo>
                <a:cubicBezTo>
                  <a:pt x="12277" y="12675"/>
                  <a:pt x="12116" y="12380"/>
                  <a:pt x="11822" y="12380"/>
                </a:cubicBezTo>
                <a:cubicBezTo>
                  <a:pt x="11787" y="12380"/>
                  <a:pt x="11749" y="12384"/>
                  <a:pt x="11709" y="12394"/>
                </a:cubicBezTo>
                <a:cubicBezTo>
                  <a:pt x="11085" y="12538"/>
                  <a:pt x="10500" y="12617"/>
                  <a:pt x="9943" y="12617"/>
                </a:cubicBezTo>
                <a:cubicBezTo>
                  <a:pt x="8654" y="12617"/>
                  <a:pt x="7512" y="12195"/>
                  <a:pt x="6364" y="11187"/>
                </a:cubicBezTo>
                <a:cubicBezTo>
                  <a:pt x="3828" y="8957"/>
                  <a:pt x="6179" y="4574"/>
                  <a:pt x="9027" y="4574"/>
                </a:cubicBezTo>
                <a:cubicBezTo>
                  <a:pt x="9526" y="4574"/>
                  <a:pt x="10041" y="4709"/>
                  <a:pt x="10547" y="5013"/>
                </a:cubicBezTo>
                <a:cubicBezTo>
                  <a:pt x="10617" y="5055"/>
                  <a:pt x="10696" y="5075"/>
                  <a:pt x="10774" y="5075"/>
                </a:cubicBezTo>
                <a:cubicBezTo>
                  <a:pt x="11024" y="5075"/>
                  <a:pt x="11272" y="4877"/>
                  <a:pt x="11257" y="4603"/>
                </a:cubicBezTo>
                <a:cubicBezTo>
                  <a:pt x="11194" y="3254"/>
                  <a:pt x="11203" y="1983"/>
                  <a:pt x="11430" y="643"/>
                </a:cubicBezTo>
                <a:cubicBezTo>
                  <a:pt x="11477" y="388"/>
                  <a:pt x="11266" y="220"/>
                  <a:pt x="11070" y="220"/>
                </a:cubicBezTo>
                <a:cubicBezTo>
                  <a:pt x="10993" y="220"/>
                  <a:pt x="10918" y="246"/>
                  <a:pt x="10862" y="302"/>
                </a:cubicBezTo>
                <a:cubicBezTo>
                  <a:pt x="10116" y="97"/>
                  <a:pt x="9392" y="1"/>
                  <a:pt x="86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Hình ảnh 5" descr="Ảnh có chứa văn bản, biểu đồ, Kế hoạch, Hình chữ nhật&#10;&#10;Mô tả được tạo tự động">
            <a:extLst>
              <a:ext uri="{FF2B5EF4-FFF2-40B4-BE49-F238E27FC236}">
                <a16:creationId xmlns:a16="http://schemas.microsoft.com/office/drawing/2014/main" id="{18E821E4-9B1B-147D-CF34-58FABDA7B4EA}"/>
              </a:ext>
            </a:extLst>
          </p:cNvPr>
          <p:cNvPicPr>
            <a:picLocks noChangeAspect="1"/>
          </p:cNvPicPr>
          <p:nvPr/>
        </p:nvPicPr>
        <p:blipFill rotWithShape="1">
          <a:blip r:embed="rId2"/>
          <a:srcRect l="3462" t="4343" r="15405" b="3352"/>
          <a:stretch/>
        </p:blipFill>
        <p:spPr>
          <a:xfrm>
            <a:off x="1943100" y="921721"/>
            <a:ext cx="5417820" cy="4063365"/>
          </a:xfrm>
          <a:prstGeom prst="rect">
            <a:avLst/>
          </a:prstGeom>
        </p:spPr>
      </p:pic>
      <p:sp>
        <p:nvSpPr>
          <p:cNvPr id="11" name="Google Shape;2305;p55">
            <a:extLst>
              <a:ext uri="{FF2B5EF4-FFF2-40B4-BE49-F238E27FC236}">
                <a16:creationId xmlns:a16="http://schemas.microsoft.com/office/drawing/2014/main" id="{ED911DA6-F291-C980-6FEB-DD547D114D5F}"/>
              </a:ext>
            </a:extLst>
          </p:cNvPr>
          <p:cNvSpPr txBox="1">
            <a:spLocks/>
          </p:cNvSpPr>
          <p:nvPr/>
        </p:nvSpPr>
        <p:spPr>
          <a:xfrm>
            <a:off x="2636519" y="249854"/>
            <a:ext cx="3870961" cy="453838"/>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a:solidFill>
                  <a:schemeClr val="dk2"/>
                </a:solidFill>
                <a:latin typeface="Sue Ellen Francisco" panose="020B0604020202020204" charset="0"/>
              </a:rPr>
              <a:t> Model’s class diagram</a:t>
            </a:r>
            <a:br>
              <a:rPr lang="en-US" sz="3200" b="1">
                <a:solidFill>
                  <a:schemeClr val="dk2"/>
                </a:solidFill>
                <a:latin typeface="Sue Ellen Francisco" panose="020B0604020202020204" charset="0"/>
              </a:rPr>
            </a:br>
            <a:endParaRPr lang="en-US" sz="3200" b="1">
              <a:solidFill>
                <a:schemeClr val="dk2"/>
              </a:solidFill>
              <a:latin typeface="Sue Ellen Francisco" panose="020B0604020202020204" charset="0"/>
            </a:endParaRPr>
          </a:p>
          <a:p>
            <a:pPr algn="ctr"/>
            <a:endParaRPr lang="en-US" sz="3200" b="1">
              <a:solidFill>
                <a:schemeClr val="dk2"/>
              </a:solidFill>
              <a:latin typeface="Sue Ellen Francisco" panose="020B0604020202020204" charset="0"/>
            </a:endParaRPr>
          </a:p>
        </p:txBody>
      </p:sp>
    </p:spTree>
    <p:extLst>
      <p:ext uri="{BB962C8B-B14F-4D97-AF65-F5344CB8AC3E}">
        <p14:creationId xmlns:p14="http://schemas.microsoft.com/office/powerpoint/2010/main" val="331934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2305;p55">
            <a:extLst>
              <a:ext uri="{FF2B5EF4-FFF2-40B4-BE49-F238E27FC236}">
                <a16:creationId xmlns:a16="http://schemas.microsoft.com/office/drawing/2014/main" id="{ED911DA6-F291-C980-6FEB-DD547D114D5F}"/>
              </a:ext>
            </a:extLst>
          </p:cNvPr>
          <p:cNvSpPr txBox="1">
            <a:spLocks/>
          </p:cNvSpPr>
          <p:nvPr/>
        </p:nvSpPr>
        <p:spPr>
          <a:xfrm>
            <a:off x="0" y="1659554"/>
            <a:ext cx="1226821" cy="453838"/>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a:solidFill>
                  <a:schemeClr val="dk2"/>
                </a:solidFill>
                <a:latin typeface="Sue Ellen Francisco" panose="020B0604020202020204" charset="0"/>
              </a:rPr>
              <a:t>Service’s class diagram</a:t>
            </a:r>
          </a:p>
          <a:p>
            <a:pPr algn="ctr"/>
            <a:endParaRPr lang="en-US" sz="3200" b="1">
              <a:solidFill>
                <a:schemeClr val="dk2"/>
              </a:solidFill>
              <a:latin typeface="Sue Ellen Francisco" panose="020B0604020202020204" charset="0"/>
            </a:endParaRPr>
          </a:p>
          <a:p>
            <a:pPr algn="ctr"/>
            <a:endParaRPr lang="en-US" sz="3200" b="1">
              <a:solidFill>
                <a:schemeClr val="dk2"/>
              </a:solidFill>
              <a:latin typeface="Sue Ellen Francisco" panose="020B0604020202020204" charset="0"/>
            </a:endParaRPr>
          </a:p>
        </p:txBody>
      </p:sp>
      <p:pic>
        <p:nvPicPr>
          <p:cNvPr id="3" name="Hình ảnh 2" descr="Ảnh có chứa văn bản, biểu đồ, Kế hoạch, Song song&#10;&#10;Mô tả được tạo tự động">
            <a:extLst>
              <a:ext uri="{FF2B5EF4-FFF2-40B4-BE49-F238E27FC236}">
                <a16:creationId xmlns:a16="http://schemas.microsoft.com/office/drawing/2014/main" id="{4040B4B3-38AB-7504-3019-88D2ABF7F011}"/>
              </a:ext>
            </a:extLst>
          </p:cNvPr>
          <p:cNvPicPr>
            <a:picLocks noChangeAspect="1"/>
          </p:cNvPicPr>
          <p:nvPr/>
        </p:nvPicPr>
        <p:blipFill rotWithShape="1">
          <a:blip r:embed="rId2"/>
          <a:srcRect l="1017" t="1784" r="1017" b="10261"/>
          <a:stretch/>
        </p:blipFill>
        <p:spPr>
          <a:xfrm>
            <a:off x="1347061" y="0"/>
            <a:ext cx="7796939" cy="5143499"/>
          </a:xfrm>
          <a:prstGeom prst="rect">
            <a:avLst/>
          </a:prstGeom>
        </p:spPr>
      </p:pic>
    </p:spTree>
    <p:extLst>
      <p:ext uri="{BB962C8B-B14F-4D97-AF65-F5344CB8AC3E}">
        <p14:creationId xmlns:p14="http://schemas.microsoft.com/office/powerpoint/2010/main" val="2018141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2305;p55">
            <a:extLst>
              <a:ext uri="{FF2B5EF4-FFF2-40B4-BE49-F238E27FC236}">
                <a16:creationId xmlns:a16="http://schemas.microsoft.com/office/drawing/2014/main" id="{ED911DA6-F291-C980-6FEB-DD547D114D5F}"/>
              </a:ext>
            </a:extLst>
          </p:cNvPr>
          <p:cNvSpPr txBox="1">
            <a:spLocks/>
          </p:cNvSpPr>
          <p:nvPr/>
        </p:nvSpPr>
        <p:spPr>
          <a:xfrm>
            <a:off x="0" y="2124751"/>
            <a:ext cx="3870961" cy="453838"/>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a:solidFill>
                  <a:schemeClr val="dk2"/>
                </a:solidFill>
                <a:latin typeface="Sue Ellen Francisco" panose="020B0604020202020204" charset="0"/>
              </a:rPr>
              <a:t>GUI’s class diagram</a:t>
            </a:r>
          </a:p>
        </p:txBody>
      </p:sp>
      <p:pic>
        <p:nvPicPr>
          <p:cNvPr id="3" name="Hình ảnh 2" descr="Ảnh có chứa văn bản, biểu đồ, Hình chữ nhật, Song song&#10;&#10;Mô tả được tạo tự động">
            <a:extLst>
              <a:ext uri="{FF2B5EF4-FFF2-40B4-BE49-F238E27FC236}">
                <a16:creationId xmlns:a16="http://schemas.microsoft.com/office/drawing/2014/main" id="{AB5D14E0-395F-599B-5AB3-00F1401AE208}"/>
              </a:ext>
            </a:extLst>
          </p:cNvPr>
          <p:cNvPicPr>
            <a:picLocks noChangeAspect="1"/>
          </p:cNvPicPr>
          <p:nvPr/>
        </p:nvPicPr>
        <p:blipFill rotWithShape="1">
          <a:blip r:embed="rId2"/>
          <a:srcRect l="4273" t="3527" r="3797" b="3240"/>
          <a:stretch/>
        </p:blipFill>
        <p:spPr>
          <a:xfrm>
            <a:off x="4565773" y="13679"/>
            <a:ext cx="4578227" cy="5129821"/>
          </a:xfrm>
          <a:prstGeom prst="rect">
            <a:avLst/>
          </a:prstGeom>
        </p:spPr>
      </p:pic>
    </p:spTree>
    <p:extLst>
      <p:ext uri="{BB962C8B-B14F-4D97-AF65-F5344CB8AC3E}">
        <p14:creationId xmlns:p14="http://schemas.microsoft.com/office/powerpoint/2010/main" val="399321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2305;p55">
            <a:extLst>
              <a:ext uri="{FF2B5EF4-FFF2-40B4-BE49-F238E27FC236}">
                <a16:creationId xmlns:a16="http://schemas.microsoft.com/office/drawing/2014/main" id="{ED911DA6-F291-C980-6FEB-DD547D114D5F}"/>
              </a:ext>
            </a:extLst>
          </p:cNvPr>
          <p:cNvSpPr txBox="1">
            <a:spLocks/>
          </p:cNvSpPr>
          <p:nvPr/>
        </p:nvSpPr>
        <p:spPr>
          <a:xfrm>
            <a:off x="2484119" y="127934"/>
            <a:ext cx="3870961" cy="453838"/>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a:solidFill>
                  <a:schemeClr val="dk2"/>
                </a:solidFill>
                <a:latin typeface="Sue Ellen Francisco" panose="020B0604020202020204" charset="0"/>
              </a:rPr>
              <a:t>Package diagram</a:t>
            </a:r>
          </a:p>
        </p:txBody>
      </p:sp>
      <p:pic>
        <p:nvPicPr>
          <p:cNvPr id="3" name="Hình ảnh 2" descr="Ảnh có chứa văn bản, biểu đồ, Kế hoạch, hình vẽ&#10;&#10;Mô tả được tạo tự động">
            <a:extLst>
              <a:ext uri="{FF2B5EF4-FFF2-40B4-BE49-F238E27FC236}">
                <a16:creationId xmlns:a16="http://schemas.microsoft.com/office/drawing/2014/main" id="{A0DFD49B-0895-2505-C5ED-64749465DD91}"/>
              </a:ext>
            </a:extLst>
          </p:cNvPr>
          <p:cNvPicPr>
            <a:picLocks noChangeAspect="1"/>
          </p:cNvPicPr>
          <p:nvPr/>
        </p:nvPicPr>
        <p:blipFill>
          <a:blip r:embed="rId2"/>
          <a:stretch>
            <a:fillRect/>
          </a:stretch>
        </p:blipFill>
        <p:spPr>
          <a:xfrm>
            <a:off x="413385" y="687591"/>
            <a:ext cx="8317230" cy="4455909"/>
          </a:xfrm>
          <a:prstGeom prst="rect">
            <a:avLst/>
          </a:prstGeom>
        </p:spPr>
      </p:pic>
    </p:spTree>
    <p:extLst>
      <p:ext uri="{BB962C8B-B14F-4D97-AF65-F5344CB8AC3E}">
        <p14:creationId xmlns:p14="http://schemas.microsoft.com/office/powerpoint/2010/main" val="1314409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4"/>
        <p:cNvGrpSpPr/>
        <p:nvPr/>
      </p:nvGrpSpPr>
      <p:grpSpPr>
        <a:xfrm>
          <a:off x="0" y="0"/>
          <a:ext cx="0" cy="0"/>
          <a:chOff x="0" y="0"/>
          <a:chExt cx="0" cy="0"/>
        </a:xfrm>
      </p:grpSpPr>
      <p:sp>
        <p:nvSpPr>
          <p:cNvPr id="406" name="Google Shape;406;p29"/>
          <p:cNvSpPr txBox="1">
            <a:spLocks noGrp="1"/>
          </p:cNvSpPr>
          <p:nvPr>
            <p:ph type="title"/>
          </p:nvPr>
        </p:nvSpPr>
        <p:spPr>
          <a:xfrm>
            <a:off x="1196856" y="1569192"/>
            <a:ext cx="6093913" cy="2220338"/>
          </a:xfrm>
          <a:prstGeom prst="rect">
            <a:avLst/>
          </a:prstGeom>
        </p:spPr>
        <p:txBody>
          <a:bodyPr spcFirstLastPara="1" wrap="square" lIns="0" tIns="0" rIns="0" bIns="0" anchor="b" anchorCtr="0">
            <a:noAutofit/>
          </a:bodyPr>
          <a:lstStyle/>
          <a:p>
            <a:pPr marL="0" lvl="0" indent="0" algn="ctr" rtl="0">
              <a:lnSpc>
                <a:spcPct val="125000"/>
              </a:lnSpc>
              <a:buNone/>
            </a:pPr>
            <a:r>
              <a:rPr lang="en-US" sz="6600" b="1"/>
              <a:t>PACKAGES  FEATURES   &amp; EXPLANLATION</a:t>
            </a:r>
            <a:endParaRPr sz="6600" b="1"/>
          </a:p>
        </p:txBody>
      </p:sp>
      <p:grpSp>
        <p:nvGrpSpPr>
          <p:cNvPr id="407" name="Google Shape;407;p29"/>
          <p:cNvGrpSpPr/>
          <p:nvPr/>
        </p:nvGrpSpPr>
        <p:grpSpPr>
          <a:xfrm>
            <a:off x="7613759" y="63954"/>
            <a:ext cx="1102270" cy="1241171"/>
            <a:chOff x="6548464" y="589964"/>
            <a:chExt cx="1102270" cy="1241171"/>
          </a:xfrm>
        </p:grpSpPr>
        <p:sp>
          <p:nvSpPr>
            <p:cNvPr id="408" name="Google Shape;408;p29"/>
            <p:cNvSpPr/>
            <p:nvPr/>
          </p:nvSpPr>
          <p:spPr>
            <a:xfrm>
              <a:off x="6817747" y="1054489"/>
              <a:ext cx="594063" cy="612759"/>
            </a:xfrm>
            <a:custGeom>
              <a:avLst/>
              <a:gdLst/>
              <a:ahLst/>
              <a:cxnLst/>
              <a:rect l="l" t="t" r="r" b="b"/>
              <a:pathLst>
                <a:path w="19379" h="19408" extrusionOk="0">
                  <a:moveTo>
                    <a:pt x="8356" y="1"/>
                  </a:moveTo>
                  <a:cubicBezTo>
                    <a:pt x="8333" y="1"/>
                    <a:pt x="8316" y="12"/>
                    <a:pt x="8298" y="25"/>
                  </a:cubicBezTo>
                  <a:cubicBezTo>
                    <a:pt x="8209" y="94"/>
                    <a:pt x="8209" y="94"/>
                    <a:pt x="8898" y="1113"/>
                  </a:cubicBezTo>
                  <a:cubicBezTo>
                    <a:pt x="12498" y="6432"/>
                    <a:pt x="15023" y="10170"/>
                    <a:pt x="16458" y="12302"/>
                  </a:cubicBezTo>
                  <a:cubicBezTo>
                    <a:pt x="14674" y="9973"/>
                    <a:pt x="11788" y="6096"/>
                    <a:pt x="9961" y="3646"/>
                  </a:cubicBezTo>
                  <a:cubicBezTo>
                    <a:pt x="9296" y="2752"/>
                    <a:pt x="8724" y="1986"/>
                    <a:pt x="8319" y="1442"/>
                  </a:cubicBezTo>
                  <a:cubicBezTo>
                    <a:pt x="7756" y="688"/>
                    <a:pt x="7637" y="531"/>
                    <a:pt x="7561" y="531"/>
                  </a:cubicBezTo>
                  <a:cubicBezTo>
                    <a:pt x="7541" y="531"/>
                    <a:pt x="7524" y="542"/>
                    <a:pt x="7502" y="556"/>
                  </a:cubicBezTo>
                  <a:cubicBezTo>
                    <a:pt x="7473" y="573"/>
                    <a:pt x="7456" y="604"/>
                    <a:pt x="7449" y="635"/>
                  </a:cubicBezTo>
                  <a:cubicBezTo>
                    <a:pt x="7449" y="646"/>
                    <a:pt x="7446" y="656"/>
                    <a:pt x="7491" y="739"/>
                  </a:cubicBezTo>
                  <a:lnTo>
                    <a:pt x="7484" y="743"/>
                  </a:lnTo>
                  <a:cubicBezTo>
                    <a:pt x="7491" y="746"/>
                    <a:pt x="7498" y="756"/>
                    <a:pt x="7508" y="770"/>
                  </a:cubicBezTo>
                  <a:cubicBezTo>
                    <a:pt x="7764" y="1214"/>
                    <a:pt x="9061" y="3203"/>
                    <a:pt x="15564" y="12748"/>
                  </a:cubicBezTo>
                  <a:cubicBezTo>
                    <a:pt x="14483" y="11304"/>
                    <a:pt x="13076" y="9374"/>
                    <a:pt x="11832" y="7669"/>
                  </a:cubicBezTo>
                  <a:cubicBezTo>
                    <a:pt x="7359" y="1535"/>
                    <a:pt x="6798" y="830"/>
                    <a:pt x="6607" y="830"/>
                  </a:cubicBezTo>
                  <a:cubicBezTo>
                    <a:pt x="6581" y="830"/>
                    <a:pt x="6562" y="843"/>
                    <a:pt x="6541" y="857"/>
                  </a:cubicBezTo>
                  <a:cubicBezTo>
                    <a:pt x="6514" y="874"/>
                    <a:pt x="6496" y="902"/>
                    <a:pt x="6490" y="933"/>
                  </a:cubicBezTo>
                  <a:cubicBezTo>
                    <a:pt x="6483" y="967"/>
                    <a:pt x="6490" y="999"/>
                    <a:pt x="6507" y="1027"/>
                  </a:cubicBezTo>
                  <a:lnTo>
                    <a:pt x="13281" y="11068"/>
                  </a:lnTo>
                  <a:cubicBezTo>
                    <a:pt x="12637" y="10198"/>
                    <a:pt x="11946" y="9273"/>
                    <a:pt x="11257" y="8348"/>
                  </a:cubicBezTo>
                  <a:cubicBezTo>
                    <a:pt x="7238" y="2963"/>
                    <a:pt x="6171" y="1612"/>
                    <a:pt x="5831" y="1314"/>
                  </a:cubicBezTo>
                  <a:lnTo>
                    <a:pt x="5814" y="1290"/>
                  </a:lnTo>
                  <a:lnTo>
                    <a:pt x="5807" y="1293"/>
                  </a:lnTo>
                  <a:cubicBezTo>
                    <a:pt x="5755" y="1251"/>
                    <a:pt x="5722" y="1237"/>
                    <a:pt x="5698" y="1237"/>
                  </a:cubicBezTo>
                  <a:cubicBezTo>
                    <a:pt x="5677" y="1237"/>
                    <a:pt x="5662" y="1247"/>
                    <a:pt x="5647" y="1259"/>
                  </a:cubicBezTo>
                  <a:cubicBezTo>
                    <a:pt x="5592" y="1293"/>
                    <a:pt x="5578" y="1370"/>
                    <a:pt x="5613" y="1425"/>
                  </a:cubicBezTo>
                  <a:lnTo>
                    <a:pt x="13118" y="12551"/>
                  </a:lnTo>
                  <a:cubicBezTo>
                    <a:pt x="12293" y="11453"/>
                    <a:pt x="11368" y="10215"/>
                    <a:pt x="10440" y="8982"/>
                  </a:cubicBezTo>
                  <a:cubicBezTo>
                    <a:pt x="9040" y="7114"/>
                    <a:pt x="7640" y="5250"/>
                    <a:pt x="6587" y="3854"/>
                  </a:cubicBezTo>
                  <a:cubicBezTo>
                    <a:pt x="5460" y="2365"/>
                    <a:pt x="5031" y="1792"/>
                    <a:pt x="4837" y="1588"/>
                  </a:cubicBezTo>
                  <a:cubicBezTo>
                    <a:pt x="4837" y="1585"/>
                    <a:pt x="4833" y="1581"/>
                    <a:pt x="4833" y="1578"/>
                  </a:cubicBezTo>
                  <a:lnTo>
                    <a:pt x="4830" y="1578"/>
                  </a:lnTo>
                  <a:cubicBezTo>
                    <a:pt x="4763" y="1509"/>
                    <a:pt x="4727" y="1488"/>
                    <a:pt x="4699" y="1488"/>
                  </a:cubicBezTo>
                  <a:cubicBezTo>
                    <a:pt x="4681" y="1488"/>
                    <a:pt x="4666" y="1497"/>
                    <a:pt x="4649" y="1508"/>
                  </a:cubicBezTo>
                  <a:cubicBezTo>
                    <a:pt x="4625" y="1525"/>
                    <a:pt x="4605" y="1554"/>
                    <a:pt x="4598" y="1585"/>
                  </a:cubicBezTo>
                  <a:cubicBezTo>
                    <a:pt x="4598" y="1599"/>
                    <a:pt x="4595" y="1609"/>
                    <a:pt x="4639" y="1692"/>
                  </a:cubicBezTo>
                  <a:lnTo>
                    <a:pt x="4636" y="1695"/>
                  </a:lnTo>
                  <a:cubicBezTo>
                    <a:pt x="4639" y="1695"/>
                    <a:pt x="4639" y="1699"/>
                    <a:pt x="4643" y="1703"/>
                  </a:cubicBezTo>
                  <a:cubicBezTo>
                    <a:pt x="4862" y="2111"/>
                    <a:pt x="6101" y="4055"/>
                    <a:pt x="13000" y="14148"/>
                  </a:cubicBezTo>
                  <a:cubicBezTo>
                    <a:pt x="10308" y="10579"/>
                    <a:pt x="6036" y="4810"/>
                    <a:pt x="3995" y="2042"/>
                  </a:cubicBezTo>
                  <a:cubicBezTo>
                    <a:pt x="3972" y="2010"/>
                    <a:pt x="3936" y="1994"/>
                    <a:pt x="3899" y="1994"/>
                  </a:cubicBezTo>
                  <a:cubicBezTo>
                    <a:pt x="3875" y="1994"/>
                    <a:pt x="3850" y="2001"/>
                    <a:pt x="3829" y="2014"/>
                  </a:cubicBezTo>
                  <a:cubicBezTo>
                    <a:pt x="3776" y="2053"/>
                    <a:pt x="3749" y="2069"/>
                    <a:pt x="3808" y="2181"/>
                  </a:cubicBezTo>
                  <a:lnTo>
                    <a:pt x="3801" y="2187"/>
                  </a:lnTo>
                  <a:cubicBezTo>
                    <a:pt x="3801" y="2187"/>
                    <a:pt x="3815" y="2205"/>
                    <a:pt x="3835" y="2232"/>
                  </a:cubicBezTo>
                  <a:cubicBezTo>
                    <a:pt x="3901" y="2347"/>
                    <a:pt x="4026" y="2534"/>
                    <a:pt x="4238" y="2856"/>
                  </a:cubicBezTo>
                  <a:cubicBezTo>
                    <a:pt x="4521" y="3283"/>
                    <a:pt x="4931" y="3889"/>
                    <a:pt x="5423" y="4616"/>
                  </a:cubicBezTo>
                  <a:cubicBezTo>
                    <a:pt x="6403" y="6075"/>
                    <a:pt x="7713" y="8015"/>
                    <a:pt x="9026" y="9956"/>
                  </a:cubicBezTo>
                  <a:cubicBezTo>
                    <a:pt x="9934" y="11300"/>
                    <a:pt x="10841" y="12641"/>
                    <a:pt x="11639" y="13823"/>
                  </a:cubicBezTo>
                  <a:lnTo>
                    <a:pt x="3479" y="3005"/>
                  </a:lnTo>
                  <a:cubicBezTo>
                    <a:pt x="3455" y="2973"/>
                    <a:pt x="3419" y="2956"/>
                    <a:pt x="3382" y="2956"/>
                  </a:cubicBezTo>
                  <a:cubicBezTo>
                    <a:pt x="3359" y="2956"/>
                    <a:pt x="3336" y="2963"/>
                    <a:pt x="3316" y="2977"/>
                  </a:cubicBezTo>
                  <a:cubicBezTo>
                    <a:pt x="3288" y="2995"/>
                    <a:pt x="3267" y="3022"/>
                    <a:pt x="3264" y="3054"/>
                  </a:cubicBezTo>
                  <a:cubicBezTo>
                    <a:pt x="3261" y="3075"/>
                    <a:pt x="3257" y="3088"/>
                    <a:pt x="3285" y="3150"/>
                  </a:cubicBezTo>
                  <a:lnTo>
                    <a:pt x="3288" y="3150"/>
                  </a:lnTo>
                  <a:cubicBezTo>
                    <a:pt x="3413" y="3400"/>
                    <a:pt x="4075" y="4381"/>
                    <a:pt x="7356" y="9166"/>
                  </a:cubicBezTo>
                  <a:cubicBezTo>
                    <a:pt x="8936" y="11466"/>
                    <a:pt x="10755" y="14117"/>
                    <a:pt x="11940" y="15881"/>
                  </a:cubicBezTo>
                  <a:cubicBezTo>
                    <a:pt x="9542" y="12738"/>
                    <a:pt x="4812" y="6411"/>
                    <a:pt x="2675" y="3539"/>
                  </a:cubicBezTo>
                  <a:cubicBezTo>
                    <a:pt x="2652" y="3507"/>
                    <a:pt x="2615" y="3489"/>
                    <a:pt x="2578" y="3489"/>
                  </a:cubicBezTo>
                  <a:cubicBezTo>
                    <a:pt x="2554" y="3489"/>
                    <a:pt x="2530" y="3496"/>
                    <a:pt x="2508" y="3511"/>
                  </a:cubicBezTo>
                  <a:cubicBezTo>
                    <a:pt x="2484" y="3529"/>
                    <a:pt x="2460" y="3563"/>
                    <a:pt x="2453" y="3598"/>
                  </a:cubicBezTo>
                  <a:cubicBezTo>
                    <a:pt x="2388" y="3951"/>
                    <a:pt x="7300" y="11075"/>
                    <a:pt x="10637" y="15860"/>
                  </a:cubicBezTo>
                  <a:cubicBezTo>
                    <a:pt x="8437" y="13001"/>
                    <a:pt x="4695" y="7943"/>
                    <a:pt x="1951" y="4194"/>
                  </a:cubicBezTo>
                  <a:cubicBezTo>
                    <a:pt x="1927" y="4160"/>
                    <a:pt x="1891" y="4142"/>
                    <a:pt x="1854" y="4142"/>
                  </a:cubicBezTo>
                  <a:cubicBezTo>
                    <a:pt x="1831" y="4142"/>
                    <a:pt x="1808" y="4149"/>
                    <a:pt x="1788" y="4162"/>
                  </a:cubicBezTo>
                  <a:cubicBezTo>
                    <a:pt x="1760" y="4183"/>
                    <a:pt x="1736" y="4218"/>
                    <a:pt x="1732" y="4249"/>
                  </a:cubicBezTo>
                  <a:cubicBezTo>
                    <a:pt x="1670" y="4585"/>
                    <a:pt x="5914" y="10770"/>
                    <a:pt x="9206" y="15503"/>
                  </a:cubicBezTo>
                  <a:cubicBezTo>
                    <a:pt x="6819" y="12371"/>
                    <a:pt x="3406" y="7825"/>
                    <a:pt x="1718" y="5569"/>
                  </a:cubicBezTo>
                  <a:cubicBezTo>
                    <a:pt x="1694" y="5538"/>
                    <a:pt x="1658" y="5522"/>
                    <a:pt x="1622" y="5522"/>
                  </a:cubicBezTo>
                  <a:cubicBezTo>
                    <a:pt x="1597" y="5522"/>
                    <a:pt x="1571" y="5530"/>
                    <a:pt x="1549" y="5545"/>
                  </a:cubicBezTo>
                  <a:cubicBezTo>
                    <a:pt x="1497" y="5583"/>
                    <a:pt x="1483" y="5656"/>
                    <a:pt x="1521" y="5712"/>
                  </a:cubicBezTo>
                  <a:cubicBezTo>
                    <a:pt x="3496" y="8625"/>
                    <a:pt x="6604" y="13220"/>
                    <a:pt x="8641" y="16241"/>
                  </a:cubicBezTo>
                  <a:cubicBezTo>
                    <a:pt x="6413" y="13324"/>
                    <a:pt x="3021" y="8864"/>
                    <a:pt x="866" y="6033"/>
                  </a:cubicBezTo>
                  <a:cubicBezTo>
                    <a:pt x="844" y="6003"/>
                    <a:pt x="808" y="5985"/>
                    <a:pt x="770" y="5985"/>
                  </a:cubicBezTo>
                  <a:cubicBezTo>
                    <a:pt x="760" y="5985"/>
                    <a:pt x="751" y="5986"/>
                    <a:pt x="741" y="5988"/>
                  </a:cubicBezTo>
                  <a:cubicBezTo>
                    <a:pt x="696" y="6003"/>
                    <a:pt x="662" y="6037"/>
                    <a:pt x="651" y="6086"/>
                  </a:cubicBezTo>
                  <a:cubicBezTo>
                    <a:pt x="648" y="6102"/>
                    <a:pt x="645" y="6116"/>
                    <a:pt x="679" y="6179"/>
                  </a:cubicBezTo>
                  <a:lnTo>
                    <a:pt x="672" y="6179"/>
                  </a:lnTo>
                  <a:cubicBezTo>
                    <a:pt x="672" y="6179"/>
                    <a:pt x="683" y="6190"/>
                    <a:pt x="696" y="6210"/>
                  </a:cubicBezTo>
                  <a:cubicBezTo>
                    <a:pt x="838" y="6460"/>
                    <a:pt x="1417" y="7305"/>
                    <a:pt x="3627" y="10538"/>
                  </a:cubicBezTo>
                  <a:cubicBezTo>
                    <a:pt x="4886" y="12377"/>
                    <a:pt x="6400" y="14595"/>
                    <a:pt x="7523" y="16255"/>
                  </a:cubicBezTo>
                  <a:lnTo>
                    <a:pt x="482" y="7191"/>
                  </a:lnTo>
                  <a:cubicBezTo>
                    <a:pt x="461" y="7162"/>
                    <a:pt x="427" y="7144"/>
                    <a:pt x="392" y="7144"/>
                  </a:cubicBezTo>
                  <a:cubicBezTo>
                    <a:pt x="381" y="7144"/>
                    <a:pt x="371" y="7146"/>
                    <a:pt x="360" y="7149"/>
                  </a:cubicBezTo>
                  <a:cubicBezTo>
                    <a:pt x="312" y="7159"/>
                    <a:pt x="277" y="7194"/>
                    <a:pt x="267" y="7242"/>
                  </a:cubicBezTo>
                  <a:cubicBezTo>
                    <a:pt x="267" y="7257"/>
                    <a:pt x="263" y="7267"/>
                    <a:pt x="301" y="7333"/>
                  </a:cubicBezTo>
                  <a:lnTo>
                    <a:pt x="291" y="7340"/>
                  </a:lnTo>
                  <a:lnTo>
                    <a:pt x="354" y="7420"/>
                  </a:lnTo>
                  <a:cubicBezTo>
                    <a:pt x="562" y="7749"/>
                    <a:pt x="1237" y="8750"/>
                    <a:pt x="3420" y="11972"/>
                  </a:cubicBezTo>
                  <a:cubicBezTo>
                    <a:pt x="4470" y="13524"/>
                    <a:pt x="5647" y="15264"/>
                    <a:pt x="6594" y="16663"/>
                  </a:cubicBezTo>
                  <a:lnTo>
                    <a:pt x="232" y="8545"/>
                  </a:lnTo>
                  <a:cubicBezTo>
                    <a:pt x="208" y="8514"/>
                    <a:pt x="172" y="8498"/>
                    <a:pt x="136" y="8498"/>
                  </a:cubicBezTo>
                  <a:cubicBezTo>
                    <a:pt x="111" y="8498"/>
                    <a:pt x="87" y="8506"/>
                    <a:pt x="66" y="8521"/>
                  </a:cubicBezTo>
                  <a:cubicBezTo>
                    <a:pt x="14" y="8560"/>
                    <a:pt x="0" y="8632"/>
                    <a:pt x="34" y="8684"/>
                  </a:cubicBezTo>
                  <a:lnTo>
                    <a:pt x="5634" y="16982"/>
                  </a:lnTo>
                  <a:cubicBezTo>
                    <a:pt x="4633" y="15769"/>
                    <a:pt x="3257" y="14061"/>
                    <a:pt x="2276" y="12845"/>
                  </a:cubicBezTo>
                  <a:cubicBezTo>
                    <a:pt x="1771" y="12222"/>
                    <a:pt x="1327" y="11667"/>
                    <a:pt x="1005" y="11275"/>
                  </a:cubicBezTo>
                  <a:cubicBezTo>
                    <a:pt x="738" y="10946"/>
                    <a:pt x="592" y="10767"/>
                    <a:pt x="506" y="10676"/>
                  </a:cubicBezTo>
                  <a:cubicBezTo>
                    <a:pt x="499" y="10669"/>
                    <a:pt x="496" y="10663"/>
                    <a:pt x="488" y="10652"/>
                  </a:cubicBezTo>
                  <a:lnTo>
                    <a:pt x="485" y="10655"/>
                  </a:lnTo>
                  <a:cubicBezTo>
                    <a:pt x="438" y="10610"/>
                    <a:pt x="409" y="10593"/>
                    <a:pt x="385" y="10593"/>
                  </a:cubicBezTo>
                  <a:cubicBezTo>
                    <a:pt x="364" y="10593"/>
                    <a:pt x="346" y="10605"/>
                    <a:pt x="322" y="10621"/>
                  </a:cubicBezTo>
                  <a:cubicBezTo>
                    <a:pt x="295" y="10639"/>
                    <a:pt x="277" y="10666"/>
                    <a:pt x="270" y="10701"/>
                  </a:cubicBezTo>
                  <a:cubicBezTo>
                    <a:pt x="267" y="10732"/>
                    <a:pt x="274" y="10763"/>
                    <a:pt x="291" y="10791"/>
                  </a:cubicBezTo>
                  <a:cubicBezTo>
                    <a:pt x="1625" y="12734"/>
                    <a:pt x="3437" y="15385"/>
                    <a:pt x="4435" y="16879"/>
                  </a:cubicBezTo>
                  <a:cubicBezTo>
                    <a:pt x="2359" y="14630"/>
                    <a:pt x="1681" y="13951"/>
                    <a:pt x="1427" y="13767"/>
                  </a:cubicBezTo>
                  <a:cubicBezTo>
                    <a:pt x="1424" y="13764"/>
                    <a:pt x="1421" y="13760"/>
                    <a:pt x="1417" y="13757"/>
                  </a:cubicBezTo>
                  <a:lnTo>
                    <a:pt x="1414" y="13760"/>
                  </a:lnTo>
                  <a:cubicBezTo>
                    <a:pt x="1357" y="13720"/>
                    <a:pt x="1323" y="13707"/>
                    <a:pt x="1298" y="13707"/>
                  </a:cubicBezTo>
                  <a:cubicBezTo>
                    <a:pt x="1278" y="13707"/>
                    <a:pt x="1265" y="13716"/>
                    <a:pt x="1251" y="13725"/>
                  </a:cubicBezTo>
                  <a:cubicBezTo>
                    <a:pt x="1227" y="13743"/>
                    <a:pt x="1206" y="13770"/>
                    <a:pt x="1203" y="13802"/>
                  </a:cubicBezTo>
                  <a:cubicBezTo>
                    <a:pt x="1195" y="13833"/>
                    <a:pt x="1203" y="13867"/>
                    <a:pt x="1219" y="13895"/>
                  </a:cubicBezTo>
                  <a:cubicBezTo>
                    <a:pt x="1653" y="14519"/>
                    <a:pt x="2353" y="15541"/>
                    <a:pt x="2425" y="15673"/>
                  </a:cubicBezTo>
                  <a:cubicBezTo>
                    <a:pt x="2429" y="15683"/>
                    <a:pt x="2436" y="15694"/>
                    <a:pt x="2443" y="15704"/>
                  </a:cubicBezTo>
                  <a:cubicBezTo>
                    <a:pt x="2467" y="15739"/>
                    <a:pt x="2505" y="15757"/>
                    <a:pt x="2544" y="15757"/>
                  </a:cubicBezTo>
                  <a:cubicBezTo>
                    <a:pt x="2566" y="15757"/>
                    <a:pt x="2589" y="15751"/>
                    <a:pt x="2609" y="15738"/>
                  </a:cubicBezTo>
                  <a:cubicBezTo>
                    <a:pt x="2637" y="15718"/>
                    <a:pt x="2654" y="15690"/>
                    <a:pt x="2661" y="15659"/>
                  </a:cubicBezTo>
                  <a:cubicBezTo>
                    <a:pt x="2671" y="15610"/>
                    <a:pt x="2675" y="15586"/>
                    <a:pt x="2100" y="14744"/>
                  </a:cubicBezTo>
                  <a:lnTo>
                    <a:pt x="2100" y="14744"/>
                  </a:lnTo>
                  <a:cubicBezTo>
                    <a:pt x="2938" y="15617"/>
                    <a:pt x="4238" y="17017"/>
                    <a:pt x="5197" y="18063"/>
                  </a:cubicBezTo>
                  <a:cubicBezTo>
                    <a:pt x="5222" y="18088"/>
                    <a:pt x="5255" y="18102"/>
                    <a:pt x="5288" y="18102"/>
                  </a:cubicBezTo>
                  <a:cubicBezTo>
                    <a:pt x="5310" y="18102"/>
                    <a:pt x="5333" y="18095"/>
                    <a:pt x="5353" y="18081"/>
                  </a:cubicBezTo>
                  <a:cubicBezTo>
                    <a:pt x="5381" y="18063"/>
                    <a:pt x="5398" y="18035"/>
                    <a:pt x="5405" y="18001"/>
                  </a:cubicBezTo>
                  <a:cubicBezTo>
                    <a:pt x="5409" y="17990"/>
                    <a:pt x="5412" y="17977"/>
                    <a:pt x="5374" y="17901"/>
                  </a:cubicBezTo>
                  <a:cubicBezTo>
                    <a:pt x="5374" y="17897"/>
                    <a:pt x="5370" y="17894"/>
                    <a:pt x="5367" y="17890"/>
                  </a:cubicBezTo>
                  <a:cubicBezTo>
                    <a:pt x="5225" y="17627"/>
                    <a:pt x="4625" y="16695"/>
                    <a:pt x="2151" y="13077"/>
                  </a:cubicBezTo>
                  <a:lnTo>
                    <a:pt x="2151" y="13077"/>
                  </a:lnTo>
                  <a:cubicBezTo>
                    <a:pt x="5530" y="17266"/>
                    <a:pt x="6445" y="18379"/>
                    <a:pt x="6746" y="18635"/>
                  </a:cubicBezTo>
                  <a:lnTo>
                    <a:pt x="6757" y="18652"/>
                  </a:lnTo>
                  <a:lnTo>
                    <a:pt x="6763" y="18649"/>
                  </a:lnTo>
                  <a:cubicBezTo>
                    <a:pt x="6815" y="18692"/>
                    <a:pt x="6847" y="18706"/>
                    <a:pt x="6872" y="18706"/>
                  </a:cubicBezTo>
                  <a:cubicBezTo>
                    <a:pt x="6893" y="18706"/>
                    <a:pt x="6908" y="18695"/>
                    <a:pt x="6926" y="18684"/>
                  </a:cubicBezTo>
                  <a:cubicBezTo>
                    <a:pt x="6950" y="18666"/>
                    <a:pt x="6968" y="18638"/>
                    <a:pt x="6975" y="18607"/>
                  </a:cubicBezTo>
                  <a:cubicBezTo>
                    <a:pt x="6982" y="18576"/>
                    <a:pt x="6975" y="18542"/>
                    <a:pt x="6957" y="18518"/>
                  </a:cubicBezTo>
                  <a:lnTo>
                    <a:pt x="2127" y="11355"/>
                  </a:lnTo>
                  <a:lnTo>
                    <a:pt x="8399" y="19359"/>
                  </a:lnTo>
                  <a:cubicBezTo>
                    <a:pt x="8423" y="19391"/>
                    <a:pt x="8458" y="19407"/>
                    <a:pt x="8495" y="19407"/>
                  </a:cubicBezTo>
                  <a:cubicBezTo>
                    <a:pt x="8506" y="19407"/>
                    <a:pt x="8513" y="19404"/>
                    <a:pt x="8524" y="19404"/>
                  </a:cubicBezTo>
                  <a:cubicBezTo>
                    <a:pt x="8569" y="19394"/>
                    <a:pt x="8604" y="19356"/>
                    <a:pt x="8614" y="19311"/>
                  </a:cubicBezTo>
                  <a:cubicBezTo>
                    <a:pt x="8617" y="19293"/>
                    <a:pt x="8620" y="19283"/>
                    <a:pt x="8583" y="19217"/>
                  </a:cubicBezTo>
                  <a:lnTo>
                    <a:pt x="8589" y="19214"/>
                  </a:lnTo>
                  <a:lnTo>
                    <a:pt x="8548" y="19158"/>
                  </a:lnTo>
                  <a:cubicBezTo>
                    <a:pt x="8326" y="18791"/>
                    <a:pt x="7398" y="17419"/>
                    <a:pt x="3618" y="11837"/>
                  </a:cubicBezTo>
                  <a:cubicBezTo>
                    <a:pt x="3233" y="11266"/>
                    <a:pt x="2852" y="10701"/>
                    <a:pt x="2495" y="10177"/>
                  </a:cubicBezTo>
                  <a:lnTo>
                    <a:pt x="2495" y="10177"/>
                  </a:lnTo>
                  <a:lnTo>
                    <a:pt x="9144" y="18735"/>
                  </a:lnTo>
                  <a:cubicBezTo>
                    <a:pt x="9167" y="18767"/>
                    <a:pt x="9203" y="18783"/>
                    <a:pt x="9239" y="18783"/>
                  </a:cubicBezTo>
                  <a:cubicBezTo>
                    <a:pt x="9262" y="18783"/>
                    <a:pt x="9286" y="18777"/>
                    <a:pt x="9306" y="18763"/>
                  </a:cubicBezTo>
                  <a:cubicBezTo>
                    <a:pt x="9334" y="18746"/>
                    <a:pt x="9352" y="18715"/>
                    <a:pt x="9359" y="18684"/>
                  </a:cubicBezTo>
                  <a:cubicBezTo>
                    <a:pt x="9376" y="18583"/>
                    <a:pt x="9386" y="18538"/>
                    <a:pt x="3825" y="10402"/>
                  </a:cubicBezTo>
                  <a:cubicBezTo>
                    <a:pt x="3645" y="10140"/>
                    <a:pt x="3469" y="9879"/>
                    <a:pt x="3295" y="9623"/>
                  </a:cubicBezTo>
                  <a:lnTo>
                    <a:pt x="3295" y="9623"/>
                  </a:lnTo>
                  <a:cubicBezTo>
                    <a:pt x="4026" y="10586"/>
                    <a:pt x="4847" y="11664"/>
                    <a:pt x="5672" y="12745"/>
                  </a:cubicBezTo>
                  <a:cubicBezTo>
                    <a:pt x="6923" y="14384"/>
                    <a:pt x="8174" y="16026"/>
                    <a:pt x="9112" y="17256"/>
                  </a:cubicBezTo>
                  <a:cubicBezTo>
                    <a:pt x="9581" y="17869"/>
                    <a:pt x="9976" y="18382"/>
                    <a:pt x="10249" y="18739"/>
                  </a:cubicBezTo>
                  <a:cubicBezTo>
                    <a:pt x="10464" y="19020"/>
                    <a:pt x="10588" y="19179"/>
                    <a:pt x="10665" y="19266"/>
                  </a:cubicBezTo>
                  <a:cubicBezTo>
                    <a:pt x="10668" y="19269"/>
                    <a:pt x="10672" y="19276"/>
                    <a:pt x="10675" y="19276"/>
                  </a:cubicBezTo>
                  <a:cubicBezTo>
                    <a:pt x="10729" y="19332"/>
                    <a:pt x="10761" y="19352"/>
                    <a:pt x="10787" y="19352"/>
                  </a:cubicBezTo>
                  <a:cubicBezTo>
                    <a:pt x="10808" y="19352"/>
                    <a:pt x="10826" y="19340"/>
                    <a:pt x="10849" y="19324"/>
                  </a:cubicBezTo>
                  <a:cubicBezTo>
                    <a:pt x="10876" y="19307"/>
                    <a:pt x="10894" y="19279"/>
                    <a:pt x="10900" y="19248"/>
                  </a:cubicBezTo>
                  <a:cubicBezTo>
                    <a:pt x="10904" y="19234"/>
                    <a:pt x="10904" y="19224"/>
                    <a:pt x="10859" y="19148"/>
                  </a:cubicBezTo>
                  <a:lnTo>
                    <a:pt x="10870" y="19141"/>
                  </a:lnTo>
                  <a:cubicBezTo>
                    <a:pt x="10862" y="19134"/>
                    <a:pt x="10845" y="19116"/>
                    <a:pt x="10824" y="19085"/>
                  </a:cubicBezTo>
                  <a:cubicBezTo>
                    <a:pt x="10558" y="18649"/>
                    <a:pt x="9403" y="16923"/>
                    <a:pt x="4501" y="9678"/>
                  </a:cubicBezTo>
                  <a:lnTo>
                    <a:pt x="4501" y="9678"/>
                  </a:lnTo>
                  <a:cubicBezTo>
                    <a:pt x="5142" y="10535"/>
                    <a:pt x="5839" y="11459"/>
                    <a:pt x="6535" y="12377"/>
                  </a:cubicBezTo>
                  <a:cubicBezTo>
                    <a:pt x="10204" y="17235"/>
                    <a:pt x="11247" y="18583"/>
                    <a:pt x="11593" y="18922"/>
                  </a:cubicBezTo>
                  <a:cubicBezTo>
                    <a:pt x="11607" y="18940"/>
                    <a:pt x="11621" y="18957"/>
                    <a:pt x="11631" y="18975"/>
                  </a:cubicBezTo>
                  <a:lnTo>
                    <a:pt x="11645" y="18967"/>
                  </a:lnTo>
                  <a:cubicBezTo>
                    <a:pt x="11697" y="19011"/>
                    <a:pt x="11728" y="19026"/>
                    <a:pt x="11752" y="19026"/>
                  </a:cubicBezTo>
                  <a:cubicBezTo>
                    <a:pt x="11770" y="19026"/>
                    <a:pt x="11784" y="19016"/>
                    <a:pt x="11798" y="19006"/>
                  </a:cubicBezTo>
                  <a:cubicBezTo>
                    <a:pt x="11826" y="18988"/>
                    <a:pt x="11842" y="18961"/>
                    <a:pt x="11850" y="18929"/>
                  </a:cubicBezTo>
                  <a:cubicBezTo>
                    <a:pt x="11857" y="18898"/>
                    <a:pt x="11850" y="18863"/>
                    <a:pt x="11829" y="18836"/>
                  </a:cubicBezTo>
                  <a:cubicBezTo>
                    <a:pt x="9071" y="14900"/>
                    <a:pt x="5340" y="9512"/>
                    <a:pt x="3351" y="6508"/>
                  </a:cubicBezTo>
                  <a:lnTo>
                    <a:pt x="3351" y="6508"/>
                  </a:lnTo>
                  <a:cubicBezTo>
                    <a:pt x="4324" y="7832"/>
                    <a:pt x="5631" y="9599"/>
                    <a:pt x="6936" y="11352"/>
                  </a:cubicBezTo>
                  <a:cubicBezTo>
                    <a:pt x="11608" y="17629"/>
                    <a:pt x="12228" y="18294"/>
                    <a:pt x="12410" y="18294"/>
                  </a:cubicBezTo>
                  <a:cubicBezTo>
                    <a:pt x="12433" y="18294"/>
                    <a:pt x="12450" y="18283"/>
                    <a:pt x="12466" y="18271"/>
                  </a:cubicBezTo>
                  <a:cubicBezTo>
                    <a:pt x="12494" y="18254"/>
                    <a:pt x="12512" y="18226"/>
                    <a:pt x="12518" y="18195"/>
                  </a:cubicBezTo>
                  <a:cubicBezTo>
                    <a:pt x="12525" y="18160"/>
                    <a:pt x="12515" y="18129"/>
                    <a:pt x="12498" y="18102"/>
                  </a:cubicBezTo>
                  <a:cubicBezTo>
                    <a:pt x="9680" y="14079"/>
                    <a:pt x="5845" y="8535"/>
                    <a:pt x="3912" y="5600"/>
                  </a:cubicBezTo>
                  <a:lnTo>
                    <a:pt x="3912" y="5600"/>
                  </a:lnTo>
                  <a:cubicBezTo>
                    <a:pt x="4934" y="6969"/>
                    <a:pt x="6375" y="8899"/>
                    <a:pt x="7809" y="10811"/>
                  </a:cubicBezTo>
                  <a:cubicBezTo>
                    <a:pt x="9362" y="12880"/>
                    <a:pt x="10606" y="14522"/>
                    <a:pt x="11500" y="15700"/>
                  </a:cubicBezTo>
                  <a:cubicBezTo>
                    <a:pt x="12971" y="17627"/>
                    <a:pt x="13213" y="17940"/>
                    <a:pt x="13328" y="17940"/>
                  </a:cubicBezTo>
                  <a:cubicBezTo>
                    <a:pt x="13350" y="17940"/>
                    <a:pt x="13368" y="17929"/>
                    <a:pt x="13388" y="17915"/>
                  </a:cubicBezTo>
                  <a:cubicBezTo>
                    <a:pt x="13416" y="17897"/>
                    <a:pt x="13437" y="17866"/>
                    <a:pt x="13440" y="17835"/>
                  </a:cubicBezTo>
                  <a:cubicBezTo>
                    <a:pt x="13468" y="17699"/>
                    <a:pt x="12990" y="16948"/>
                    <a:pt x="7557" y="9027"/>
                  </a:cubicBezTo>
                  <a:cubicBezTo>
                    <a:pt x="6999" y="8216"/>
                    <a:pt x="6434" y="7395"/>
                    <a:pt x="5914" y="6633"/>
                  </a:cubicBezTo>
                  <a:lnTo>
                    <a:pt x="5914" y="6633"/>
                  </a:lnTo>
                  <a:lnTo>
                    <a:pt x="14279" y="17720"/>
                  </a:lnTo>
                  <a:cubicBezTo>
                    <a:pt x="14301" y="17751"/>
                    <a:pt x="14337" y="17767"/>
                    <a:pt x="14374" y="17767"/>
                  </a:cubicBezTo>
                  <a:cubicBezTo>
                    <a:pt x="14399" y="17767"/>
                    <a:pt x="14424" y="17760"/>
                    <a:pt x="14445" y="17744"/>
                  </a:cubicBezTo>
                  <a:cubicBezTo>
                    <a:pt x="14497" y="17707"/>
                    <a:pt x="14511" y="17634"/>
                    <a:pt x="14473" y="17582"/>
                  </a:cubicBezTo>
                  <a:cubicBezTo>
                    <a:pt x="12383" y="14491"/>
                    <a:pt x="9186" y="9765"/>
                    <a:pt x="6874" y="6339"/>
                  </a:cubicBezTo>
                  <a:lnTo>
                    <a:pt x="6874" y="6339"/>
                  </a:lnTo>
                  <a:cubicBezTo>
                    <a:pt x="7675" y="7423"/>
                    <a:pt x="8565" y="8622"/>
                    <a:pt x="9456" y="9814"/>
                  </a:cubicBezTo>
                  <a:cubicBezTo>
                    <a:pt x="13630" y="15420"/>
                    <a:pt x="14788" y="16938"/>
                    <a:pt x="15162" y="17308"/>
                  </a:cubicBezTo>
                  <a:cubicBezTo>
                    <a:pt x="15176" y="17328"/>
                    <a:pt x="15189" y="17349"/>
                    <a:pt x="15204" y="17370"/>
                  </a:cubicBezTo>
                  <a:lnTo>
                    <a:pt x="15218" y="17360"/>
                  </a:lnTo>
                  <a:cubicBezTo>
                    <a:pt x="15269" y="17406"/>
                    <a:pt x="15301" y="17420"/>
                    <a:pt x="15325" y="17420"/>
                  </a:cubicBezTo>
                  <a:cubicBezTo>
                    <a:pt x="15344" y="17420"/>
                    <a:pt x="15358" y="17411"/>
                    <a:pt x="15373" y="17402"/>
                  </a:cubicBezTo>
                  <a:cubicBezTo>
                    <a:pt x="15397" y="17384"/>
                    <a:pt x="15418" y="17357"/>
                    <a:pt x="15422" y="17325"/>
                  </a:cubicBezTo>
                  <a:cubicBezTo>
                    <a:pt x="15429" y="17294"/>
                    <a:pt x="15422" y="17259"/>
                    <a:pt x="15405" y="17235"/>
                  </a:cubicBezTo>
                  <a:cubicBezTo>
                    <a:pt x="13353" y="14238"/>
                    <a:pt x="8953" y="7797"/>
                    <a:pt x="6525" y="4173"/>
                  </a:cubicBezTo>
                  <a:lnTo>
                    <a:pt x="6525" y="4173"/>
                  </a:lnTo>
                  <a:cubicBezTo>
                    <a:pt x="8970" y="7420"/>
                    <a:pt x="13229" y="13098"/>
                    <a:pt x="15845" y="16591"/>
                  </a:cubicBezTo>
                  <a:cubicBezTo>
                    <a:pt x="15868" y="16622"/>
                    <a:pt x="15904" y="16640"/>
                    <a:pt x="15942" y="16640"/>
                  </a:cubicBezTo>
                  <a:cubicBezTo>
                    <a:pt x="15965" y="16640"/>
                    <a:pt x="15990" y="16633"/>
                    <a:pt x="16011" y="16618"/>
                  </a:cubicBezTo>
                  <a:cubicBezTo>
                    <a:pt x="16063" y="16580"/>
                    <a:pt x="16077" y="16508"/>
                    <a:pt x="16042" y="16452"/>
                  </a:cubicBezTo>
                  <a:lnTo>
                    <a:pt x="7339" y="3549"/>
                  </a:lnTo>
                  <a:lnTo>
                    <a:pt x="7339" y="3549"/>
                  </a:lnTo>
                  <a:cubicBezTo>
                    <a:pt x="9552" y="6439"/>
                    <a:pt x="13492" y="11740"/>
                    <a:pt x="16371" y="15649"/>
                  </a:cubicBezTo>
                  <a:cubicBezTo>
                    <a:pt x="16396" y="15682"/>
                    <a:pt x="16433" y="15699"/>
                    <a:pt x="16469" y="15699"/>
                  </a:cubicBezTo>
                  <a:cubicBezTo>
                    <a:pt x="16493" y="15699"/>
                    <a:pt x="16517" y="15691"/>
                    <a:pt x="16537" y="15676"/>
                  </a:cubicBezTo>
                  <a:cubicBezTo>
                    <a:pt x="16593" y="15638"/>
                    <a:pt x="16607" y="15565"/>
                    <a:pt x="16569" y="15510"/>
                  </a:cubicBezTo>
                  <a:lnTo>
                    <a:pt x="8381" y="3369"/>
                  </a:lnTo>
                  <a:lnTo>
                    <a:pt x="8381" y="3369"/>
                  </a:lnTo>
                  <a:cubicBezTo>
                    <a:pt x="9331" y="4644"/>
                    <a:pt x="10519" y="6279"/>
                    <a:pt x="11639" y="7811"/>
                  </a:cubicBezTo>
                  <a:cubicBezTo>
                    <a:pt x="16474" y="14448"/>
                    <a:pt x="17084" y="15194"/>
                    <a:pt x="17287" y="15194"/>
                  </a:cubicBezTo>
                  <a:cubicBezTo>
                    <a:pt x="17314" y="15194"/>
                    <a:pt x="17334" y="15181"/>
                    <a:pt x="17356" y="15166"/>
                  </a:cubicBezTo>
                  <a:cubicBezTo>
                    <a:pt x="17383" y="15150"/>
                    <a:pt x="17401" y="15121"/>
                    <a:pt x="17407" y="15087"/>
                  </a:cubicBezTo>
                  <a:cubicBezTo>
                    <a:pt x="17414" y="15056"/>
                    <a:pt x="17407" y="15025"/>
                    <a:pt x="17386" y="14997"/>
                  </a:cubicBezTo>
                  <a:cubicBezTo>
                    <a:pt x="15318" y="11962"/>
                    <a:pt x="12068" y="7180"/>
                    <a:pt x="9906" y="3972"/>
                  </a:cubicBezTo>
                  <a:lnTo>
                    <a:pt x="9906" y="3972"/>
                  </a:lnTo>
                  <a:cubicBezTo>
                    <a:pt x="16070" y="12249"/>
                    <a:pt x="17470" y="14058"/>
                    <a:pt x="17861" y="14405"/>
                  </a:cubicBezTo>
                  <a:cubicBezTo>
                    <a:pt x="17865" y="14405"/>
                    <a:pt x="17865" y="14408"/>
                    <a:pt x="17865" y="14408"/>
                  </a:cubicBezTo>
                  <a:lnTo>
                    <a:pt x="17868" y="14408"/>
                  </a:lnTo>
                  <a:cubicBezTo>
                    <a:pt x="17928" y="14460"/>
                    <a:pt x="17965" y="14477"/>
                    <a:pt x="17991" y="14477"/>
                  </a:cubicBezTo>
                  <a:cubicBezTo>
                    <a:pt x="18012" y="14477"/>
                    <a:pt x="18026" y="14467"/>
                    <a:pt x="18042" y="14456"/>
                  </a:cubicBezTo>
                  <a:cubicBezTo>
                    <a:pt x="18069" y="14439"/>
                    <a:pt x="18087" y="14411"/>
                    <a:pt x="18093" y="14381"/>
                  </a:cubicBezTo>
                  <a:cubicBezTo>
                    <a:pt x="18107" y="14307"/>
                    <a:pt x="18107" y="14290"/>
                    <a:pt x="9729" y="1910"/>
                  </a:cubicBezTo>
                  <a:lnTo>
                    <a:pt x="9729" y="1910"/>
                  </a:lnTo>
                  <a:cubicBezTo>
                    <a:pt x="11770" y="4527"/>
                    <a:pt x="15589" y="9654"/>
                    <a:pt x="18346" y="13399"/>
                  </a:cubicBezTo>
                  <a:cubicBezTo>
                    <a:pt x="18370" y="13432"/>
                    <a:pt x="18409" y="13450"/>
                    <a:pt x="18451" y="13450"/>
                  </a:cubicBezTo>
                  <a:cubicBezTo>
                    <a:pt x="18457" y="13450"/>
                    <a:pt x="18464" y="13449"/>
                    <a:pt x="18471" y="13448"/>
                  </a:cubicBezTo>
                  <a:cubicBezTo>
                    <a:pt x="18516" y="13438"/>
                    <a:pt x="18554" y="13399"/>
                    <a:pt x="18565" y="13351"/>
                  </a:cubicBezTo>
                  <a:cubicBezTo>
                    <a:pt x="18568" y="13330"/>
                    <a:pt x="18568" y="13320"/>
                    <a:pt x="18536" y="13261"/>
                  </a:cubicBezTo>
                  <a:lnTo>
                    <a:pt x="18541" y="13258"/>
                  </a:lnTo>
                  <a:cubicBezTo>
                    <a:pt x="18541" y="13254"/>
                    <a:pt x="18523" y="13230"/>
                    <a:pt x="18488" y="13185"/>
                  </a:cubicBezTo>
                  <a:cubicBezTo>
                    <a:pt x="18419" y="13081"/>
                    <a:pt x="18294" y="12897"/>
                    <a:pt x="18062" y="12564"/>
                  </a:cubicBezTo>
                  <a:cubicBezTo>
                    <a:pt x="13596" y="6117"/>
                    <a:pt x="11479" y="2988"/>
                    <a:pt x="10558" y="1564"/>
                  </a:cubicBezTo>
                  <a:lnTo>
                    <a:pt x="10558" y="1564"/>
                  </a:lnTo>
                  <a:cubicBezTo>
                    <a:pt x="11881" y="3227"/>
                    <a:pt x="14535" y="6737"/>
                    <a:pt x="16295" y="9062"/>
                  </a:cubicBezTo>
                  <a:cubicBezTo>
                    <a:pt x="16991" y="9983"/>
                    <a:pt x="17605" y="10794"/>
                    <a:pt x="18045" y="11373"/>
                  </a:cubicBezTo>
                  <a:cubicBezTo>
                    <a:pt x="18661" y="12181"/>
                    <a:pt x="18790" y="12348"/>
                    <a:pt x="18869" y="12348"/>
                  </a:cubicBezTo>
                  <a:cubicBezTo>
                    <a:pt x="18889" y="12348"/>
                    <a:pt x="18907" y="12337"/>
                    <a:pt x="18928" y="12322"/>
                  </a:cubicBezTo>
                  <a:cubicBezTo>
                    <a:pt x="18956" y="12305"/>
                    <a:pt x="18977" y="12273"/>
                    <a:pt x="18981" y="12243"/>
                  </a:cubicBezTo>
                  <a:cubicBezTo>
                    <a:pt x="18990" y="12190"/>
                    <a:pt x="19019" y="12041"/>
                    <a:pt x="13689" y="4263"/>
                  </a:cubicBezTo>
                  <a:lnTo>
                    <a:pt x="13689" y="4263"/>
                  </a:lnTo>
                  <a:cubicBezTo>
                    <a:pt x="18445" y="10499"/>
                    <a:pt x="19055" y="11160"/>
                    <a:pt x="19236" y="11160"/>
                  </a:cubicBezTo>
                  <a:cubicBezTo>
                    <a:pt x="19259" y="11160"/>
                    <a:pt x="19275" y="11149"/>
                    <a:pt x="19292" y="11137"/>
                  </a:cubicBezTo>
                  <a:cubicBezTo>
                    <a:pt x="19320" y="11117"/>
                    <a:pt x="19341" y="11088"/>
                    <a:pt x="19344" y="11058"/>
                  </a:cubicBezTo>
                  <a:cubicBezTo>
                    <a:pt x="19355" y="11002"/>
                    <a:pt x="19379" y="10877"/>
                    <a:pt x="14251" y="3390"/>
                  </a:cubicBezTo>
                  <a:lnTo>
                    <a:pt x="14251" y="3390"/>
                  </a:lnTo>
                  <a:cubicBezTo>
                    <a:pt x="14646" y="3889"/>
                    <a:pt x="15065" y="4415"/>
                    <a:pt x="15480" y="4938"/>
                  </a:cubicBezTo>
                  <a:cubicBezTo>
                    <a:pt x="18024" y="8126"/>
                    <a:pt x="18769" y="9024"/>
                    <a:pt x="19035" y="9241"/>
                  </a:cubicBezTo>
                  <a:lnTo>
                    <a:pt x="19043" y="9252"/>
                  </a:lnTo>
                  <a:lnTo>
                    <a:pt x="19043" y="9249"/>
                  </a:lnTo>
                  <a:cubicBezTo>
                    <a:pt x="19096" y="9292"/>
                    <a:pt x="19129" y="9305"/>
                    <a:pt x="19154" y="9305"/>
                  </a:cubicBezTo>
                  <a:cubicBezTo>
                    <a:pt x="19176" y="9305"/>
                    <a:pt x="19191" y="9295"/>
                    <a:pt x="19209" y="9283"/>
                  </a:cubicBezTo>
                  <a:cubicBezTo>
                    <a:pt x="19264" y="9246"/>
                    <a:pt x="19278" y="9172"/>
                    <a:pt x="19240" y="9117"/>
                  </a:cubicBezTo>
                  <a:lnTo>
                    <a:pt x="15031" y="2870"/>
                  </a:lnTo>
                  <a:lnTo>
                    <a:pt x="18523" y="6754"/>
                  </a:lnTo>
                  <a:cubicBezTo>
                    <a:pt x="18546" y="6781"/>
                    <a:pt x="18579" y="6795"/>
                    <a:pt x="18612" y="6795"/>
                  </a:cubicBezTo>
                  <a:cubicBezTo>
                    <a:pt x="18638" y="6795"/>
                    <a:pt x="18664" y="6786"/>
                    <a:pt x="18686" y="6768"/>
                  </a:cubicBezTo>
                  <a:cubicBezTo>
                    <a:pt x="18738" y="6730"/>
                    <a:pt x="18749" y="6660"/>
                    <a:pt x="18710" y="6605"/>
                  </a:cubicBezTo>
                  <a:cubicBezTo>
                    <a:pt x="17612" y="5001"/>
                    <a:pt x="15955" y="2572"/>
                    <a:pt x="15841" y="2360"/>
                  </a:cubicBezTo>
                  <a:cubicBezTo>
                    <a:pt x="15838" y="2347"/>
                    <a:pt x="15831" y="2336"/>
                    <a:pt x="15824" y="2326"/>
                  </a:cubicBezTo>
                  <a:cubicBezTo>
                    <a:pt x="15802" y="2292"/>
                    <a:pt x="15765" y="2273"/>
                    <a:pt x="15726" y="2273"/>
                  </a:cubicBezTo>
                  <a:cubicBezTo>
                    <a:pt x="15703" y="2273"/>
                    <a:pt x="15679" y="2280"/>
                    <a:pt x="15658" y="2295"/>
                  </a:cubicBezTo>
                  <a:cubicBezTo>
                    <a:pt x="15630" y="2312"/>
                    <a:pt x="15613" y="2340"/>
                    <a:pt x="15605" y="2374"/>
                  </a:cubicBezTo>
                  <a:cubicBezTo>
                    <a:pt x="15595" y="2430"/>
                    <a:pt x="15589" y="2468"/>
                    <a:pt x="17484" y="5240"/>
                  </a:cubicBezTo>
                  <a:lnTo>
                    <a:pt x="14050" y="1425"/>
                  </a:lnTo>
                  <a:cubicBezTo>
                    <a:pt x="14027" y="1397"/>
                    <a:pt x="13993" y="1384"/>
                    <a:pt x="13959" y="1384"/>
                  </a:cubicBezTo>
                  <a:cubicBezTo>
                    <a:pt x="13934" y="1384"/>
                    <a:pt x="13908" y="1392"/>
                    <a:pt x="13887" y="1408"/>
                  </a:cubicBezTo>
                  <a:cubicBezTo>
                    <a:pt x="13838" y="1450"/>
                    <a:pt x="13825" y="1519"/>
                    <a:pt x="13863" y="1570"/>
                  </a:cubicBezTo>
                  <a:lnTo>
                    <a:pt x="17906" y="7568"/>
                  </a:lnTo>
                  <a:cubicBezTo>
                    <a:pt x="16427" y="5756"/>
                    <a:pt x="13995" y="2690"/>
                    <a:pt x="12203" y="406"/>
                  </a:cubicBezTo>
                  <a:cubicBezTo>
                    <a:pt x="12179" y="376"/>
                    <a:pt x="12144" y="360"/>
                    <a:pt x="12109" y="360"/>
                  </a:cubicBezTo>
                  <a:cubicBezTo>
                    <a:pt x="12084" y="360"/>
                    <a:pt x="12058" y="368"/>
                    <a:pt x="12037" y="385"/>
                  </a:cubicBezTo>
                  <a:cubicBezTo>
                    <a:pt x="11985" y="424"/>
                    <a:pt x="11971" y="497"/>
                    <a:pt x="12009" y="548"/>
                  </a:cubicBezTo>
                  <a:cubicBezTo>
                    <a:pt x="14123" y="3625"/>
                    <a:pt x="17050" y="7908"/>
                    <a:pt x="18391" y="9932"/>
                  </a:cubicBezTo>
                  <a:cubicBezTo>
                    <a:pt x="16853" y="8036"/>
                    <a:pt x="13734" y="3927"/>
                    <a:pt x="12200" y="1903"/>
                  </a:cubicBezTo>
                  <a:cubicBezTo>
                    <a:pt x="11815" y="1397"/>
                    <a:pt x="11493" y="975"/>
                    <a:pt x="11268" y="681"/>
                  </a:cubicBezTo>
                  <a:cubicBezTo>
                    <a:pt x="11105" y="465"/>
                    <a:pt x="11004" y="334"/>
                    <a:pt x="10939" y="257"/>
                  </a:cubicBezTo>
                  <a:cubicBezTo>
                    <a:pt x="10928" y="247"/>
                    <a:pt x="10921" y="233"/>
                    <a:pt x="10914" y="223"/>
                  </a:cubicBezTo>
                  <a:lnTo>
                    <a:pt x="10911" y="227"/>
                  </a:lnTo>
                  <a:cubicBezTo>
                    <a:pt x="10864" y="179"/>
                    <a:pt x="10836" y="162"/>
                    <a:pt x="10811" y="162"/>
                  </a:cubicBezTo>
                  <a:cubicBezTo>
                    <a:pt x="10791" y="162"/>
                    <a:pt x="10773" y="174"/>
                    <a:pt x="10748" y="192"/>
                  </a:cubicBezTo>
                  <a:cubicBezTo>
                    <a:pt x="10720" y="209"/>
                    <a:pt x="10703" y="237"/>
                    <a:pt x="10696" y="268"/>
                  </a:cubicBezTo>
                  <a:cubicBezTo>
                    <a:pt x="10689" y="302"/>
                    <a:pt x="10696" y="334"/>
                    <a:pt x="10717" y="361"/>
                  </a:cubicBezTo>
                  <a:cubicBezTo>
                    <a:pt x="12771" y="3345"/>
                    <a:pt x="15501" y="7329"/>
                    <a:pt x="17189" y="9844"/>
                  </a:cubicBezTo>
                  <a:cubicBezTo>
                    <a:pt x="16967" y="9550"/>
                    <a:pt x="16728" y="9238"/>
                    <a:pt x="16486" y="8916"/>
                  </a:cubicBezTo>
                  <a:cubicBezTo>
                    <a:pt x="10626" y="1166"/>
                    <a:pt x="9982" y="403"/>
                    <a:pt x="9796" y="403"/>
                  </a:cubicBezTo>
                  <a:cubicBezTo>
                    <a:pt x="9774" y="403"/>
                    <a:pt x="9759" y="413"/>
                    <a:pt x="9743" y="424"/>
                  </a:cubicBezTo>
                  <a:cubicBezTo>
                    <a:pt x="9715" y="444"/>
                    <a:pt x="9695" y="476"/>
                    <a:pt x="9688" y="507"/>
                  </a:cubicBezTo>
                  <a:cubicBezTo>
                    <a:pt x="9670" y="604"/>
                    <a:pt x="9643" y="753"/>
                    <a:pt x="14330" y="7586"/>
                  </a:cubicBezTo>
                  <a:cubicBezTo>
                    <a:pt x="14088" y="7257"/>
                    <a:pt x="13838" y="6924"/>
                    <a:pt x="13593" y="6595"/>
                  </a:cubicBezTo>
                  <a:cubicBezTo>
                    <a:pt x="9784" y="1515"/>
                    <a:pt x="8794" y="302"/>
                    <a:pt x="8475" y="57"/>
                  </a:cubicBezTo>
                  <a:cubicBezTo>
                    <a:pt x="8471" y="57"/>
                    <a:pt x="8471" y="53"/>
                    <a:pt x="8471" y="53"/>
                  </a:cubicBezTo>
                  <a:lnTo>
                    <a:pt x="8471" y="57"/>
                  </a:lnTo>
                  <a:cubicBezTo>
                    <a:pt x="8417" y="15"/>
                    <a:pt x="8382" y="1"/>
                    <a:pt x="8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 name="Google Shape;409;p29"/>
            <p:cNvGrpSpPr/>
            <p:nvPr/>
          </p:nvGrpSpPr>
          <p:grpSpPr>
            <a:xfrm rot="-463497">
              <a:off x="6619536" y="649401"/>
              <a:ext cx="960126" cy="1122298"/>
              <a:chOff x="6246600" y="3562450"/>
              <a:chExt cx="840768" cy="982780"/>
            </a:xfrm>
          </p:grpSpPr>
          <p:sp>
            <p:nvSpPr>
              <p:cNvPr id="410" name="Google Shape;410;p29"/>
              <p:cNvSpPr/>
              <p:nvPr/>
            </p:nvSpPr>
            <p:spPr>
              <a:xfrm>
                <a:off x="6357979" y="3901087"/>
                <a:ext cx="597582" cy="562038"/>
              </a:xfrm>
              <a:custGeom>
                <a:avLst/>
                <a:gdLst/>
                <a:ahLst/>
                <a:cxnLst/>
                <a:rect l="l" t="t" r="r" b="b"/>
                <a:pathLst>
                  <a:path w="7431" h="6989" extrusionOk="0">
                    <a:moveTo>
                      <a:pt x="4045" y="164"/>
                    </a:moveTo>
                    <a:cubicBezTo>
                      <a:pt x="4855" y="164"/>
                      <a:pt x="5844" y="566"/>
                      <a:pt x="6401" y="1126"/>
                    </a:cubicBezTo>
                    <a:cubicBezTo>
                      <a:pt x="7160" y="1895"/>
                      <a:pt x="7288" y="2821"/>
                      <a:pt x="7205" y="3843"/>
                    </a:cubicBezTo>
                    <a:cubicBezTo>
                      <a:pt x="7135" y="4689"/>
                      <a:pt x="7048" y="5354"/>
                      <a:pt x="6445" y="5970"/>
                    </a:cubicBezTo>
                    <a:cubicBezTo>
                      <a:pt x="5881" y="6549"/>
                      <a:pt x="5325" y="6822"/>
                      <a:pt x="4514" y="6822"/>
                    </a:cubicBezTo>
                    <a:cubicBezTo>
                      <a:pt x="4469" y="6822"/>
                      <a:pt x="4424" y="6821"/>
                      <a:pt x="4377" y="6819"/>
                    </a:cubicBezTo>
                    <a:cubicBezTo>
                      <a:pt x="3559" y="6792"/>
                      <a:pt x="2353" y="6629"/>
                      <a:pt x="1688" y="6119"/>
                    </a:cubicBezTo>
                    <a:cubicBezTo>
                      <a:pt x="885" y="5506"/>
                      <a:pt x="507" y="4331"/>
                      <a:pt x="479" y="3354"/>
                    </a:cubicBezTo>
                    <a:cubicBezTo>
                      <a:pt x="448" y="2298"/>
                      <a:pt x="808" y="1223"/>
                      <a:pt x="1789" y="690"/>
                    </a:cubicBezTo>
                    <a:cubicBezTo>
                      <a:pt x="2420" y="344"/>
                      <a:pt x="3231" y="243"/>
                      <a:pt x="3937" y="167"/>
                    </a:cubicBezTo>
                    <a:cubicBezTo>
                      <a:pt x="3973" y="165"/>
                      <a:pt x="4009" y="164"/>
                      <a:pt x="4045" y="164"/>
                    </a:cubicBezTo>
                    <a:close/>
                    <a:moveTo>
                      <a:pt x="4068" y="1"/>
                    </a:moveTo>
                    <a:cubicBezTo>
                      <a:pt x="4030" y="1"/>
                      <a:pt x="3991" y="1"/>
                      <a:pt x="3953" y="3"/>
                    </a:cubicBezTo>
                    <a:lnTo>
                      <a:pt x="3953" y="3"/>
                    </a:lnTo>
                    <a:cubicBezTo>
                      <a:pt x="3952" y="3"/>
                      <a:pt x="3951" y="3"/>
                      <a:pt x="3949" y="3"/>
                    </a:cubicBezTo>
                    <a:cubicBezTo>
                      <a:pt x="3946" y="3"/>
                      <a:pt x="3942" y="3"/>
                      <a:pt x="3937" y="4"/>
                    </a:cubicBezTo>
                    <a:cubicBezTo>
                      <a:pt x="3937" y="4"/>
                      <a:pt x="3937" y="4"/>
                      <a:pt x="3937" y="4"/>
                    </a:cubicBezTo>
                    <a:lnTo>
                      <a:pt x="3937" y="4"/>
                    </a:lnTo>
                    <a:cubicBezTo>
                      <a:pt x="3932" y="4"/>
                      <a:pt x="3928" y="4"/>
                      <a:pt x="3923" y="5"/>
                    </a:cubicBezTo>
                    <a:lnTo>
                      <a:pt x="3923" y="5"/>
                    </a:lnTo>
                    <a:cubicBezTo>
                      <a:pt x="2589" y="151"/>
                      <a:pt x="1112" y="453"/>
                      <a:pt x="559" y="1844"/>
                    </a:cubicBezTo>
                    <a:cubicBezTo>
                      <a:pt x="1" y="3247"/>
                      <a:pt x="362" y="5423"/>
                      <a:pt x="1671" y="6320"/>
                    </a:cubicBezTo>
                    <a:cubicBezTo>
                      <a:pt x="2295" y="6750"/>
                      <a:pt x="3210" y="6864"/>
                      <a:pt x="3944" y="6950"/>
                    </a:cubicBezTo>
                    <a:cubicBezTo>
                      <a:pt x="4142" y="6973"/>
                      <a:pt x="4352" y="6988"/>
                      <a:pt x="4564" y="6988"/>
                    </a:cubicBezTo>
                    <a:cubicBezTo>
                      <a:pt x="5071" y="6988"/>
                      <a:pt x="5591" y="6901"/>
                      <a:pt x="5999" y="6614"/>
                    </a:cubicBezTo>
                    <a:cubicBezTo>
                      <a:pt x="7218" y="5762"/>
                      <a:pt x="7426" y="4484"/>
                      <a:pt x="7430" y="3070"/>
                    </a:cubicBezTo>
                    <a:cubicBezTo>
                      <a:pt x="7430" y="1369"/>
                      <a:pt x="5701" y="1"/>
                      <a:pt x="40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9"/>
              <p:cNvSpPr/>
              <p:nvPr/>
            </p:nvSpPr>
            <p:spPr>
              <a:xfrm>
                <a:off x="6276676" y="3845840"/>
                <a:ext cx="754316" cy="677759"/>
              </a:xfrm>
              <a:custGeom>
                <a:avLst/>
                <a:gdLst/>
                <a:ahLst/>
                <a:cxnLst/>
                <a:rect l="l" t="t" r="r" b="b"/>
                <a:pathLst>
                  <a:path w="9380" h="8428" extrusionOk="0">
                    <a:moveTo>
                      <a:pt x="4917" y="164"/>
                    </a:moveTo>
                    <a:cubicBezTo>
                      <a:pt x="6119" y="202"/>
                      <a:pt x="7304" y="646"/>
                      <a:pt x="8163" y="1505"/>
                    </a:cubicBezTo>
                    <a:cubicBezTo>
                      <a:pt x="8832" y="2177"/>
                      <a:pt x="9106" y="3393"/>
                      <a:pt x="9092" y="4332"/>
                    </a:cubicBezTo>
                    <a:cubicBezTo>
                      <a:pt x="9078" y="5147"/>
                      <a:pt x="8774" y="6047"/>
                      <a:pt x="8344" y="6730"/>
                    </a:cubicBezTo>
                    <a:cubicBezTo>
                      <a:pt x="7668" y="7808"/>
                      <a:pt x="6524" y="8182"/>
                      <a:pt x="5309" y="8254"/>
                    </a:cubicBezTo>
                    <a:cubicBezTo>
                      <a:pt x="5108" y="8266"/>
                      <a:pt x="4905" y="8273"/>
                      <a:pt x="4702" y="8273"/>
                    </a:cubicBezTo>
                    <a:cubicBezTo>
                      <a:pt x="3662" y="8273"/>
                      <a:pt x="2613" y="8091"/>
                      <a:pt x="1813" y="7375"/>
                    </a:cubicBezTo>
                    <a:cubicBezTo>
                      <a:pt x="901" y="6553"/>
                      <a:pt x="475" y="5347"/>
                      <a:pt x="489" y="4138"/>
                    </a:cubicBezTo>
                    <a:cubicBezTo>
                      <a:pt x="496" y="3535"/>
                      <a:pt x="589" y="2923"/>
                      <a:pt x="783" y="2354"/>
                    </a:cubicBezTo>
                    <a:cubicBezTo>
                      <a:pt x="1023" y="1658"/>
                      <a:pt x="1567" y="1193"/>
                      <a:pt x="2152" y="781"/>
                    </a:cubicBezTo>
                    <a:cubicBezTo>
                      <a:pt x="2974" y="206"/>
                      <a:pt x="3961" y="268"/>
                      <a:pt x="4917" y="164"/>
                    </a:cubicBezTo>
                    <a:close/>
                    <a:moveTo>
                      <a:pt x="4929" y="0"/>
                    </a:moveTo>
                    <a:cubicBezTo>
                      <a:pt x="4925" y="0"/>
                      <a:pt x="4921" y="1"/>
                      <a:pt x="4917" y="1"/>
                    </a:cubicBezTo>
                    <a:cubicBezTo>
                      <a:pt x="4916" y="1"/>
                      <a:pt x="4915" y="1"/>
                      <a:pt x="4914" y="1"/>
                    </a:cubicBezTo>
                    <a:cubicBezTo>
                      <a:pt x="4906" y="1"/>
                      <a:pt x="4899" y="2"/>
                      <a:pt x="4893" y="4"/>
                    </a:cubicBezTo>
                    <a:lnTo>
                      <a:pt x="4893" y="4"/>
                    </a:lnTo>
                    <a:cubicBezTo>
                      <a:pt x="4125" y="83"/>
                      <a:pt x="3232" y="22"/>
                      <a:pt x="2526" y="365"/>
                    </a:cubicBezTo>
                    <a:cubicBezTo>
                      <a:pt x="1722" y="750"/>
                      <a:pt x="915" y="1453"/>
                      <a:pt x="624" y="2309"/>
                    </a:cubicBezTo>
                    <a:cubicBezTo>
                      <a:pt x="1" y="4162"/>
                      <a:pt x="308" y="6467"/>
                      <a:pt x="1951" y="7693"/>
                    </a:cubicBezTo>
                    <a:cubicBezTo>
                      <a:pt x="2775" y="8309"/>
                      <a:pt x="3776" y="8428"/>
                      <a:pt x="4777" y="8428"/>
                    </a:cubicBezTo>
                    <a:cubicBezTo>
                      <a:pt x="4795" y="8428"/>
                      <a:pt x="4813" y="8427"/>
                      <a:pt x="4830" y="8427"/>
                    </a:cubicBezTo>
                    <a:cubicBezTo>
                      <a:pt x="5752" y="8424"/>
                      <a:pt x="6819" y="8317"/>
                      <a:pt x="7599" y="7776"/>
                    </a:cubicBezTo>
                    <a:cubicBezTo>
                      <a:pt x="8680" y="7025"/>
                      <a:pt x="9380" y="5320"/>
                      <a:pt x="9244" y="4010"/>
                    </a:cubicBezTo>
                    <a:cubicBezTo>
                      <a:pt x="9130" y="2888"/>
                      <a:pt x="8873" y="1851"/>
                      <a:pt x="7976" y="1117"/>
                    </a:cubicBezTo>
                    <a:cubicBezTo>
                      <a:pt x="7114" y="409"/>
                      <a:pt x="6051" y="42"/>
                      <a:pt x="4946" y="2"/>
                    </a:cubicBezTo>
                    <a:lnTo>
                      <a:pt x="4946" y="2"/>
                    </a:lnTo>
                    <a:cubicBezTo>
                      <a:pt x="4940" y="1"/>
                      <a:pt x="4935" y="0"/>
                      <a:pt x="4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9"/>
              <p:cNvSpPr/>
              <p:nvPr/>
            </p:nvSpPr>
            <p:spPr>
              <a:xfrm>
                <a:off x="6297987" y="3804345"/>
                <a:ext cx="228547" cy="163167"/>
              </a:xfrm>
              <a:custGeom>
                <a:avLst/>
                <a:gdLst/>
                <a:ahLst/>
                <a:cxnLst/>
                <a:rect l="l" t="t" r="r" b="b"/>
                <a:pathLst>
                  <a:path w="2842" h="2029" extrusionOk="0">
                    <a:moveTo>
                      <a:pt x="2733" y="0"/>
                    </a:moveTo>
                    <a:cubicBezTo>
                      <a:pt x="2726" y="0"/>
                      <a:pt x="2717" y="1"/>
                      <a:pt x="2709" y="4"/>
                    </a:cubicBezTo>
                    <a:cubicBezTo>
                      <a:pt x="1741" y="295"/>
                      <a:pt x="571" y="1013"/>
                      <a:pt x="37" y="1907"/>
                    </a:cubicBezTo>
                    <a:cubicBezTo>
                      <a:pt x="1" y="1969"/>
                      <a:pt x="57" y="2029"/>
                      <a:pt x="113" y="2029"/>
                    </a:cubicBezTo>
                    <a:cubicBezTo>
                      <a:pt x="137" y="2029"/>
                      <a:pt x="162" y="2017"/>
                      <a:pt x="179" y="1990"/>
                    </a:cubicBezTo>
                    <a:cubicBezTo>
                      <a:pt x="688" y="1134"/>
                      <a:pt x="1831" y="441"/>
                      <a:pt x="2750" y="161"/>
                    </a:cubicBezTo>
                    <a:cubicBezTo>
                      <a:pt x="2841" y="135"/>
                      <a:pt x="2815" y="0"/>
                      <a:pt x="27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9"/>
              <p:cNvSpPr/>
              <p:nvPr/>
            </p:nvSpPr>
            <p:spPr>
              <a:xfrm>
                <a:off x="6246600" y="3738564"/>
                <a:ext cx="278968" cy="228949"/>
              </a:xfrm>
              <a:custGeom>
                <a:avLst/>
                <a:gdLst/>
                <a:ahLst/>
                <a:cxnLst/>
                <a:rect l="l" t="t" r="r" b="b"/>
                <a:pathLst>
                  <a:path w="3469" h="2847" extrusionOk="0">
                    <a:moveTo>
                      <a:pt x="1999" y="1"/>
                    </a:moveTo>
                    <a:cubicBezTo>
                      <a:pt x="1606" y="1"/>
                      <a:pt x="1205" y="117"/>
                      <a:pt x="877" y="331"/>
                    </a:cubicBezTo>
                    <a:cubicBezTo>
                      <a:pt x="66" y="857"/>
                      <a:pt x="1" y="2146"/>
                      <a:pt x="690" y="2822"/>
                    </a:cubicBezTo>
                    <a:cubicBezTo>
                      <a:pt x="707" y="2839"/>
                      <a:pt x="726" y="2847"/>
                      <a:pt x="745" y="2847"/>
                    </a:cubicBezTo>
                    <a:cubicBezTo>
                      <a:pt x="808" y="2847"/>
                      <a:pt x="863" y="2764"/>
                      <a:pt x="804" y="2707"/>
                    </a:cubicBezTo>
                    <a:cubicBezTo>
                      <a:pt x="121" y="2032"/>
                      <a:pt x="298" y="822"/>
                      <a:pt x="1116" y="379"/>
                    </a:cubicBezTo>
                    <a:cubicBezTo>
                      <a:pt x="1379" y="237"/>
                      <a:pt x="1683" y="162"/>
                      <a:pt x="1983" y="162"/>
                    </a:cubicBezTo>
                    <a:cubicBezTo>
                      <a:pt x="2524" y="162"/>
                      <a:pt x="3051" y="406"/>
                      <a:pt x="3298" y="944"/>
                    </a:cubicBezTo>
                    <a:cubicBezTo>
                      <a:pt x="3311" y="973"/>
                      <a:pt x="3334" y="985"/>
                      <a:pt x="3358" y="985"/>
                    </a:cubicBezTo>
                    <a:cubicBezTo>
                      <a:pt x="3410" y="985"/>
                      <a:pt x="3468" y="925"/>
                      <a:pt x="3437" y="860"/>
                    </a:cubicBezTo>
                    <a:cubicBezTo>
                      <a:pt x="3166" y="266"/>
                      <a:pt x="2592" y="1"/>
                      <a:pt x="19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9"/>
              <p:cNvSpPr/>
              <p:nvPr/>
            </p:nvSpPr>
            <p:spPr>
              <a:xfrm>
                <a:off x="6394810" y="4443341"/>
                <a:ext cx="98431" cy="101889"/>
              </a:xfrm>
              <a:custGeom>
                <a:avLst/>
                <a:gdLst/>
                <a:ahLst/>
                <a:cxnLst/>
                <a:rect l="l" t="t" r="r" b="b"/>
                <a:pathLst>
                  <a:path w="1224" h="1267" extrusionOk="0">
                    <a:moveTo>
                      <a:pt x="326" y="0"/>
                    </a:moveTo>
                    <a:cubicBezTo>
                      <a:pt x="302" y="0"/>
                      <a:pt x="279" y="12"/>
                      <a:pt x="264" y="41"/>
                    </a:cubicBezTo>
                    <a:cubicBezTo>
                      <a:pt x="153" y="270"/>
                      <a:pt x="80" y="506"/>
                      <a:pt x="56" y="755"/>
                    </a:cubicBezTo>
                    <a:cubicBezTo>
                      <a:pt x="42" y="893"/>
                      <a:pt x="0" y="1147"/>
                      <a:pt x="142" y="1234"/>
                    </a:cubicBezTo>
                    <a:cubicBezTo>
                      <a:pt x="182" y="1257"/>
                      <a:pt x="229" y="1267"/>
                      <a:pt x="278" y="1267"/>
                    </a:cubicBezTo>
                    <a:cubicBezTo>
                      <a:pt x="400" y="1267"/>
                      <a:pt x="539" y="1207"/>
                      <a:pt x="631" y="1160"/>
                    </a:cubicBezTo>
                    <a:cubicBezTo>
                      <a:pt x="843" y="1050"/>
                      <a:pt x="1009" y="873"/>
                      <a:pt x="1168" y="700"/>
                    </a:cubicBezTo>
                    <a:cubicBezTo>
                      <a:pt x="1224" y="641"/>
                      <a:pt x="1168" y="559"/>
                      <a:pt x="1108" y="559"/>
                    </a:cubicBezTo>
                    <a:cubicBezTo>
                      <a:pt x="1089" y="559"/>
                      <a:pt x="1070" y="567"/>
                      <a:pt x="1054" y="586"/>
                    </a:cubicBezTo>
                    <a:cubicBezTo>
                      <a:pt x="896" y="753"/>
                      <a:pt x="615" y="1093"/>
                      <a:pt x="353" y="1093"/>
                    </a:cubicBezTo>
                    <a:cubicBezTo>
                      <a:pt x="344" y="1093"/>
                      <a:pt x="335" y="1092"/>
                      <a:pt x="326" y="1091"/>
                    </a:cubicBezTo>
                    <a:cubicBezTo>
                      <a:pt x="310" y="1098"/>
                      <a:pt x="296" y="1101"/>
                      <a:pt x="283" y="1101"/>
                    </a:cubicBezTo>
                    <a:cubicBezTo>
                      <a:pt x="241" y="1101"/>
                      <a:pt x="217" y="1065"/>
                      <a:pt x="211" y="991"/>
                    </a:cubicBezTo>
                    <a:lnTo>
                      <a:pt x="211" y="914"/>
                    </a:lnTo>
                    <a:cubicBezTo>
                      <a:pt x="205" y="824"/>
                      <a:pt x="222" y="711"/>
                      <a:pt x="240" y="623"/>
                    </a:cubicBezTo>
                    <a:cubicBezTo>
                      <a:pt x="271" y="450"/>
                      <a:pt x="330" y="284"/>
                      <a:pt x="406" y="124"/>
                    </a:cubicBezTo>
                    <a:cubicBezTo>
                      <a:pt x="437" y="60"/>
                      <a:pt x="380" y="0"/>
                      <a:pt x="3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9"/>
              <p:cNvSpPr/>
              <p:nvPr/>
            </p:nvSpPr>
            <p:spPr>
              <a:xfrm>
                <a:off x="6846356" y="4432484"/>
                <a:ext cx="98270" cy="101889"/>
              </a:xfrm>
              <a:custGeom>
                <a:avLst/>
                <a:gdLst/>
                <a:ahLst/>
                <a:cxnLst/>
                <a:rect l="l" t="t" r="r" b="b"/>
                <a:pathLst>
                  <a:path w="1222" h="1267" extrusionOk="0">
                    <a:moveTo>
                      <a:pt x="897" y="0"/>
                    </a:moveTo>
                    <a:cubicBezTo>
                      <a:pt x="843" y="0"/>
                      <a:pt x="786" y="60"/>
                      <a:pt x="820" y="125"/>
                    </a:cubicBezTo>
                    <a:cubicBezTo>
                      <a:pt x="896" y="284"/>
                      <a:pt x="955" y="446"/>
                      <a:pt x="986" y="624"/>
                    </a:cubicBezTo>
                    <a:cubicBezTo>
                      <a:pt x="999" y="703"/>
                      <a:pt x="1007" y="790"/>
                      <a:pt x="1010" y="873"/>
                    </a:cubicBezTo>
                    <a:cubicBezTo>
                      <a:pt x="1014" y="911"/>
                      <a:pt x="1014" y="949"/>
                      <a:pt x="1010" y="991"/>
                    </a:cubicBezTo>
                    <a:cubicBezTo>
                      <a:pt x="1005" y="1063"/>
                      <a:pt x="981" y="1100"/>
                      <a:pt x="938" y="1100"/>
                    </a:cubicBezTo>
                    <a:cubicBezTo>
                      <a:pt x="925" y="1100"/>
                      <a:pt x="911" y="1097"/>
                      <a:pt x="896" y="1091"/>
                    </a:cubicBezTo>
                    <a:cubicBezTo>
                      <a:pt x="888" y="1091"/>
                      <a:pt x="880" y="1092"/>
                      <a:pt x="872" y="1092"/>
                    </a:cubicBezTo>
                    <a:cubicBezTo>
                      <a:pt x="609" y="1092"/>
                      <a:pt x="330" y="753"/>
                      <a:pt x="172" y="582"/>
                    </a:cubicBezTo>
                    <a:cubicBezTo>
                      <a:pt x="155" y="564"/>
                      <a:pt x="136" y="557"/>
                      <a:pt x="117" y="557"/>
                    </a:cubicBezTo>
                    <a:cubicBezTo>
                      <a:pt x="56" y="557"/>
                      <a:pt x="1" y="639"/>
                      <a:pt x="54" y="700"/>
                    </a:cubicBezTo>
                    <a:cubicBezTo>
                      <a:pt x="217" y="870"/>
                      <a:pt x="383" y="1046"/>
                      <a:pt x="594" y="1157"/>
                    </a:cubicBezTo>
                    <a:cubicBezTo>
                      <a:pt x="684" y="1207"/>
                      <a:pt x="824" y="1266"/>
                      <a:pt x="946" y="1266"/>
                    </a:cubicBezTo>
                    <a:cubicBezTo>
                      <a:pt x="995" y="1266"/>
                      <a:pt x="1041" y="1257"/>
                      <a:pt x="1079" y="1233"/>
                    </a:cubicBezTo>
                    <a:cubicBezTo>
                      <a:pt x="1221" y="1143"/>
                      <a:pt x="1180" y="897"/>
                      <a:pt x="1166" y="755"/>
                    </a:cubicBezTo>
                    <a:cubicBezTo>
                      <a:pt x="1145" y="505"/>
                      <a:pt x="1069" y="267"/>
                      <a:pt x="958" y="41"/>
                    </a:cubicBezTo>
                    <a:cubicBezTo>
                      <a:pt x="944" y="12"/>
                      <a:pt x="921" y="0"/>
                      <a:pt x="8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9"/>
              <p:cNvSpPr/>
              <p:nvPr/>
            </p:nvSpPr>
            <p:spPr>
              <a:xfrm>
                <a:off x="6637672" y="3990994"/>
                <a:ext cx="21632" cy="222998"/>
              </a:xfrm>
              <a:custGeom>
                <a:avLst/>
                <a:gdLst/>
                <a:ahLst/>
                <a:cxnLst/>
                <a:rect l="l" t="t" r="r" b="b"/>
                <a:pathLst>
                  <a:path w="269" h="2773" extrusionOk="0">
                    <a:moveTo>
                      <a:pt x="80" y="1"/>
                    </a:moveTo>
                    <a:cubicBezTo>
                      <a:pt x="40" y="1"/>
                      <a:pt x="0" y="28"/>
                      <a:pt x="2" y="81"/>
                    </a:cubicBezTo>
                    <a:cubicBezTo>
                      <a:pt x="23" y="951"/>
                      <a:pt x="68" y="1824"/>
                      <a:pt x="102" y="2693"/>
                    </a:cubicBezTo>
                    <a:cubicBezTo>
                      <a:pt x="104" y="2746"/>
                      <a:pt x="147" y="2773"/>
                      <a:pt x="189" y="2773"/>
                    </a:cubicBezTo>
                    <a:cubicBezTo>
                      <a:pt x="230" y="2773"/>
                      <a:pt x="269" y="2747"/>
                      <a:pt x="265" y="2693"/>
                    </a:cubicBezTo>
                    <a:cubicBezTo>
                      <a:pt x="231" y="1824"/>
                      <a:pt x="185" y="951"/>
                      <a:pt x="164" y="81"/>
                    </a:cubicBezTo>
                    <a:cubicBezTo>
                      <a:pt x="163" y="28"/>
                      <a:pt x="121" y="1"/>
                      <a:pt x="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9"/>
              <p:cNvSpPr/>
              <p:nvPr/>
            </p:nvSpPr>
            <p:spPr>
              <a:xfrm>
                <a:off x="6566582" y="4216805"/>
                <a:ext cx="93043" cy="108242"/>
              </a:xfrm>
              <a:custGeom>
                <a:avLst/>
                <a:gdLst/>
                <a:ahLst/>
                <a:cxnLst/>
                <a:rect l="l" t="t" r="r" b="b"/>
                <a:pathLst>
                  <a:path w="1157" h="1346" extrusionOk="0">
                    <a:moveTo>
                      <a:pt x="1042" y="1"/>
                    </a:moveTo>
                    <a:cubicBezTo>
                      <a:pt x="1024" y="1"/>
                      <a:pt x="1005" y="9"/>
                      <a:pt x="990" y="28"/>
                    </a:cubicBezTo>
                    <a:cubicBezTo>
                      <a:pt x="661" y="416"/>
                      <a:pt x="297" y="787"/>
                      <a:pt x="37" y="1223"/>
                    </a:cubicBezTo>
                    <a:cubicBezTo>
                      <a:pt x="1" y="1288"/>
                      <a:pt x="58" y="1346"/>
                      <a:pt x="114" y="1346"/>
                    </a:cubicBezTo>
                    <a:cubicBezTo>
                      <a:pt x="138" y="1346"/>
                      <a:pt x="163" y="1334"/>
                      <a:pt x="179" y="1306"/>
                    </a:cubicBezTo>
                    <a:cubicBezTo>
                      <a:pt x="432" y="880"/>
                      <a:pt x="786" y="520"/>
                      <a:pt x="1104" y="146"/>
                    </a:cubicBezTo>
                    <a:cubicBezTo>
                      <a:pt x="1157" y="84"/>
                      <a:pt x="1101" y="1"/>
                      <a:pt x="10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9"/>
              <p:cNvSpPr/>
              <p:nvPr/>
            </p:nvSpPr>
            <p:spPr>
              <a:xfrm>
                <a:off x="6278365" y="3728029"/>
                <a:ext cx="78487" cy="64897"/>
              </a:xfrm>
              <a:custGeom>
                <a:avLst/>
                <a:gdLst/>
                <a:ahLst/>
                <a:cxnLst/>
                <a:rect l="l" t="t" r="r" b="b"/>
                <a:pathLst>
                  <a:path w="976" h="807" extrusionOk="0">
                    <a:moveTo>
                      <a:pt x="316" y="0"/>
                    </a:moveTo>
                    <a:cubicBezTo>
                      <a:pt x="267" y="0"/>
                      <a:pt x="221" y="14"/>
                      <a:pt x="180" y="49"/>
                    </a:cubicBezTo>
                    <a:cubicBezTo>
                      <a:pt x="1" y="209"/>
                      <a:pt x="215" y="545"/>
                      <a:pt x="236" y="729"/>
                    </a:cubicBezTo>
                    <a:cubicBezTo>
                      <a:pt x="241" y="781"/>
                      <a:pt x="284" y="807"/>
                      <a:pt x="325" y="807"/>
                    </a:cubicBezTo>
                    <a:cubicBezTo>
                      <a:pt x="366" y="807"/>
                      <a:pt x="404" y="781"/>
                      <a:pt x="399" y="729"/>
                    </a:cubicBezTo>
                    <a:cubicBezTo>
                      <a:pt x="388" y="645"/>
                      <a:pt x="367" y="566"/>
                      <a:pt x="343" y="489"/>
                    </a:cubicBezTo>
                    <a:cubicBezTo>
                      <a:pt x="319" y="417"/>
                      <a:pt x="277" y="330"/>
                      <a:pt x="281" y="257"/>
                    </a:cubicBezTo>
                    <a:cubicBezTo>
                      <a:pt x="283" y="199"/>
                      <a:pt x="309" y="180"/>
                      <a:pt x="344" y="180"/>
                    </a:cubicBezTo>
                    <a:cubicBezTo>
                      <a:pt x="403" y="180"/>
                      <a:pt x="490" y="238"/>
                      <a:pt x="534" y="264"/>
                    </a:cubicBezTo>
                    <a:cubicBezTo>
                      <a:pt x="624" y="320"/>
                      <a:pt x="711" y="382"/>
                      <a:pt x="811" y="427"/>
                    </a:cubicBezTo>
                    <a:cubicBezTo>
                      <a:pt x="823" y="432"/>
                      <a:pt x="834" y="434"/>
                      <a:pt x="845" y="434"/>
                    </a:cubicBezTo>
                    <a:cubicBezTo>
                      <a:pt x="922" y="434"/>
                      <a:pt x="975" y="321"/>
                      <a:pt x="890" y="285"/>
                    </a:cubicBezTo>
                    <a:cubicBezTo>
                      <a:pt x="752" y="224"/>
                      <a:pt x="510" y="0"/>
                      <a:pt x="3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9"/>
              <p:cNvSpPr/>
              <p:nvPr/>
            </p:nvSpPr>
            <p:spPr>
              <a:xfrm>
                <a:off x="6710530" y="3804345"/>
                <a:ext cx="251144" cy="124084"/>
              </a:xfrm>
              <a:custGeom>
                <a:avLst/>
                <a:gdLst/>
                <a:ahLst/>
                <a:cxnLst/>
                <a:rect l="l" t="t" r="r" b="b"/>
                <a:pathLst>
                  <a:path w="3123" h="1543" extrusionOk="0">
                    <a:moveTo>
                      <a:pt x="92" y="0"/>
                    </a:moveTo>
                    <a:cubicBezTo>
                      <a:pt x="0" y="0"/>
                      <a:pt x="4" y="154"/>
                      <a:pt x="104" y="164"/>
                    </a:cubicBezTo>
                    <a:cubicBezTo>
                      <a:pt x="1060" y="282"/>
                      <a:pt x="2301" y="763"/>
                      <a:pt x="2955" y="1515"/>
                    </a:cubicBezTo>
                    <a:cubicBezTo>
                      <a:pt x="2971" y="1534"/>
                      <a:pt x="2990" y="1542"/>
                      <a:pt x="3008" y="1542"/>
                    </a:cubicBezTo>
                    <a:cubicBezTo>
                      <a:pt x="3067" y="1542"/>
                      <a:pt x="3123" y="1461"/>
                      <a:pt x="3070" y="1401"/>
                    </a:cubicBezTo>
                    <a:cubicBezTo>
                      <a:pt x="2384" y="611"/>
                      <a:pt x="1108" y="126"/>
                      <a:pt x="104" y="1"/>
                    </a:cubicBezTo>
                    <a:cubicBezTo>
                      <a:pt x="100" y="0"/>
                      <a:pt x="96" y="0"/>
                      <a:pt x="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9"/>
              <p:cNvSpPr/>
              <p:nvPr/>
            </p:nvSpPr>
            <p:spPr>
              <a:xfrm>
                <a:off x="6711254" y="3717816"/>
                <a:ext cx="289905" cy="210131"/>
              </a:xfrm>
              <a:custGeom>
                <a:avLst/>
                <a:gdLst/>
                <a:ahLst/>
                <a:cxnLst/>
                <a:rect l="l" t="t" r="r" b="b"/>
                <a:pathLst>
                  <a:path w="3605" h="2613" extrusionOk="0">
                    <a:moveTo>
                      <a:pt x="1644" y="0"/>
                    </a:moveTo>
                    <a:cubicBezTo>
                      <a:pt x="923" y="0"/>
                      <a:pt x="218" y="373"/>
                      <a:pt x="15" y="1136"/>
                    </a:cubicBezTo>
                    <a:cubicBezTo>
                      <a:pt x="1" y="1198"/>
                      <a:pt x="51" y="1238"/>
                      <a:pt x="100" y="1238"/>
                    </a:cubicBezTo>
                    <a:cubicBezTo>
                      <a:pt x="132" y="1238"/>
                      <a:pt x="164" y="1221"/>
                      <a:pt x="175" y="1181"/>
                    </a:cubicBezTo>
                    <a:cubicBezTo>
                      <a:pt x="357" y="496"/>
                      <a:pt x="998" y="162"/>
                      <a:pt x="1649" y="162"/>
                    </a:cubicBezTo>
                    <a:cubicBezTo>
                      <a:pt x="1876" y="162"/>
                      <a:pt x="2105" y="203"/>
                      <a:pt x="2316" y="284"/>
                    </a:cubicBezTo>
                    <a:cubicBezTo>
                      <a:pt x="3151" y="599"/>
                      <a:pt x="3449" y="1763"/>
                      <a:pt x="2933" y="2494"/>
                    </a:cubicBezTo>
                    <a:cubicBezTo>
                      <a:pt x="2889" y="2555"/>
                      <a:pt x="2946" y="2612"/>
                      <a:pt x="3005" y="2612"/>
                    </a:cubicBezTo>
                    <a:cubicBezTo>
                      <a:pt x="3030" y="2612"/>
                      <a:pt x="3056" y="2602"/>
                      <a:pt x="3074" y="2577"/>
                    </a:cubicBezTo>
                    <a:cubicBezTo>
                      <a:pt x="3605" y="1825"/>
                      <a:pt x="3359" y="589"/>
                      <a:pt x="2521" y="194"/>
                    </a:cubicBezTo>
                    <a:cubicBezTo>
                      <a:pt x="2249" y="65"/>
                      <a:pt x="1945" y="0"/>
                      <a:pt x="1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9"/>
              <p:cNvSpPr/>
              <p:nvPr/>
            </p:nvSpPr>
            <p:spPr>
              <a:xfrm>
                <a:off x="6868230" y="3691439"/>
                <a:ext cx="73904" cy="64414"/>
              </a:xfrm>
              <a:custGeom>
                <a:avLst/>
                <a:gdLst/>
                <a:ahLst/>
                <a:cxnLst/>
                <a:rect l="l" t="t" r="r" b="b"/>
                <a:pathLst>
                  <a:path w="919" h="801" extrusionOk="0">
                    <a:moveTo>
                      <a:pt x="623" y="1"/>
                    </a:moveTo>
                    <a:cubicBezTo>
                      <a:pt x="425" y="1"/>
                      <a:pt x="199" y="294"/>
                      <a:pt x="73" y="380"/>
                    </a:cubicBezTo>
                    <a:cubicBezTo>
                      <a:pt x="1" y="426"/>
                      <a:pt x="45" y="532"/>
                      <a:pt x="113" y="532"/>
                    </a:cubicBezTo>
                    <a:cubicBezTo>
                      <a:pt x="127" y="532"/>
                      <a:pt x="141" y="528"/>
                      <a:pt x="156" y="518"/>
                    </a:cubicBezTo>
                    <a:cubicBezTo>
                      <a:pt x="233" y="469"/>
                      <a:pt x="302" y="404"/>
                      <a:pt x="367" y="341"/>
                    </a:cubicBezTo>
                    <a:cubicBezTo>
                      <a:pt x="411" y="304"/>
                      <a:pt x="529" y="182"/>
                      <a:pt x="604" y="182"/>
                    </a:cubicBezTo>
                    <a:cubicBezTo>
                      <a:pt x="626" y="182"/>
                      <a:pt x="643" y="192"/>
                      <a:pt x="655" y="217"/>
                    </a:cubicBezTo>
                    <a:cubicBezTo>
                      <a:pt x="683" y="282"/>
                      <a:pt x="652" y="397"/>
                      <a:pt x="641" y="463"/>
                    </a:cubicBezTo>
                    <a:cubicBezTo>
                      <a:pt x="631" y="549"/>
                      <a:pt x="617" y="636"/>
                      <a:pt x="624" y="722"/>
                    </a:cubicBezTo>
                    <a:cubicBezTo>
                      <a:pt x="627" y="774"/>
                      <a:pt x="670" y="800"/>
                      <a:pt x="711" y="800"/>
                    </a:cubicBezTo>
                    <a:cubicBezTo>
                      <a:pt x="751" y="800"/>
                      <a:pt x="790" y="774"/>
                      <a:pt x="786" y="722"/>
                    </a:cubicBezTo>
                    <a:cubicBezTo>
                      <a:pt x="777" y="532"/>
                      <a:pt x="919" y="189"/>
                      <a:pt x="742" y="44"/>
                    </a:cubicBezTo>
                    <a:cubicBezTo>
                      <a:pt x="704" y="14"/>
                      <a:pt x="664" y="1"/>
                      <a:pt x="6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9"/>
              <p:cNvSpPr/>
              <p:nvPr/>
            </p:nvSpPr>
            <p:spPr>
              <a:xfrm>
                <a:off x="6550258" y="3735830"/>
                <a:ext cx="131643" cy="15360"/>
              </a:xfrm>
              <a:custGeom>
                <a:avLst/>
                <a:gdLst/>
                <a:ahLst/>
                <a:cxnLst/>
                <a:rect l="l" t="t" r="r" b="b"/>
                <a:pathLst>
                  <a:path w="1637" h="191" extrusionOk="0">
                    <a:moveTo>
                      <a:pt x="1529" y="0"/>
                    </a:moveTo>
                    <a:cubicBezTo>
                      <a:pt x="1054" y="4"/>
                      <a:pt x="583" y="15"/>
                      <a:pt x="108" y="29"/>
                    </a:cubicBezTo>
                    <a:cubicBezTo>
                      <a:pt x="2" y="32"/>
                      <a:pt x="1" y="191"/>
                      <a:pt x="104" y="191"/>
                    </a:cubicBezTo>
                    <a:cubicBezTo>
                      <a:pt x="105" y="191"/>
                      <a:pt x="107" y="191"/>
                      <a:pt x="108" y="191"/>
                    </a:cubicBezTo>
                    <a:cubicBezTo>
                      <a:pt x="583" y="178"/>
                      <a:pt x="1054" y="167"/>
                      <a:pt x="1529" y="163"/>
                    </a:cubicBezTo>
                    <a:cubicBezTo>
                      <a:pt x="1636" y="163"/>
                      <a:pt x="1636" y="0"/>
                      <a:pt x="15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9"/>
              <p:cNvSpPr/>
              <p:nvPr/>
            </p:nvSpPr>
            <p:spPr>
              <a:xfrm>
                <a:off x="6551142" y="3797188"/>
                <a:ext cx="133171" cy="20024"/>
              </a:xfrm>
              <a:custGeom>
                <a:avLst/>
                <a:gdLst/>
                <a:ahLst/>
                <a:cxnLst/>
                <a:rect l="l" t="t" r="r" b="b"/>
                <a:pathLst>
                  <a:path w="1656" h="249" extrusionOk="0">
                    <a:moveTo>
                      <a:pt x="1541" y="0"/>
                    </a:moveTo>
                    <a:cubicBezTo>
                      <a:pt x="1534" y="0"/>
                      <a:pt x="1526" y="1"/>
                      <a:pt x="1518" y="3"/>
                    </a:cubicBezTo>
                    <a:cubicBezTo>
                      <a:pt x="1250" y="66"/>
                      <a:pt x="975" y="84"/>
                      <a:pt x="699" y="84"/>
                    </a:cubicBezTo>
                    <a:cubicBezTo>
                      <a:pt x="501" y="84"/>
                      <a:pt x="303" y="74"/>
                      <a:pt x="108" y="66"/>
                    </a:cubicBezTo>
                    <a:cubicBezTo>
                      <a:pt x="107" y="66"/>
                      <a:pt x="106" y="66"/>
                      <a:pt x="104" y="66"/>
                    </a:cubicBezTo>
                    <a:cubicBezTo>
                      <a:pt x="1" y="66"/>
                      <a:pt x="5" y="225"/>
                      <a:pt x="108" y="232"/>
                    </a:cubicBezTo>
                    <a:cubicBezTo>
                      <a:pt x="298" y="240"/>
                      <a:pt x="490" y="248"/>
                      <a:pt x="682" y="248"/>
                    </a:cubicBezTo>
                    <a:cubicBezTo>
                      <a:pt x="979" y="248"/>
                      <a:pt x="1275" y="229"/>
                      <a:pt x="1563" y="160"/>
                    </a:cubicBezTo>
                    <a:cubicBezTo>
                      <a:pt x="1656" y="137"/>
                      <a:pt x="1628" y="0"/>
                      <a:pt x="15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9"/>
              <p:cNvSpPr/>
              <p:nvPr/>
            </p:nvSpPr>
            <p:spPr>
              <a:xfrm>
                <a:off x="6665657" y="3736714"/>
                <a:ext cx="16888" cy="73180"/>
              </a:xfrm>
              <a:custGeom>
                <a:avLst/>
                <a:gdLst/>
                <a:ahLst/>
                <a:cxnLst/>
                <a:rect l="l" t="t" r="r" b="b"/>
                <a:pathLst>
                  <a:path w="210" h="910" extrusionOk="0">
                    <a:moveTo>
                      <a:pt x="108" y="0"/>
                    </a:moveTo>
                    <a:cubicBezTo>
                      <a:pt x="76" y="0"/>
                      <a:pt x="47" y="18"/>
                      <a:pt x="42" y="59"/>
                    </a:cubicBezTo>
                    <a:cubicBezTo>
                      <a:pt x="3" y="319"/>
                      <a:pt x="0" y="572"/>
                      <a:pt x="35" y="832"/>
                    </a:cubicBezTo>
                    <a:cubicBezTo>
                      <a:pt x="42" y="884"/>
                      <a:pt x="86" y="910"/>
                      <a:pt x="127" y="910"/>
                    </a:cubicBezTo>
                    <a:cubicBezTo>
                      <a:pt x="167" y="910"/>
                      <a:pt x="205" y="884"/>
                      <a:pt x="198" y="832"/>
                    </a:cubicBezTo>
                    <a:cubicBezTo>
                      <a:pt x="166" y="589"/>
                      <a:pt x="166" y="346"/>
                      <a:pt x="201" y="101"/>
                    </a:cubicBezTo>
                    <a:cubicBezTo>
                      <a:pt x="210" y="40"/>
                      <a:pt x="156" y="0"/>
                      <a:pt x="1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9"/>
              <p:cNvSpPr/>
              <p:nvPr/>
            </p:nvSpPr>
            <p:spPr>
              <a:xfrm>
                <a:off x="6551946" y="3738242"/>
                <a:ext cx="15118" cy="74547"/>
              </a:xfrm>
              <a:custGeom>
                <a:avLst/>
                <a:gdLst/>
                <a:ahLst/>
                <a:cxnLst/>
                <a:rect l="l" t="t" r="r" b="b"/>
                <a:pathLst>
                  <a:path w="188" h="927" extrusionOk="0">
                    <a:moveTo>
                      <a:pt x="80" y="1"/>
                    </a:moveTo>
                    <a:cubicBezTo>
                      <a:pt x="39" y="1"/>
                      <a:pt x="0" y="28"/>
                      <a:pt x="4" y="82"/>
                    </a:cubicBezTo>
                    <a:cubicBezTo>
                      <a:pt x="25" y="335"/>
                      <a:pt x="0" y="591"/>
                      <a:pt x="15" y="847"/>
                    </a:cubicBezTo>
                    <a:cubicBezTo>
                      <a:pt x="18" y="899"/>
                      <a:pt x="61" y="926"/>
                      <a:pt x="103" y="926"/>
                    </a:cubicBezTo>
                    <a:cubicBezTo>
                      <a:pt x="143" y="926"/>
                      <a:pt x="183" y="900"/>
                      <a:pt x="181" y="847"/>
                    </a:cubicBezTo>
                    <a:cubicBezTo>
                      <a:pt x="163" y="591"/>
                      <a:pt x="188" y="335"/>
                      <a:pt x="167" y="82"/>
                    </a:cubicBezTo>
                    <a:cubicBezTo>
                      <a:pt x="163" y="28"/>
                      <a:pt x="121" y="1"/>
                      <a:pt x="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9"/>
              <p:cNvSpPr/>
              <p:nvPr/>
            </p:nvSpPr>
            <p:spPr>
              <a:xfrm>
                <a:off x="6612099" y="3806918"/>
                <a:ext cx="17451" cy="56694"/>
              </a:xfrm>
              <a:custGeom>
                <a:avLst/>
                <a:gdLst/>
                <a:ahLst/>
                <a:cxnLst/>
                <a:rect l="l" t="t" r="r" b="b"/>
                <a:pathLst>
                  <a:path w="217" h="705" extrusionOk="0">
                    <a:moveTo>
                      <a:pt x="132" y="1"/>
                    </a:moveTo>
                    <a:cubicBezTo>
                      <a:pt x="90" y="1"/>
                      <a:pt x="46" y="28"/>
                      <a:pt x="42" y="80"/>
                    </a:cubicBezTo>
                    <a:cubicBezTo>
                      <a:pt x="29" y="271"/>
                      <a:pt x="1" y="458"/>
                      <a:pt x="46" y="645"/>
                    </a:cubicBezTo>
                    <a:cubicBezTo>
                      <a:pt x="56" y="686"/>
                      <a:pt x="86" y="704"/>
                      <a:pt x="118" y="704"/>
                    </a:cubicBezTo>
                    <a:cubicBezTo>
                      <a:pt x="166" y="704"/>
                      <a:pt x="217" y="664"/>
                      <a:pt x="202" y="603"/>
                    </a:cubicBezTo>
                    <a:cubicBezTo>
                      <a:pt x="164" y="430"/>
                      <a:pt x="191" y="253"/>
                      <a:pt x="205" y="80"/>
                    </a:cubicBezTo>
                    <a:cubicBezTo>
                      <a:pt x="211" y="27"/>
                      <a:pt x="173" y="1"/>
                      <a:pt x="1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9"/>
              <p:cNvSpPr/>
              <p:nvPr/>
            </p:nvSpPr>
            <p:spPr>
              <a:xfrm>
                <a:off x="6629469" y="4194771"/>
                <a:ext cx="42380" cy="42380"/>
              </a:xfrm>
              <a:custGeom>
                <a:avLst/>
                <a:gdLst/>
                <a:ahLst/>
                <a:cxnLst/>
                <a:rect l="l" t="t" r="r" b="b"/>
                <a:pathLst>
                  <a:path w="527" h="527" extrusionOk="0">
                    <a:moveTo>
                      <a:pt x="263" y="0"/>
                    </a:moveTo>
                    <a:cubicBezTo>
                      <a:pt x="117" y="0"/>
                      <a:pt x="0" y="118"/>
                      <a:pt x="0" y="263"/>
                    </a:cubicBezTo>
                    <a:cubicBezTo>
                      <a:pt x="0" y="409"/>
                      <a:pt x="117" y="527"/>
                      <a:pt x="263" y="527"/>
                    </a:cubicBezTo>
                    <a:cubicBezTo>
                      <a:pt x="408" y="527"/>
                      <a:pt x="527" y="409"/>
                      <a:pt x="527" y="263"/>
                    </a:cubicBezTo>
                    <a:cubicBezTo>
                      <a:pt x="527" y="118"/>
                      <a:pt x="408" y="0"/>
                      <a:pt x="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9"/>
              <p:cNvSpPr/>
              <p:nvPr/>
            </p:nvSpPr>
            <p:spPr>
              <a:xfrm>
                <a:off x="6629710" y="3912265"/>
                <a:ext cx="16003" cy="35786"/>
              </a:xfrm>
              <a:custGeom>
                <a:avLst/>
                <a:gdLst/>
                <a:ahLst/>
                <a:cxnLst/>
                <a:rect l="l" t="t" r="r" b="b"/>
                <a:pathLst>
                  <a:path w="199" h="445" extrusionOk="0">
                    <a:moveTo>
                      <a:pt x="98" y="0"/>
                    </a:moveTo>
                    <a:cubicBezTo>
                      <a:pt x="57" y="0"/>
                      <a:pt x="14" y="27"/>
                      <a:pt x="10" y="80"/>
                    </a:cubicBezTo>
                    <a:cubicBezTo>
                      <a:pt x="1" y="180"/>
                      <a:pt x="18" y="270"/>
                      <a:pt x="28" y="367"/>
                    </a:cubicBezTo>
                    <a:cubicBezTo>
                      <a:pt x="35" y="419"/>
                      <a:pt x="79" y="445"/>
                      <a:pt x="120" y="445"/>
                    </a:cubicBezTo>
                    <a:cubicBezTo>
                      <a:pt x="161" y="445"/>
                      <a:pt x="198" y="419"/>
                      <a:pt x="191" y="367"/>
                    </a:cubicBezTo>
                    <a:cubicBezTo>
                      <a:pt x="180" y="270"/>
                      <a:pt x="167" y="180"/>
                      <a:pt x="173" y="80"/>
                    </a:cubicBezTo>
                    <a:cubicBezTo>
                      <a:pt x="177" y="26"/>
                      <a:pt x="139" y="0"/>
                      <a:pt x="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9"/>
              <p:cNvSpPr/>
              <p:nvPr/>
            </p:nvSpPr>
            <p:spPr>
              <a:xfrm>
                <a:off x="6666220" y="4409967"/>
                <a:ext cx="18416" cy="49698"/>
              </a:xfrm>
              <a:custGeom>
                <a:avLst/>
                <a:gdLst/>
                <a:ahLst/>
                <a:cxnLst/>
                <a:rect l="l" t="t" r="r" b="b"/>
                <a:pathLst>
                  <a:path w="229" h="618" extrusionOk="0">
                    <a:moveTo>
                      <a:pt x="101" y="1"/>
                    </a:moveTo>
                    <a:cubicBezTo>
                      <a:pt x="60" y="1"/>
                      <a:pt x="18" y="27"/>
                      <a:pt x="14" y="79"/>
                    </a:cubicBezTo>
                    <a:cubicBezTo>
                      <a:pt x="1" y="242"/>
                      <a:pt x="14" y="401"/>
                      <a:pt x="55" y="560"/>
                    </a:cubicBezTo>
                    <a:cubicBezTo>
                      <a:pt x="65" y="600"/>
                      <a:pt x="96" y="618"/>
                      <a:pt x="128" y="618"/>
                    </a:cubicBezTo>
                    <a:cubicBezTo>
                      <a:pt x="177" y="618"/>
                      <a:pt x="228" y="578"/>
                      <a:pt x="212" y="515"/>
                    </a:cubicBezTo>
                    <a:cubicBezTo>
                      <a:pt x="177" y="370"/>
                      <a:pt x="167" y="227"/>
                      <a:pt x="177" y="79"/>
                    </a:cubicBezTo>
                    <a:cubicBezTo>
                      <a:pt x="180" y="27"/>
                      <a:pt x="141" y="1"/>
                      <a:pt x="1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9"/>
              <p:cNvSpPr/>
              <p:nvPr/>
            </p:nvSpPr>
            <p:spPr>
              <a:xfrm>
                <a:off x="6388377" y="4164936"/>
                <a:ext cx="55006" cy="11258"/>
              </a:xfrm>
              <a:custGeom>
                <a:avLst/>
                <a:gdLst/>
                <a:ahLst/>
                <a:cxnLst/>
                <a:rect l="l" t="t" r="r" b="b"/>
                <a:pathLst>
                  <a:path w="684" h="140" extrusionOk="0">
                    <a:moveTo>
                      <a:pt x="136" y="1"/>
                    </a:moveTo>
                    <a:cubicBezTo>
                      <a:pt x="0" y="1"/>
                      <a:pt x="0" y="139"/>
                      <a:pt x="136" y="139"/>
                    </a:cubicBezTo>
                    <a:lnTo>
                      <a:pt x="548" y="139"/>
                    </a:lnTo>
                    <a:cubicBezTo>
                      <a:pt x="683" y="139"/>
                      <a:pt x="683" y="1"/>
                      <a:pt x="5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9"/>
              <p:cNvSpPr/>
              <p:nvPr/>
            </p:nvSpPr>
            <p:spPr>
              <a:xfrm>
                <a:off x="6904418" y="4154080"/>
                <a:ext cx="55006" cy="10937"/>
              </a:xfrm>
              <a:custGeom>
                <a:avLst/>
                <a:gdLst/>
                <a:ahLst/>
                <a:cxnLst/>
                <a:rect l="l" t="t" r="r" b="b"/>
                <a:pathLst>
                  <a:path w="684" h="136" extrusionOk="0">
                    <a:moveTo>
                      <a:pt x="139" y="0"/>
                    </a:moveTo>
                    <a:cubicBezTo>
                      <a:pt x="1" y="0"/>
                      <a:pt x="1" y="136"/>
                      <a:pt x="139" y="136"/>
                    </a:cubicBezTo>
                    <a:lnTo>
                      <a:pt x="548" y="136"/>
                    </a:lnTo>
                    <a:cubicBezTo>
                      <a:pt x="683" y="136"/>
                      <a:pt x="683" y="0"/>
                      <a:pt x="5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9"/>
              <p:cNvSpPr/>
              <p:nvPr/>
            </p:nvSpPr>
            <p:spPr>
              <a:xfrm>
                <a:off x="6437914" y="3992280"/>
                <a:ext cx="39083" cy="31363"/>
              </a:xfrm>
              <a:custGeom>
                <a:avLst/>
                <a:gdLst/>
                <a:ahLst/>
                <a:cxnLst/>
                <a:rect l="l" t="t" r="r" b="b"/>
                <a:pathLst>
                  <a:path w="486" h="390" extrusionOk="0">
                    <a:moveTo>
                      <a:pt x="121" y="1"/>
                    </a:moveTo>
                    <a:cubicBezTo>
                      <a:pt x="57" y="1"/>
                      <a:pt x="1" y="85"/>
                      <a:pt x="60" y="141"/>
                    </a:cubicBezTo>
                    <a:cubicBezTo>
                      <a:pt x="147" y="224"/>
                      <a:pt x="237" y="301"/>
                      <a:pt x="334" y="374"/>
                    </a:cubicBezTo>
                    <a:cubicBezTo>
                      <a:pt x="349" y="385"/>
                      <a:pt x="364" y="389"/>
                      <a:pt x="378" y="389"/>
                    </a:cubicBezTo>
                    <a:cubicBezTo>
                      <a:pt x="443" y="389"/>
                      <a:pt x="486" y="283"/>
                      <a:pt x="417" y="232"/>
                    </a:cubicBezTo>
                    <a:cubicBezTo>
                      <a:pt x="331" y="169"/>
                      <a:pt x="251" y="99"/>
                      <a:pt x="174" y="24"/>
                    </a:cubicBezTo>
                    <a:cubicBezTo>
                      <a:pt x="158" y="8"/>
                      <a:pt x="139" y="1"/>
                      <a:pt x="1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9"/>
              <p:cNvSpPr/>
              <p:nvPr/>
            </p:nvSpPr>
            <p:spPr>
              <a:xfrm>
                <a:off x="6836545" y="4327459"/>
                <a:ext cx="56855" cy="62002"/>
              </a:xfrm>
              <a:custGeom>
                <a:avLst/>
                <a:gdLst/>
                <a:ahLst/>
                <a:cxnLst/>
                <a:rect l="l" t="t" r="r" b="b"/>
                <a:pathLst>
                  <a:path w="707" h="771" extrusionOk="0">
                    <a:moveTo>
                      <a:pt x="113" y="0"/>
                    </a:moveTo>
                    <a:cubicBezTo>
                      <a:pt x="58" y="0"/>
                      <a:pt x="0" y="60"/>
                      <a:pt x="34" y="124"/>
                    </a:cubicBezTo>
                    <a:cubicBezTo>
                      <a:pt x="149" y="350"/>
                      <a:pt x="331" y="588"/>
                      <a:pt x="526" y="751"/>
                    </a:cubicBezTo>
                    <a:cubicBezTo>
                      <a:pt x="544" y="765"/>
                      <a:pt x="562" y="771"/>
                      <a:pt x="581" y="771"/>
                    </a:cubicBezTo>
                    <a:cubicBezTo>
                      <a:pt x="649" y="771"/>
                      <a:pt x="706" y="688"/>
                      <a:pt x="643" y="634"/>
                    </a:cubicBezTo>
                    <a:cubicBezTo>
                      <a:pt x="456" y="478"/>
                      <a:pt x="287" y="260"/>
                      <a:pt x="176" y="41"/>
                    </a:cubicBezTo>
                    <a:cubicBezTo>
                      <a:pt x="161" y="12"/>
                      <a:pt x="137" y="0"/>
                      <a:pt x="1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9"/>
              <p:cNvSpPr/>
              <p:nvPr/>
            </p:nvSpPr>
            <p:spPr>
              <a:xfrm>
                <a:off x="6439924" y="4322876"/>
                <a:ext cx="60554" cy="39405"/>
              </a:xfrm>
              <a:custGeom>
                <a:avLst/>
                <a:gdLst/>
                <a:ahLst/>
                <a:cxnLst/>
                <a:rect l="l" t="t" r="r" b="b"/>
                <a:pathLst>
                  <a:path w="753" h="490" extrusionOk="0">
                    <a:moveTo>
                      <a:pt x="639" y="1"/>
                    </a:moveTo>
                    <a:cubicBezTo>
                      <a:pt x="625" y="1"/>
                      <a:pt x="611" y="5"/>
                      <a:pt x="597" y="15"/>
                    </a:cubicBezTo>
                    <a:cubicBezTo>
                      <a:pt x="430" y="130"/>
                      <a:pt x="258" y="240"/>
                      <a:pt x="80" y="338"/>
                    </a:cubicBezTo>
                    <a:cubicBezTo>
                      <a:pt x="1" y="379"/>
                      <a:pt x="50" y="489"/>
                      <a:pt x="125" y="489"/>
                    </a:cubicBezTo>
                    <a:cubicBezTo>
                      <a:pt x="137" y="489"/>
                      <a:pt x="150" y="486"/>
                      <a:pt x="164" y="479"/>
                    </a:cubicBezTo>
                    <a:cubicBezTo>
                      <a:pt x="341" y="382"/>
                      <a:pt x="510" y="271"/>
                      <a:pt x="680" y="157"/>
                    </a:cubicBezTo>
                    <a:cubicBezTo>
                      <a:pt x="752" y="108"/>
                      <a:pt x="706" y="1"/>
                      <a:pt x="6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9"/>
              <p:cNvSpPr/>
              <p:nvPr/>
            </p:nvSpPr>
            <p:spPr>
              <a:xfrm>
                <a:off x="6798829" y="3981826"/>
                <a:ext cx="41093" cy="30719"/>
              </a:xfrm>
              <a:custGeom>
                <a:avLst/>
                <a:gdLst/>
                <a:ahLst/>
                <a:cxnLst/>
                <a:rect l="l" t="t" r="r" b="b"/>
                <a:pathLst>
                  <a:path w="511" h="382" extrusionOk="0">
                    <a:moveTo>
                      <a:pt x="392" y="1"/>
                    </a:moveTo>
                    <a:cubicBezTo>
                      <a:pt x="373" y="1"/>
                      <a:pt x="354" y="8"/>
                      <a:pt x="336" y="26"/>
                    </a:cubicBezTo>
                    <a:cubicBezTo>
                      <a:pt x="257" y="101"/>
                      <a:pt x="170" y="171"/>
                      <a:pt x="77" y="226"/>
                    </a:cubicBezTo>
                    <a:cubicBezTo>
                      <a:pt x="1" y="273"/>
                      <a:pt x="45" y="381"/>
                      <a:pt x="115" y="381"/>
                    </a:cubicBezTo>
                    <a:cubicBezTo>
                      <a:pt x="128" y="381"/>
                      <a:pt x="142" y="377"/>
                      <a:pt x="156" y="368"/>
                    </a:cubicBezTo>
                    <a:cubicBezTo>
                      <a:pt x="264" y="303"/>
                      <a:pt x="364" y="226"/>
                      <a:pt x="455" y="140"/>
                    </a:cubicBezTo>
                    <a:cubicBezTo>
                      <a:pt x="510" y="84"/>
                      <a:pt x="455" y="1"/>
                      <a:pt x="3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9"/>
              <p:cNvSpPr/>
              <p:nvPr/>
            </p:nvSpPr>
            <p:spPr>
              <a:xfrm>
                <a:off x="6295333" y="3799279"/>
                <a:ext cx="44551" cy="131322"/>
              </a:xfrm>
              <a:custGeom>
                <a:avLst/>
                <a:gdLst/>
                <a:ahLst/>
                <a:cxnLst/>
                <a:rect l="l" t="t" r="r" b="b"/>
                <a:pathLst>
                  <a:path w="554" h="1633" extrusionOk="0">
                    <a:moveTo>
                      <a:pt x="316" y="0"/>
                    </a:moveTo>
                    <a:cubicBezTo>
                      <a:pt x="291" y="0"/>
                      <a:pt x="268" y="13"/>
                      <a:pt x="254" y="43"/>
                    </a:cubicBezTo>
                    <a:cubicBezTo>
                      <a:pt x="1" y="549"/>
                      <a:pt x="39" y="1132"/>
                      <a:pt x="367" y="1596"/>
                    </a:cubicBezTo>
                    <a:cubicBezTo>
                      <a:pt x="386" y="1621"/>
                      <a:pt x="412" y="1632"/>
                      <a:pt x="437" y="1632"/>
                    </a:cubicBezTo>
                    <a:cubicBezTo>
                      <a:pt x="496" y="1632"/>
                      <a:pt x="553" y="1573"/>
                      <a:pt x="510" y="1512"/>
                    </a:cubicBezTo>
                    <a:cubicBezTo>
                      <a:pt x="215" y="1100"/>
                      <a:pt x="167" y="580"/>
                      <a:pt x="396" y="126"/>
                    </a:cubicBezTo>
                    <a:cubicBezTo>
                      <a:pt x="427" y="60"/>
                      <a:pt x="369" y="0"/>
                      <a:pt x="3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9"/>
              <p:cNvSpPr/>
              <p:nvPr/>
            </p:nvSpPr>
            <p:spPr>
              <a:xfrm>
                <a:off x="6917687" y="3808688"/>
                <a:ext cx="30800" cy="87092"/>
              </a:xfrm>
              <a:custGeom>
                <a:avLst/>
                <a:gdLst/>
                <a:ahLst/>
                <a:cxnLst/>
                <a:rect l="l" t="t" r="r" b="b"/>
                <a:pathLst>
                  <a:path w="383" h="1083" extrusionOk="0">
                    <a:moveTo>
                      <a:pt x="195" y="0"/>
                    </a:moveTo>
                    <a:cubicBezTo>
                      <a:pt x="145" y="0"/>
                      <a:pt x="96" y="40"/>
                      <a:pt x="117" y="100"/>
                    </a:cubicBezTo>
                    <a:cubicBezTo>
                      <a:pt x="213" y="394"/>
                      <a:pt x="186" y="692"/>
                      <a:pt x="37" y="959"/>
                    </a:cubicBezTo>
                    <a:cubicBezTo>
                      <a:pt x="1" y="1023"/>
                      <a:pt x="57" y="1083"/>
                      <a:pt x="113" y="1083"/>
                    </a:cubicBezTo>
                    <a:cubicBezTo>
                      <a:pt x="138" y="1083"/>
                      <a:pt x="163" y="1071"/>
                      <a:pt x="179" y="1042"/>
                    </a:cubicBezTo>
                    <a:cubicBezTo>
                      <a:pt x="349" y="737"/>
                      <a:pt x="383" y="391"/>
                      <a:pt x="275" y="58"/>
                    </a:cubicBezTo>
                    <a:cubicBezTo>
                      <a:pt x="262" y="18"/>
                      <a:pt x="228" y="0"/>
                      <a:pt x="1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9"/>
              <p:cNvSpPr/>
              <p:nvPr/>
            </p:nvSpPr>
            <p:spPr>
              <a:xfrm>
                <a:off x="6553072" y="3769846"/>
                <a:ext cx="66103" cy="10937"/>
              </a:xfrm>
              <a:custGeom>
                <a:avLst/>
                <a:gdLst/>
                <a:ahLst/>
                <a:cxnLst/>
                <a:rect l="l" t="t" r="r" b="b"/>
                <a:pathLst>
                  <a:path w="822" h="136" extrusionOk="0">
                    <a:moveTo>
                      <a:pt x="135" y="1"/>
                    </a:moveTo>
                    <a:cubicBezTo>
                      <a:pt x="1" y="1"/>
                      <a:pt x="1" y="135"/>
                      <a:pt x="135" y="135"/>
                    </a:cubicBezTo>
                    <a:lnTo>
                      <a:pt x="683" y="135"/>
                    </a:lnTo>
                    <a:cubicBezTo>
                      <a:pt x="821" y="135"/>
                      <a:pt x="821" y="1"/>
                      <a:pt x="6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9"/>
              <p:cNvSpPr/>
              <p:nvPr/>
            </p:nvSpPr>
            <p:spPr>
              <a:xfrm>
                <a:off x="6619095" y="3576684"/>
                <a:ext cx="10937" cy="94330"/>
              </a:xfrm>
              <a:custGeom>
                <a:avLst/>
                <a:gdLst/>
                <a:ahLst/>
                <a:cxnLst/>
                <a:rect l="l" t="t" r="r" b="b"/>
                <a:pathLst>
                  <a:path w="136" h="1173" extrusionOk="0">
                    <a:moveTo>
                      <a:pt x="68" y="1"/>
                    </a:moveTo>
                    <a:cubicBezTo>
                      <a:pt x="34" y="1"/>
                      <a:pt x="0" y="27"/>
                      <a:pt x="0" y="81"/>
                    </a:cubicBezTo>
                    <a:lnTo>
                      <a:pt x="0" y="1172"/>
                    </a:lnTo>
                    <a:lnTo>
                      <a:pt x="136" y="1172"/>
                    </a:lnTo>
                    <a:lnTo>
                      <a:pt x="136" y="81"/>
                    </a:lnTo>
                    <a:cubicBezTo>
                      <a:pt x="136" y="27"/>
                      <a:pt x="102" y="1"/>
                      <a:pt x="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9"/>
              <p:cNvSpPr/>
              <p:nvPr/>
            </p:nvSpPr>
            <p:spPr>
              <a:xfrm>
                <a:off x="6371006" y="3570572"/>
                <a:ext cx="55890" cy="77925"/>
              </a:xfrm>
              <a:custGeom>
                <a:avLst/>
                <a:gdLst/>
                <a:ahLst/>
                <a:cxnLst/>
                <a:rect l="l" t="t" r="r" b="b"/>
                <a:pathLst>
                  <a:path w="695" h="969" extrusionOk="0">
                    <a:moveTo>
                      <a:pt x="113" y="0"/>
                    </a:moveTo>
                    <a:cubicBezTo>
                      <a:pt x="58" y="0"/>
                      <a:pt x="0" y="60"/>
                      <a:pt x="37" y="122"/>
                    </a:cubicBezTo>
                    <a:cubicBezTo>
                      <a:pt x="186" y="396"/>
                      <a:pt x="345" y="666"/>
                      <a:pt x="512" y="930"/>
                    </a:cubicBezTo>
                    <a:cubicBezTo>
                      <a:pt x="529" y="957"/>
                      <a:pt x="555" y="968"/>
                      <a:pt x="580" y="968"/>
                    </a:cubicBezTo>
                    <a:cubicBezTo>
                      <a:pt x="638" y="968"/>
                      <a:pt x="694" y="909"/>
                      <a:pt x="653" y="846"/>
                    </a:cubicBezTo>
                    <a:cubicBezTo>
                      <a:pt x="487" y="583"/>
                      <a:pt x="328" y="317"/>
                      <a:pt x="175" y="39"/>
                    </a:cubicBezTo>
                    <a:cubicBezTo>
                      <a:pt x="160" y="12"/>
                      <a:pt x="137" y="0"/>
                      <a:pt x="1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9"/>
              <p:cNvSpPr/>
              <p:nvPr/>
            </p:nvSpPr>
            <p:spPr>
              <a:xfrm>
                <a:off x="6809123" y="3562450"/>
                <a:ext cx="46964" cy="60152"/>
              </a:xfrm>
              <a:custGeom>
                <a:avLst/>
                <a:gdLst/>
                <a:ahLst/>
                <a:cxnLst/>
                <a:rect l="l" t="t" r="r" b="b"/>
                <a:pathLst>
                  <a:path w="584" h="748" extrusionOk="0">
                    <a:moveTo>
                      <a:pt x="469" y="1"/>
                    </a:moveTo>
                    <a:cubicBezTo>
                      <a:pt x="444" y="1"/>
                      <a:pt x="419" y="12"/>
                      <a:pt x="402" y="39"/>
                    </a:cubicBezTo>
                    <a:cubicBezTo>
                      <a:pt x="282" y="234"/>
                      <a:pt x="160" y="431"/>
                      <a:pt x="39" y="626"/>
                    </a:cubicBezTo>
                    <a:cubicBezTo>
                      <a:pt x="0" y="688"/>
                      <a:pt x="57" y="747"/>
                      <a:pt x="114" y="747"/>
                    </a:cubicBezTo>
                    <a:cubicBezTo>
                      <a:pt x="139" y="747"/>
                      <a:pt x="164" y="736"/>
                      <a:pt x="181" y="709"/>
                    </a:cubicBezTo>
                    <a:cubicBezTo>
                      <a:pt x="302" y="514"/>
                      <a:pt x="423" y="317"/>
                      <a:pt x="544" y="123"/>
                    </a:cubicBezTo>
                    <a:cubicBezTo>
                      <a:pt x="583" y="60"/>
                      <a:pt x="526" y="1"/>
                      <a:pt x="4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9"/>
              <p:cNvSpPr/>
              <p:nvPr/>
            </p:nvSpPr>
            <p:spPr>
              <a:xfrm>
                <a:off x="7014992" y="3836592"/>
                <a:ext cx="72376" cy="31765"/>
              </a:xfrm>
              <a:custGeom>
                <a:avLst/>
                <a:gdLst/>
                <a:ahLst/>
                <a:cxnLst/>
                <a:rect l="l" t="t" r="r" b="b"/>
                <a:pathLst>
                  <a:path w="900" h="395" extrusionOk="0">
                    <a:moveTo>
                      <a:pt x="794" y="1"/>
                    </a:moveTo>
                    <a:cubicBezTo>
                      <a:pt x="786" y="1"/>
                      <a:pt x="777" y="2"/>
                      <a:pt x="767" y="6"/>
                    </a:cubicBezTo>
                    <a:cubicBezTo>
                      <a:pt x="541" y="81"/>
                      <a:pt x="316" y="154"/>
                      <a:pt x="92" y="231"/>
                    </a:cubicBezTo>
                    <a:cubicBezTo>
                      <a:pt x="1" y="262"/>
                      <a:pt x="28" y="395"/>
                      <a:pt x="109" y="395"/>
                    </a:cubicBezTo>
                    <a:cubicBezTo>
                      <a:pt x="117" y="395"/>
                      <a:pt x="127" y="393"/>
                      <a:pt x="136" y="390"/>
                    </a:cubicBezTo>
                    <a:cubicBezTo>
                      <a:pt x="362" y="314"/>
                      <a:pt x="586" y="238"/>
                      <a:pt x="812" y="164"/>
                    </a:cubicBezTo>
                    <a:cubicBezTo>
                      <a:pt x="900" y="134"/>
                      <a:pt x="874" y="1"/>
                      <a:pt x="7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0" name="Google Shape;450;p29"/>
          <p:cNvGrpSpPr/>
          <p:nvPr/>
        </p:nvGrpSpPr>
        <p:grpSpPr>
          <a:xfrm>
            <a:off x="8125463" y="4298775"/>
            <a:ext cx="261775" cy="114725"/>
            <a:chOff x="8125463" y="4298775"/>
            <a:chExt cx="261775" cy="114725"/>
          </a:xfrm>
        </p:grpSpPr>
        <p:sp>
          <p:nvSpPr>
            <p:cNvPr id="451" name="Google Shape;451;p29"/>
            <p:cNvSpPr/>
            <p:nvPr/>
          </p:nvSpPr>
          <p:spPr>
            <a:xfrm>
              <a:off x="8221688" y="4322700"/>
              <a:ext cx="66650" cy="80400"/>
            </a:xfrm>
            <a:custGeom>
              <a:avLst/>
              <a:gdLst/>
              <a:ahLst/>
              <a:cxnLst/>
              <a:rect l="l" t="t" r="r" b="b"/>
              <a:pathLst>
                <a:path w="2666" h="3216" extrusionOk="0">
                  <a:moveTo>
                    <a:pt x="2526" y="2703"/>
                  </a:moveTo>
                  <a:cubicBezTo>
                    <a:pt x="2492" y="2668"/>
                    <a:pt x="2443" y="2640"/>
                    <a:pt x="2412" y="2606"/>
                  </a:cubicBezTo>
                  <a:cubicBezTo>
                    <a:pt x="2128" y="2298"/>
                    <a:pt x="1889" y="1961"/>
                    <a:pt x="1632" y="1601"/>
                  </a:cubicBezTo>
                  <a:cubicBezTo>
                    <a:pt x="1858" y="1238"/>
                    <a:pt x="2080" y="888"/>
                    <a:pt x="2298" y="534"/>
                  </a:cubicBezTo>
                  <a:cubicBezTo>
                    <a:pt x="2360" y="437"/>
                    <a:pt x="2436" y="344"/>
                    <a:pt x="2478" y="236"/>
                  </a:cubicBezTo>
                  <a:cubicBezTo>
                    <a:pt x="2499" y="191"/>
                    <a:pt x="2475" y="87"/>
                    <a:pt x="2436" y="63"/>
                  </a:cubicBezTo>
                  <a:cubicBezTo>
                    <a:pt x="2374" y="24"/>
                    <a:pt x="2284" y="21"/>
                    <a:pt x="2204" y="28"/>
                  </a:cubicBezTo>
                  <a:cubicBezTo>
                    <a:pt x="2163" y="32"/>
                    <a:pt x="2114" y="73"/>
                    <a:pt x="2083" y="111"/>
                  </a:cubicBezTo>
                  <a:cubicBezTo>
                    <a:pt x="1872" y="350"/>
                    <a:pt x="1664" y="589"/>
                    <a:pt x="1456" y="832"/>
                  </a:cubicBezTo>
                  <a:cubicBezTo>
                    <a:pt x="1383" y="918"/>
                    <a:pt x="1314" y="1009"/>
                    <a:pt x="1213" y="1130"/>
                  </a:cubicBezTo>
                  <a:cubicBezTo>
                    <a:pt x="1047" y="918"/>
                    <a:pt x="901" y="739"/>
                    <a:pt x="759" y="558"/>
                  </a:cubicBezTo>
                  <a:cubicBezTo>
                    <a:pt x="645" y="413"/>
                    <a:pt x="541" y="261"/>
                    <a:pt x="427" y="118"/>
                  </a:cubicBezTo>
                  <a:cubicBezTo>
                    <a:pt x="358" y="32"/>
                    <a:pt x="257" y="0"/>
                    <a:pt x="150" y="45"/>
                  </a:cubicBezTo>
                  <a:cubicBezTo>
                    <a:pt x="42" y="90"/>
                    <a:pt x="1" y="191"/>
                    <a:pt x="28" y="291"/>
                  </a:cubicBezTo>
                  <a:cubicBezTo>
                    <a:pt x="70" y="434"/>
                    <a:pt x="122" y="576"/>
                    <a:pt x="198" y="700"/>
                  </a:cubicBezTo>
                  <a:cubicBezTo>
                    <a:pt x="399" y="1026"/>
                    <a:pt x="617" y="1345"/>
                    <a:pt x="839" y="1681"/>
                  </a:cubicBezTo>
                  <a:cubicBezTo>
                    <a:pt x="721" y="1851"/>
                    <a:pt x="565" y="2013"/>
                    <a:pt x="486" y="2204"/>
                  </a:cubicBezTo>
                  <a:cubicBezTo>
                    <a:pt x="402" y="2398"/>
                    <a:pt x="399" y="2620"/>
                    <a:pt x="358" y="2831"/>
                  </a:cubicBezTo>
                  <a:cubicBezTo>
                    <a:pt x="351" y="2880"/>
                    <a:pt x="337" y="2928"/>
                    <a:pt x="330" y="2976"/>
                  </a:cubicBezTo>
                  <a:cubicBezTo>
                    <a:pt x="330" y="3008"/>
                    <a:pt x="326" y="3050"/>
                    <a:pt x="343" y="3070"/>
                  </a:cubicBezTo>
                  <a:cubicBezTo>
                    <a:pt x="382" y="3122"/>
                    <a:pt x="427" y="3184"/>
                    <a:pt x="479" y="3202"/>
                  </a:cubicBezTo>
                  <a:cubicBezTo>
                    <a:pt x="534" y="3216"/>
                    <a:pt x="614" y="3195"/>
                    <a:pt x="669" y="3167"/>
                  </a:cubicBezTo>
                  <a:cubicBezTo>
                    <a:pt x="708" y="3150"/>
                    <a:pt x="728" y="3091"/>
                    <a:pt x="759" y="3053"/>
                  </a:cubicBezTo>
                  <a:cubicBezTo>
                    <a:pt x="943" y="2807"/>
                    <a:pt x="1127" y="2557"/>
                    <a:pt x="1310" y="2308"/>
                  </a:cubicBezTo>
                  <a:cubicBezTo>
                    <a:pt x="1615" y="2522"/>
                    <a:pt x="1910" y="2693"/>
                    <a:pt x="2121" y="2959"/>
                  </a:cubicBezTo>
                  <a:cubicBezTo>
                    <a:pt x="2152" y="2997"/>
                    <a:pt x="2201" y="3021"/>
                    <a:pt x="2243" y="3050"/>
                  </a:cubicBezTo>
                  <a:cubicBezTo>
                    <a:pt x="2357" y="3125"/>
                    <a:pt x="2492" y="3125"/>
                    <a:pt x="2571" y="3053"/>
                  </a:cubicBezTo>
                  <a:cubicBezTo>
                    <a:pt x="2665" y="2970"/>
                    <a:pt x="2648" y="2828"/>
                    <a:pt x="2526" y="27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8125463" y="4298775"/>
              <a:ext cx="69925" cy="96625"/>
            </a:xfrm>
            <a:custGeom>
              <a:avLst/>
              <a:gdLst/>
              <a:ahLst/>
              <a:cxnLst/>
              <a:rect l="l" t="t" r="r" b="b"/>
              <a:pathLst>
                <a:path w="2797" h="3865" extrusionOk="0">
                  <a:moveTo>
                    <a:pt x="2616" y="1955"/>
                  </a:moveTo>
                  <a:cubicBezTo>
                    <a:pt x="2533" y="1931"/>
                    <a:pt x="2449" y="1914"/>
                    <a:pt x="2366" y="1893"/>
                  </a:cubicBezTo>
                  <a:cubicBezTo>
                    <a:pt x="2138" y="1830"/>
                    <a:pt x="1906" y="1779"/>
                    <a:pt x="1698" y="1675"/>
                  </a:cubicBezTo>
                  <a:cubicBezTo>
                    <a:pt x="1629" y="1498"/>
                    <a:pt x="1664" y="1335"/>
                    <a:pt x="1670" y="1169"/>
                  </a:cubicBezTo>
                  <a:cubicBezTo>
                    <a:pt x="1680" y="888"/>
                    <a:pt x="1698" y="607"/>
                    <a:pt x="1698" y="327"/>
                  </a:cubicBezTo>
                  <a:cubicBezTo>
                    <a:pt x="1698" y="250"/>
                    <a:pt x="1667" y="171"/>
                    <a:pt x="1635" y="95"/>
                  </a:cubicBezTo>
                  <a:cubicBezTo>
                    <a:pt x="1608" y="22"/>
                    <a:pt x="1466" y="1"/>
                    <a:pt x="1421" y="60"/>
                  </a:cubicBezTo>
                  <a:cubicBezTo>
                    <a:pt x="1379" y="112"/>
                    <a:pt x="1338" y="171"/>
                    <a:pt x="1324" y="230"/>
                  </a:cubicBezTo>
                  <a:cubicBezTo>
                    <a:pt x="1264" y="486"/>
                    <a:pt x="1223" y="749"/>
                    <a:pt x="1161" y="1006"/>
                  </a:cubicBezTo>
                  <a:cubicBezTo>
                    <a:pt x="1116" y="1210"/>
                    <a:pt x="1140" y="1432"/>
                    <a:pt x="1043" y="1623"/>
                  </a:cubicBezTo>
                  <a:cubicBezTo>
                    <a:pt x="970" y="1640"/>
                    <a:pt x="919" y="1667"/>
                    <a:pt x="874" y="1657"/>
                  </a:cubicBezTo>
                  <a:cubicBezTo>
                    <a:pt x="541" y="1592"/>
                    <a:pt x="333" y="1800"/>
                    <a:pt x="114" y="1983"/>
                  </a:cubicBezTo>
                  <a:cubicBezTo>
                    <a:pt x="1" y="2080"/>
                    <a:pt x="38" y="2260"/>
                    <a:pt x="180" y="2302"/>
                  </a:cubicBezTo>
                  <a:cubicBezTo>
                    <a:pt x="295" y="2336"/>
                    <a:pt x="416" y="2347"/>
                    <a:pt x="534" y="2361"/>
                  </a:cubicBezTo>
                  <a:cubicBezTo>
                    <a:pt x="666" y="2374"/>
                    <a:pt x="797" y="2382"/>
                    <a:pt x="963" y="2395"/>
                  </a:cubicBezTo>
                  <a:cubicBezTo>
                    <a:pt x="946" y="2569"/>
                    <a:pt x="925" y="2710"/>
                    <a:pt x="919" y="2856"/>
                  </a:cubicBezTo>
                  <a:cubicBezTo>
                    <a:pt x="904" y="3119"/>
                    <a:pt x="890" y="3383"/>
                    <a:pt x="894" y="3646"/>
                  </a:cubicBezTo>
                  <a:cubicBezTo>
                    <a:pt x="898" y="3791"/>
                    <a:pt x="1047" y="3864"/>
                    <a:pt x="1199" y="3820"/>
                  </a:cubicBezTo>
                  <a:cubicBezTo>
                    <a:pt x="1324" y="3785"/>
                    <a:pt x="1414" y="3716"/>
                    <a:pt x="1442" y="3591"/>
                  </a:cubicBezTo>
                  <a:cubicBezTo>
                    <a:pt x="1469" y="3476"/>
                    <a:pt x="1472" y="3359"/>
                    <a:pt x="1504" y="3247"/>
                  </a:cubicBezTo>
                  <a:cubicBezTo>
                    <a:pt x="1587" y="2967"/>
                    <a:pt x="1570" y="2662"/>
                    <a:pt x="1694" y="2382"/>
                  </a:cubicBezTo>
                  <a:cubicBezTo>
                    <a:pt x="1812" y="2371"/>
                    <a:pt x="1913" y="2361"/>
                    <a:pt x="2013" y="2357"/>
                  </a:cubicBezTo>
                  <a:cubicBezTo>
                    <a:pt x="2204" y="2350"/>
                    <a:pt x="2391" y="2357"/>
                    <a:pt x="2582" y="2347"/>
                  </a:cubicBezTo>
                  <a:cubicBezTo>
                    <a:pt x="2692" y="2343"/>
                    <a:pt x="2779" y="2284"/>
                    <a:pt x="2786" y="2170"/>
                  </a:cubicBezTo>
                  <a:cubicBezTo>
                    <a:pt x="2796" y="2056"/>
                    <a:pt x="2727" y="1983"/>
                    <a:pt x="2616" y="195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8314463" y="4355600"/>
              <a:ext cx="72775" cy="18925"/>
            </a:xfrm>
            <a:custGeom>
              <a:avLst/>
              <a:gdLst/>
              <a:ahLst/>
              <a:cxnLst/>
              <a:rect l="l" t="t" r="r" b="b"/>
              <a:pathLst>
                <a:path w="2911" h="757" extrusionOk="0">
                  <a:moveTo>
                    <a:pt x="2803" y="358"/>
                  </a:moveTo>
                  <a:cubicBezTo>
                    <a:pt x="2586" y="226"/>
                    <a:pt x="2353" y="122"/>
                    <a:pt x="2090" y="109"/>
                  </a:cubicBezTo>
                  <a:cubicBezTo>
                    <a:pt x="1594" y="80"/>
                    <a:pt x="1102" y="42"/>
                    <a:pt x="606" y="11"/>
                  </a:cubicBezTo>
                  <a:cubicBezTo>
                    <a:pt x="502" y="5"/>
                    <a:pt x="403" y="1"/>
                    <a:pt x="299" y="11"/>
                  </a:cubicBezTo>
                  <a:cubicBezTo>
                    <a:pt x="91" y="29"/>
                    <a:pt x="0" y="202"/>
                    <a:pt x="115" y="362"/>
                  </a:cubicBezTo>
                  <a:cubicBezTo>
                    <a:pt x="246" y="545"/>
                    <a:pt x="406" y="673"/>
                    <a:pt x="659" y="673"/>
                  </a:cubicBezTo>
                  <a:cubicBezTo>
                    <a:pt x="985" y="670"/>
                    <a:pt x="1310" y="697"/>
                    <a:pt x="1633" y="707"/>
                  </a:cubicBezTo>
                  <a:cubicBezTo>
                    <a:pt x="1871" y="725"/>
                    <a:pt x="2111" y="739"/>
                    <a:pt x="2349" y="749"/>
                  </a:cubicBezTo>
                  <a:cubicBezTo>
                    <a:pt x="2467" y="757"/>
                    <a:pt x="2589" y="757"/>
                    <a:pt x="2706" y="742"/>
                  </a:cubicBezTo>
                  <a:cubicBezTo>
                    <a:pt x="2818" y="732"/>
                    <a:pt x="2911" y="673"/>
                    <a:pt x="2907" y="562"/>
                  </a:cubicBezTo>
                  <a:cubicBezTo>
                    <a:pt x="2907" y="490"/>
                    <a:pt x="2862" y="392"/>
                    <a:pt x="2803" y="35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9"/>
            <p:cNvSpPr/>
            <p:nvPr/>
          </p:nvSpPr>
          <p:spPr>
            <a:xfrm>
              <a:off x="8349538" y="4384300"/>
              <a:ext cx="25150" cy="29200"/>
            </a:xfrm>
            <a:custGeom>
              <a:avLst/>
              <a:gdLst/>
              <a:ahLst/>
              <a:cxnLst/>
              <a:rect l="l" t="t" r="r" b="b"/>
              <a:pathLst>
                <a:path w="1006" h="1168" extrusionOk="0">
                  <a:moveTo>
                    <a:pt x="908" y="298"/>
                  </a:moveTo>
                  <a:cubicBezTo>
                    <a:pt x="884" y="242"/>
                    <a:pt x="829" y="187"/>
                    <a:pt x="773" y="159"/>
                  </a:cubicBezTo>
                  <a:cubicBezTo>
                    <a:pt x="441" y="0"/>
                    <a:pt x="108" y="90"/>
                    <a:pt x="32" y="464"/>
                  </a:cubicBezTo>
                  <a:cubicBezTo>
                    <a:pt x="18" y="530"/>
                    <a:pt x="11" y="592"/>
                    <a:pt x="4" y="627"/>
                  </a:cubicBezTo>
                  <a:cubicBezTo>
                    <a:pt x="1" y="890"/>
                    <a:pt x="84" y="1026"/>
                    <a:pt x="264" y="1088"/>
                  </a:cubicBezTo>
                  <a:cubicBezTo>
                    <a:pt x="500" y="1168"/>
                    <a:pt x="763" y="1115"/>
                    <a:pt x="860" y="952"/>
                  </a:cubicBezTo>
                  <a:cubicBezTo>
                    <a:pt x="985" y="749"/>
                    <a:pt x="1005" y="523"/>
                    <a:pt x="908" y="29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9"/>
            <p:cNvSpPr/>
            <p:nvPr/>
          </p:nvSpPr>
          <p:spPr>
            <a:xfrm>
              <a:off x="8345713" y="4324525"/>
              <a:ext cx="23600" cy="17775"/>
            </a:xfrm>
            <a:custGeom>
              <a:avLst/>
              <a:gdLst/>
              <a:ahLst/>
              <a:cxnLst/>
              <a:rect l="l" t="t" r="r" b="b"/>
              <a:pathLst>
                <a:path w="944" h="711" extrusionOk="0">
                  <a:moveTo>
                    <a:pt x="230" y="63"/>
                  </a:moveTo>
                  <a:cubicBezTo>
                    <a:pt x="95" y="111"/>
                    <a:pt x="15" y="225"/>
                    <a:pt x="8" y="367"/>
                  </a:cubicBezTo>
                  <a:cubicBezTo>
                    <a:pt x="1" y="495"/>
                    <a:pt x="91" y="583"/>
                    <a:pt x="205" y="627"/>
                  </a:cubicBezTo>
                  <a:cubicBezTo>
                    <a:pt x="313" y="672"/>
                    <a:pt x="431" y="690"/>
                    <a:pt x="493" y="707"/>
                  </a:cubicBezTo>
                  <a:cubicBezTo>
                    <a:pt x="712" y="711"/>
                    <a:pt x="837" y="645"/>
                    <a:pt x="888" y="537"/>
                  </a:cubicBezTo>
                  <a:cubicBezTo>
                    <a:pt x="944" y="412"/>
                    <a:pt x="891" y="236"/>
                    <a:pt x="760" y="142"/>
                  </a:cubicBezTo>
                  <a:cubicBezTo>
                    <a:pt x="600" y="25"/>
                    <a:pt x="417" y="0"/>
                    <a:pt x="230" y="6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 name="Google Shape;456;p29"/>
          <p:cNvGrpSpPr/>
          <p:nvPr/>
        </p:nvGrpSpPr>
        <p:grpSpPr>
          <a:xfrm>
            <a:off x="1047510" y="3736924"/>
            <a:ext cx="841076" cy="618676"/>
            <a:chOff x="1138950" y="3482175"/>
            <a:chExt cx="841076" cy="618676"/>
          </a:xfrm>
        </p:grpSpPr>
        <p:sp>
          <p:nvSpPr>
            <p:cNvPr id="457" name="Google Shape;457;p29"/>
            <p:cNvSpPr/>
            <p:nvPr/>
          </p:nvSpPr>
          <p:spPr>
            <a:xfrm>
              <a:off x="1138950" y="3530630"/>
              <a:ext cx="91322" cy="167636"/>
            </a:xfrm>
            <a:custGeom>
              <a:avLst/>
              <a:gdLst/>
              <a:ahLst/>
              <a:cxnLst/>
              <a:rect l="l" t="t" r="r" b="b"/>
              <a:pathLst>
                <a:path w="1210" h="2221" extrusionOk="0">
                  <a:moveTo>
                    <a:pt x="554" y="1"/>
                  </a:moveTo>
                  <a:cubicBezTo>
                    <a:pt x="468" y="18"/>
                    <a:pt x="395" y="63"/>
                    <a:pt x="333" y="132"/>
                  </a:cubicBezTo>
                  <a:cubicBezTo>
                    <a:pt x="250" y="222"/>
                    <a:pt x="215" y="309"/>
                    <a:pt x="204" y="433"/>
                  </a:cubicBezTo>
                  <a:cubicBezTo>
                    <a:pt x="177" y="729"/>
                    <a:pt x="253" y="867"/>
                    <a:pt x="578" y="1144"/>
                  </a:cubicBezTo>
                  <a:cubicBezTo>
                    <a:pt x="818" y="1352"/>
                    <a:pt x="925" y="1473"/>
                    <a:pt x="984" y="1615"/>
                  </a:cubicBezTo>
                  <a:cubicBezTo>
                    <a:pt x="1056" y="1789"/>
                    <a:pt x="1011" y="1914"/>
                    <a:pt x="845" y="2000"/>
                  </a:cubicBezTo>
                  <a:cubicBezTo>
                    <a:pt x="774" y="2039"/>
                    <a:pt x="698" y="2058"/>
                    <a:pt x="623" y="2058"/>
                  </a:cubicBezTo>
                  <a:cubicBezTo>
                    <a:pt x="494" y="2058"/>
                    <a:pt x="367" y="2002"/>
                    <a:pt x="271" y="1899"/>
                  </a:cubicBezTo>
                  <a:cubicBezTo>
                    <a:pt x="201" y="1820"/>
                    <a:pt x="162" y="1733"/>
                    <a:pt x="138" y="1612"/>
                  </a:cubicBezTo>
                  <a:cubicBezTo>
                    <a:pt x="128" y="1519"/>
                    <a:pt x="104" y="1473"/>
                    <a:pt x="73" y="1463"/>
                  </a:cubicBezTo>
                  <a:cubicBezTo>
                    <a:pt x="69" y="1462"/>
                    <a:pt x="65" y="1462"/>
                    <a:pt x="62" y="1462"/>
                  </a:cubicBezTo>
                  <a:cubicBezTo>
                    <a:pt x="21" y="1462"/>
                    <a:pt x="0" y="1521"/>
                    <a:pt x="0" y="1636"/>
                  </a:cubicBezTo>
                  <a:cubicBezTo>
                    <a:pt x="0" y="1924"/>
                    <a:pt x="167" y="2135"/>
                    <a:pt x="454" y="2205"/>
                  </a:cubicBezTo>
                  <a:cubicBezTo>
                    <a:pt x="494" y="2215"/>
                    <a:pt x="550" y="2221"/>
                    <a:pt x="608" y="2221"/>
                  </a:cubicBezTo>
                  <a:cubicBezTo>
                    <a:pt x="679" y="2221"/>
                    <a:pt x="752" y="2213"/>
                    <a:pt x="804" y="2197"/>
                  </a:cubicBezTo>
                  <a:cubicBezTo>
                    <a:pt x="1008" y="2142"/>
                    <a:pt x="1136" y="2017"/>
                    <a:pt x="1185" y="1830"/>
                  </a:cubicBezTo>
                  <a:cubicBezTo>
                    <a:pt x="1209" y="1722"/>
                    <a:pt x="1195" y="1608"/>
                    <a:pt x="1130" y="1473"/>
                  </a:cubicBezTo>
                  <a:cubicBezTo>
                    <a:pt x="1081" y="1376"/>
                    <a:pt x="922" y="1196"/>
                    <a:pt x="738" y="1047"/>
                  </a:cubicBezTo>
                  <a:cubicBezTo>
                    <a:pt x="402" y="770"/>
                    <a:pt x="312" y="590"/>
                    <a:pt x="405" y="361"/>
                  </a:cubicBezTo>
                  <a:cubicBezTo>
                    <a:pt x="433" y="285"/>
                    <a:pt x="506" y="205"/>
                    <a:pt x="562" y="181"/>
                  </a:cubicBezTo>
                  <a:cubicBezTo>
                    <a:pt x="587" y="168"/>
                    <a:pt x="619" y="162"/>
                    <a:pt x="651" y="162"/>
                  </a:cubicBezTo>
                  <a:cubicBezTo>
                    <a:pt x="692" y="162"/>
                    <a:pt x="735" y="172"/>
                    <a:pt x="770" y="191"/>
                  </a:cubicBezTo>
                  <a:cubicBezTo>
                    <a:pt x="842" y="225"/>
                    <a:pt x="911" y="295"/>
                    <a:pt x="922" y="340"/>
                  </a:cubicBezTo>
                  <a:cubicBezTo>
                    <a:pt x="931" y="383"/>
                    <a:pt x="964" y="424"/>
                    <a:pt x="998" y="424"/>
                  </a:cubicBezTo>
                  <a:cubicBezTo>
                    <a:pt x="999" y="424"/>
                    <a:pt x="1000" y="424"/>
                    <a:pt x="1002" y="423"/>
                  </a:cubicBezTo>
                  <a:cubicBezTo>
                    <a:pt x="1081" y="409"/>
                    <a:pt x="1053" y="230"/>
                    <a:pt x="952" y="129"/>
                  </a:cubicBezTo>
                  <a:cubicBezTo>
                    <a:pt x="873" y="56"/>
                    <a:pt x="738" y="1"/>
                    <a:pt x="6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9"/>
            <p:cNvSpPr/>
            <p:nvPr/>
          </p:nvSpPr>
          <p:spPr>
            <a:xfrm>
              <a:off x="1249292" y="3530630"/>
              <a:ext cx="103322" cy="165900"/>
            </a:xfrm>
            <a:custGeom>
              <a:avLst/>
              <a:gdLst/>
              <a:ahLst/>
              <a:cxnLst/>
              <a:rect l="l" t="t" r="r" b="b"/>
              <a:pathLst>
                <a:path w="1369" h="2198" extrusionOk="0">
                  <a:moveTo>
                    <a:pt x="846" y="1"/>
                  </a:moveTo>
                  <a:cubicBezTo>
                    <a:pt x="149" y="1"/>
                    <a:pt x="14" y="8"/>
                    <a:pt x="10" y="80"/>
                  </a:cubicBezTo>
                  <a:cubicBezTo>
                    <a:pt x="0" y="150"/>
                    <a:pt x="63" y="167"/>
                    <a:pt x="319" y="174"/>
                  </a:cubicBezTo>
                  <a:lnTo>
                    <a:pt x="558" y="184"/>
                  </a:lnTo>
                  <a:lnTo>
                    <a:pt x="568" y="569"/>
                  </a:lnTo>
                  <a:cubicBezTo>
                    <a:pt x="571" y="783"/>
                    <a:pt x="582" y="1040"/>
                    <a:pt x="589" y="1151"/>
                  </a:cubicBezTo>
                  <a:cubicBezTo>
                    <a:pt x="592" y="1262"/>
                    <a:pt x="592" y="1529"/>
                    <a:pt x="592" y="1743"/>
                  </a:cubicBezTo>
                  <a:lnTo>
                    <a:pt x="592" y="2159"/>
                  </a:lnTo>
                  <a:cubicBezTo>
                    <a:pt x="592" y="2166"/>
                    <a:pt x="603" y="2180"/>
                    <a:pt x="617" y="2187"/>
                  </a:cubicBezTo>
                  <a:cubicBezTo>
                    <a:pt x="633" y="2194"/>
                    <a:pt x="650" y="2198"/>
                    <a:pt x="668" y="2198"/>
                  </a:cubicBezTo>
                  <a:cubicBezTo>
                    <a:pt x="692" y="2198"/>
                    <a:pt x="716" y="2191"/>
                    <a:pt x="728" y="2176"/>
                  </a:cubicBezTo>
                  <a:cubicBezTo>
                    <a:pt x="745" y="2156"/>
                    <a:pt x="745" y="2131"/>
                    <a:pt x="745" y="1733"/>
                  </a:cubicBezTo>
                  <a:cubicBezTo>
                    <a:pt x="745" y="1504"/>
                    <a:pt x="745" y="1065"/>
                    <a:pt x="738" y="759"/>
                  </a:cubicBezTo>
                  <a:cubicBezTo>
                    <a:pt x="731" y="409"/>
                    <a:pt x="734" y="198"/>
                    <a:pt x="742" y="198"/>
                  </a:cubicBezTo>
                  <a:cubicBezTo>
                    <a:pt x="745" y="195"/>
                    <a:pt x="870" y="188"/>
                    <a:pt x="1019" y="184"/>
                  </a:cubicBezTo>
                  <a:cubicBezTo>
                    <a:pt x="1317" y="174"/>
                    <a:pt x="1351" y="167"/>
                    <a:pt x="1351" y="84"/>
                  </a:cubicBezTo>
                  <a:cubicBezTo>
                    <a:pt x="1351" y="1"/>
                    <a:pt x="1369" y="1"/>
                    <a:pt x="10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9"/>
            <p:cNvSpPr/>
            <p:nvPr/>
          </p:nvSpPr>
          <p:spPr>
            <a:xfrm>
              <a:off x="1371635" y="3527158"/>
              <a:ext cx="81435" cy="169145"/>
            </a:xfrm>
            <a:custGeom>
              <a:avLst/>
              <a:gdLst/>
              <a:ahLst/>
              <a:cxnLst/>
              <a:rect l="l" t="t" r="r" b="b"/>
              <a:pathLst>
                <a:path w="1079" h="2241" extrusionOk="0">
                  <a:moveTo>
                    <a:pt x="1032" y="0"/>
                  </a:moveTo>
                  <a:cubicBezTo>
                    <a:pt x="1029" y="0"/>
                    <a:pt x="1026" y="1"/>
                    <a:pt x="1023" y="1"/>
                  </a:cubicBezTo>
                  <a:cubicBezTo>
                    <a:pt x="1002" y="1"/>
                    <a:pt x="978" y="9"/>
                    <a:pt x="967" y="22"/>
                  </a:cubicBezTo>
                  <a:cubicBezTo>
                    <a:pt x="940" y="47"/>
                    <a:pt x="933" y="133"/>
                    <a:pt x="933" y="375"/>
                  </a:cubicBezTo>
                  <a:cubicBezTo>
                    <a:pt x="933" y="903"/>
                    <a:pt x="884" y="1682"/>
                    <a:pt x="850" y="1827"/>
                  </a:cubicBezTo>
                  <a:cubicBezTo>
                    <a:pt x="829" y="1910"/>
                    <a:pt x="773" y="1987"/>
                    <a:pt x="708" y="2025"/>
                  </a:cubicBezTo>
                  <a:cubicBezTo>
                    <a:pt x="669" y="2043"/>
                    <a:pt x="649" y="2046"/>
                    <a:pt x="545" y="2046"/>
                  </a:cubicBezTo>
                  <a:cubicBezTo>
                    <a:pt x="458" y="2046"/>
                    <a:pt x="420" y="2043"/>
                    <a:pt x="382" y="2032"/>
                  </a:cubicBezTo>
                  <a:cubicBezTo>
                    <a:pt x="323" y="2001"/>
                    <a:pt x="260" y="1928"/>
                    <a:pt x="233" y="1848"/>
                  </a:cubicBezTo>
                  <a:cubicBezTo>
                    <a:pt x="194" y="1720"/>
                    <a:pt x="160" y="1159"/>
                    <a:pt x="146" y="428"/>
                  </a:cubicBezTo>
                  <a:cubicBezTo>
                    <a:pt x="143" y="247"/>
                    <a:pt x="140" y="84"/>
                    <a:pt x="135" y="60"/>
                  </a:cubicBezTo>
                  <a:cubicBezTo>
                    <a:pt x="126" y="19"/>
                    <a:pt x="99" y="1"/>
                    <a:pt x="59" y="1"/>
                  </a:cubicBezTo>
                  <a:cubicBezTo>
                    <a:pt x="56" y="1"/>
                    <a:pt x="53" y="1"/>
                    <a:pt x="49" y="1"/>
                  </a:cubicBezTo>
                  <a:cubicBezTo>
                    <a:pt x="15" y="5"/>
                    <a:pt x="15" y="9"/>
                    <a:pt x="7" y="50"/>
                  </a:cubicBezTo>
                  <a:cubicBezTo>
                    <a:pt x="1" y="130"/>
                    <a:pt x="1" y="1069"/>
                    <a:pt x="7" y="1363"/>
                  </a:cubicBezTo>
                  <a:cubicBezTo>
                    <a:pt x="25" y="1797"/>
                    <a:pt x="49" y="1952"/>
                    <a:pt x="119" y="2046"/>
                  </a:cubicBezTo>
                  <a:cubicBezTo>
                    <a:pt x="181" y="2133"/>
                    <a:pt x="288" y="2202"/>
                    <a:pt x="426" y="2233"/>
                  </a:cubicBezTo>
                  <a:cubicBezTo>
                    <a:pt x="457" y="2238"/>
                    <a:pt x="496" y="2241"/>
                    <a:pt x="537" y="2241"/>
                  </a:cubicBezTo>
                  <a:cubicBezTo>
                    <a:pt x="604" y="2241"/>
                    <a:pt x="676" y="2234"/>
                    <a:pt x="725" y="2219"/>
                  </a:cubicBezTo>
                  <a:cubicBezTo>
                    <a:pt x="805" y="2195"/>
                    <a:pt x="877" y="2142"/>
                    <a:pt x="936" y="2084"/>
                  </a:cubicBezTo>
                  <a:cubicBezTo>
                    <a:pt x="1034" y="1963"/>
                    <a:pt x="1058" y="1797"/>
                    <a:pt x="1071" y="1072"/>
                  </a:cubicBezTo>
                  <a:cubicBezTo>
                    <a:pt x="1078" y="660"/>
                    <a:pt x="1075" y="50"/>
                    <a:pt x="1064" y="19"/>
                  </a:cubicBezTo>
                  <a:cubicBezTo>
                    <a:pt x="1061" y="8"/>
                    <a:pt x="1049" y="0"/>
                    <a:pt x="10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1489299" y="3534781"/>
              <a:ext cx="89058" cy="164692"/>
            </a:xfrm>
            <a:custGeom>
              <a:avLst/>
              <a:gdLst/>
              <a:ahLst/>
              <a:cxnLst/>
              <a:rect l="l" t="t" r="r" b="b"/>
              <a:pathLst>
                <a:path w="1180" h="2182" extrusionOk="0">
                  <a:moveTo>
                    <a:pt x="171" y="261"/>
                  </a:moveTo>
                  <a:lnTo>
                    <a:pt x="202" y="279"/>
                  </a:lnTo>
                  <a:cubicBezTo>
                    <a:pt x="330" y="351"/>
                    <a:pt x="618" y="718"/>
                    <a:pt x="780" y="978"/>
                  </a:cubicBezTo>
                  <a:cubicBezTo>
                    <a:pt x="853" y="1093"/>
                    <a:pt x="933" y="1276"/>
                    <a:pt x="951" y="1360"/>
                  </a:cubicBezTo>
                  <a:cubicBezTo>
                    <a:pt x="957" y="1394"/>
                    <a:pt x="961" y="1453"/>
                    <a:pt x="954" y="1505"/>
                  </a:cubicBezTo>
                  <a:cubicBezTo>
                    <a:pt x="951" y="1612"/>
                    <a:pt x="922" y="1702"/>
                    <a:pt x="850" y="1785"/>
                  </a:cubicBezTo>
                  <a:cubicBezTo>
                    <a:pt x="753" y="1907"/>
                    <a:pt x="628" y="1969"/>
                    <a:pt x="410" y="2007"/>
                  </a:cubicBezTo>
                  <a:cubicBezTo>
                    <a:pt x="330" y="2021"/>
                    <a:pt x="254" y="2035"/>
                    <a:pt x="240" y="2038"/>
                  </a:cubicBezTo>
                  <a:cubicBezTo>
                    <a:pt x="236" y="2039"/>
                    <a:pt x="233" y="2039"/>
                    <a:pt x="229" y="2039"/>
                  </a:cubicBezTo>
                  <a:cubicBezTo>
                    <a:pt x="218" y="2039"/>
                    <a:pt x="208" y="2036"/>
                    <a:pt x="205" y="2028"/>
                  </a:cubicBezTo>
                  <a:cubicBezTo>
                    <a:pt x="195" y="2021"/>
                    <a:pt x="195" y="1928"/>
                    <a:pt x="195" y="1758"/>
                  </a:cubicBezTo>
                  <a:cubicBezTo>
                    <a:pt x="195" y="1609"/>
                    <a:pt x="188" y="1373"/>
                    <a:pt x="185" y="1227"/>
                  </a:cubicBezTo>
                  <a:cubicBezTo>
                    <a:pt x="181" y="1079"/>
                    <a:pt x="171" y="802"/>
                    <a:pt x="171" y="607"/>
                  </a:cubicBezTo>
                  <a:lnTo>
                    <a:pt x="171" y="261"/>
                  </a:lnTo>
                  <a:close/>
                  <a:moveTo>
                    <a:pt x="87" y="1"/>
                  </a:moveTo>
                  <a:cubicBezTo>
                    <a:pt x="49" y="4"/>
                    <a:pt x="18" y="25"/>
                    <a:pt x="4" y="60"/>
                  </a:cubicBezTo>
                  <a:cubicBezTo>
                    <a:pt x="1" y="98"/>
                    <a:pt x="8" y="1813"/>
                    <a:pt x="11" y="1993"/>
                  </a:cubicBezTo>
                  <a:cubicBezTo>
                    <a:pt x="15" y="2115"/>
                    <a:pt x="39" y="2142"/>
                    <a:pt x="132" y="2170"/>
                  </a:cubicBezTo>
                  <a:cubicBezTo>
                    <a:pt x="158" y="2178"/>
                    <a:pt x="204" y="2182"/>
                    <a:pt x="267" y="2182"/>
                  </a:cubicBezTo>
                  <a:cubicBezTo>
                    <a:pt x="289" y="2182"/>
                    <a:pt x="312" y="2181"/>
                    <a:pt x="337" y="2180"/>
                  </a:cubicBezTo>
                  <a:cubicBezTo>
                    <a:pt x="465" y="2177"/>
                    <a:pt x="503" y="2170"/>
                    <a:pt x="583" y="2145"/>
                  </a:cubicBezTo>
                  <a:cubicBezTo>
                    <a:pt x="940" y="2035"/>
                    <a:pt x="1179" y="1747"/>
                    <a:pt x="1148" y="1446"/>
                  </a:cubicBezTo>
                  <a:cubicBezTo>
                    <a:pt x="1127" y="1238"/>
                    <a:pt x="985" y="895"/>
                    <a:pt x="801" y="649"/>
                  </a:cubicBezTo>
                  <a:cubicBezTo>
                    <a:pt x="666" y="469"/>
                    <a:pt x="289" y="87"/>
                    <a:pt x="177" y="29"/>
                  </a:cubicBezTo>
                  <a:cubicBezTo>
                    <a:pt x="150" y="12"/>
                    <a:pt x="119" y="4"/>
                    <a:pt x="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594962" y="3528064"/>
              <a:ext cx="111246" cy="168843"/>
            </a:xfrm>
            <a:custGeom>
              <a:avLst/>
              <a:gdLst/>
              <a:ahLst/>
              <a:cxnLst/>
              <a:rect l="l" t="t" r="r" b="b"/>
              <a:pathLst>
                <a:path w="1474" h="2237" extrusionOk="0">
                  <a:moveTo>
                    <a:pt x="98" y="0"/>
                  </a:moveTo>
                  <a:cubicBezTo>
                    <a:pt x="87" y="0"/>
                    <a:pt x="74" y="10"/>
                    <a:pt x="53" y="24"/>
                  </a:cubicBezTo>
                  <a:cubicBezTo>
                    <a:pt x="0" y="77"/>
                    <a:pt x="21" y="128"/>
                    <a:pt x="139" y="280"/>
                  </a:cubicBezTo>
                  <a:cubicBezTo>
                    <a:pt x="267" y="437"/>
                    <a:pt x="486" y="779"/>
                    <a:pt x="573" y="956"/>
                  </a:cubicBezTo>
                  <a:cubicBezTo>
                    <a:pt x="597" y="998"/>
                    <a:pt x="621" y="1067"/>
                    <a:pt x="627" y="1102"/>
                  </a:cubicBezTo>
                  <a:cubicBezTo>
                    <a:pt x="632" y="1143"/>
                    <a:pt x="635" y="1348"/>
                    <a:pt x="635" y="1577"/>
                  </a:cubicBezTo>
                  <a:cubicBezTo>
                    <a:pt x="635" y="1948"/>
                    <a:pt x="645" y="2200"/>
                    <a:pt x="662" y="2221"/>
                  </a:cubicBezTo>
                  <a:cubicBezTo>
                    <a:pt x="668" y="2232"/>
                    <a:pt x="679" y="2236"/>
                    <a:pt x="693" y="2236"/>
                  </a:cubicBezTo>
                  <a:cubicBezTo>
                    <a:pt x="732" y="2236"/>
                    <a:pt x="792" y="2196"/>
                    <a:pt x="808" y="2155"/>
                  </a:cubicBezTo>
                  <a:cubicBezTo>
                    <a:pt x="811" y="2138"/>
                    <a:pt x="822" y="1933"/>
                    <a:pt x="822" y="1698"/>
                  </a:cubicBezTo>
                  <a:cubicBezTo>
                    <a:pt x="825" y="1158"/>
                    <a:pt x="835" y="1060"/>
                    <a:pt x="884" y="970"/>
                  </a:cubicBezTo>
                  <a:cubicBezTo>
                    <a:pt x="968" y="800"/>
                    <a:pt x="1193" y="457"/>
                    <a:pt x="1331" y="291"/>
                  </a:cubicBezTo>
                  <a:cubicBezTo>
                    <a:pt x="1456" y="135"/>
                    <a:pt x="1473" y="87"/>
                    <a:pt x="1425" y="24"/>
                  </a:cubicBezTo>
                  <a:cubicBezTo>
                    <a:pt x="1411" y="8"/>
                    <a:pt x="1396" y="1"/>
                    <a:pt x="1379" y="1"/>
                  </a:cubicBezTo>
                  <a:cubicBezTo>
                    <a:pt x="1359" y="1"/>
                    <a:pt x="1337" y="12"/>
                    <a:pt x="1310" y="35"/>
                  </a:cubicBezTo>
                  <a:cubicBezTo>
                    <a:pt x="1262" y="80"/>
                    <a:pt x="1144" y="232"/>
                    <a:pt x="1043" y="381"/>
                  </a:cubicBezTo>
                  <a:cubicBezTo>
                    <a:pt x="867" y="644"/>
                    <a:pt x="770" y="787"/>
                    <a:pt x="752" y="807"/>
                  </a:cubicBezTo>
                  <a:cubicBezTo>
                    <a:pt x="741" y="817"/>
                    <a:pt x="736" y="821"/>
                    <a:pt x="731" y="821"/>
                  </a:cubicBezTo>
                  <a:cubicBezTo>
                    <a:pt x="726" y="821"/>
                    <a:pt x="720" y="817"/>
                    <a:pt x="711" y="811"/>
                  </a:cubicBezTo>
                  <a:cubicBezTo>
                    <a:pt x="697" y="797"/>
                    <a:pt x="676" y="763"/>
                    <a:pt x="659" y="738"/>
                  </a:cubicBezTo>
                  <a:cubicBezTo>
                    <a:pt x="635" y="693"/>
                    <a:pt x="448" y="409"/>
                    <a:pt x="354" y="267"/>
                  </a:cubicBezTo>
                  <a:cubicBezTo>
                    <a:pt x="288" y="166"/>
                    <a:pt x="181" y="38"/>
                    <a:pt x="149" y="24"/>
                  </a:cubicBezTo>
                  <a:cubicBezTo>
                    <a:pt x="128" y="10"/>
                    <a:pt x="112" y="3"/>
                    <a:pt x="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140535" y="3780680"/>
              <a:ext cx="123398" cy="232320"/>
            </a:xfrm>
            <a:custGeom>
              <a:avLst/>
              <a:gdLst/>
              <a:ahLst/>
              <a:cxnLst/>
              <a:rect l="l" t="t" r="r" b="b"/>
              <a:pathLst>
                <a:path w="1635" h="3078" extrusionOk="0">
                  <a:moveTo>
                    <a:pt x="1372" y="0"/>
                  </a:moveTo>
                  <a:cubicBezTo>
                    <a:pt x="1365" y="0"/>
                    <a:pt x="1355" y="3"/>
                    <a:pt x="1337" y="10"/>
                  </a:cubicBezTo>
                  <a:cubicBezTo>
                    <a:pt x="1254" y="45"/>
                    <a:pt x="1264" y="38"/>
                    <a:pt x="1268" y="683"/>
                  </a:cubicBezTo>
                  <a:lnTo>
                    <a:pt x="1272" y="1268"/>
                  </a:lnTo>
                  <a:lnTo>
                    <a:pt x="1123" y="1278"/>
                  </a:lnTo>
                  <a:cubicBezTo>
                    <a:pt x="1040" y="1282"/>
                    <a:pt x="821" y="1286"/>
                    <a:pt x="630" y="1286"/>
                  </a:cubicBezTo>
                  <a:lnTo>
                    <a:pt x="284" y="1286"/>
                  </a:lnTo>
                  <a:lnTo>
                    <a:pt x="280" y="1199"/>
                  </a:lnTo>
                  <a:cubicBezTo>
                    <a:pt x="274" y="1143"/>
                    <a:pt x="270" y="1008"/>
                    <a:pt x="270" y="883"/>
                  </a:cubicBezTo>
                  <a:cubicBezTo>
                    <a:pt x="270" y="766"/>
                    <a:pt x="266" y="541"/>
                    <a:pt x="260" y="388"/>
                  </a:cubicBezTo>
                  <a:cubicBezTo>
                    <a:pt x="253" y="101"/>
                    <a:pt x="229" y="38"/>
                    <a:pt x="180" y="18"/>
                  </a:cubicBezTo>
                  <a:cubicBezTo>
                    <a:pt x="168" y="14"/>
                    <a:pt x="156" y="12"/>
                    <a:pt x="144" y="12"/>
                  </a:cubicBezTo>
                  <a:cubicBezTo>
                    <a:pt x="105" y="12"/>
                    <a:pt x="68" y="33"/>
                    <a:pt x="55" y="62"/>
                  </a:cubicBezTo>
                  <a:cubicBezTo>
                    <a:pt x="0" y="184"/>
                    <a:pt x="0" y="769"/>
                    <a:pt x="13" y="1257"/>
                  </a:cubicBezTo>
                  <a:cubicBezTo>
                    <a:pt x="17" y="1438"/>
                    <a:pt x="38" y="1829"/>
                    <a:pt x="45" y="2124"/>
                  </a:cubicBezTo>
                  <a:cubicBezTo>
                    <a:pt x="69" y="2827"/>
                    <a:pt x="72" y="2997"/>
                    <a:pt x="100" y="3039"/>
                  </a:cubicBezTo>
                  <a:cubicBezTo>
                    <a:pt x="120" y="3056"/>
                    <a:pt x="146" y="3064"/>
                    <a:pt x="175" y="3064"/>
                  </a:cubicBezTo>
                  <a:cubicBezTo>
                    <a:pt x="191" y="3064"/>
                    <a:pt x="208" y="3061"/>
                    <a:pt x="225" y="3056"/>
                  </a:cubicBezTo>
                  <a:cubicBezTo>
                    <a:pt x="229" y="3056"/>
                    <a:pt x="229" y="3056"/>
                    <a:pt x="232" y="3053"/>
                  </a:cubicBezTo>
                  <a:cubicBezTo>
                    <a:pt x="266" y="3042"/>
                    <a:pt x="294" y="3018"/>
                    <a:pt x="308" y="2990"/>
                  </a:cubicBezTo>
                  <a:cubicBezTo>
                    <a:pt x="312" y="2970"/>
                    <a:pt x="312" y="2855"/>
                    <a:pt x="308" y="2658"/>
                  </a:cubicBezTo>
                  <a:cubicBezTo>
                    <a:pt x="287" y="1913"/>
                    <a:pt x="274" y="1511"/>
                    <a:pt x="287" y="1507"/>
                  </a:cubicBezTo>
                  <a:cubicBezTo>
                    <a:pt x="296" y="1501"/>
                    <a:pt x="483" y="1498"/>
                    <a:pt x="694" y="1498"/>
                  </a:cubicBezTo>
                  <a:cubicBezTo>
                    <a:pt x="970" y="1498"/>
                    <a:pt x="1286" y="1503"/>
                    <a:pt x="1292" y="1511"/>
                  </a:cubicBezTo>
                  <a:cubicBezTo>
                    <a:pt x="1299" y="1514"/>
                    <a:pt x="1310" y="1839"/>
                    <a:pt x="1310" y="2224"/>
                  </a:cubicBezTo>
                  <a:cubicBezTo>
                    <a:pt x="1310" y="2955"/>
                    <a:pt x="1326" y="3018"/>
                    <a:pt x="1382" y="3056"/>
                  </a:cubicBezTo>
                  <a:cubicBezTo>
                    <a:pt x="1401" y="3072"/>
                    <a:pt x="1427" y="3078"/>
                    <a:pt x="1450" y="3078"/>
                  </a:cubicBezTo>
                  <a:cubicBezTo>
                    <a:pt x="1457" y="3078"/>
                    <a:pt x="1463" y="3078"/>
                    <a:pt x="1469" y="3077"/>
                  </a:cubicBezTo>
                  <a:cubicBezTo>
                    <a:pt x="1472" y="3077"/>
                    <a:pt x="1472" y="3077"/>
                    <a:pt x="1472" y="3070"/>
                  </a:cubicBezTo>
                  <a:cubicBezTo>
                    <a:pt x="1510" y="3063"/>
                    <a:pt x="1542" y="3039"/>
                    <a:pt x="1563" y="2997"/>
                  </a:cubicBezTo>
                  <a:cubicBezTo>
                    <a:pt x="1583" y="2938"/>
                    <a:pt x="1587" y="2738"/>
                    <a:pt x="1566" y="2349"/>
                  </a:cubicBezTo>
                  <a:cubicBezTo>
                    <a:pt x="1555" y="2186"/>
                    <a:pt x="1534" y="1930"/>
                    <a:pt x="1528" y="1781"/>
                  </a:cubicBezTo>
                  <a:lnTo>
                    <a:pt x="1524" y="1497"/>
                  </a:lnTo>
                  <a:lnTo>
                    <a:pt x="1566" y="1473"/>
                  </a:lnTo>
                  <a:cubicBezTo>
                    <a:pt x="1635" y="1438"/>
                    <a:pt x="1628" y="1351"/>
                    <a:pt x="1563" y="1289"/>
                  </a:cubicBezTo>
                  <a:lnTo>
                    <a:pt x="1524" y="1257"/>
                  </a:lnTo>
                  <a:lnTo>
                    <a:pt x="1510" y="984"/>
                  </a:lnTo>
                  <a:cubicBezTo>
                    <a:pt x="1483" y="440"/>
                    <a:pt x="1472" y="160"/>
                    <a:pt x="1459" y="101"/>
                  </a:cubicBezTo>
                  <a:cubicBezTo>
                    <a:pt x="1441" y="38"/>
                    <a:pt x="1410" y="0"/>
                    <a:pt x="1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295558" y="3789209"/>
              <a:ext cx="142568" cy="229225"/>
            </a:xfrm>
            <a:custGeom>
              <a:avLst/>
              <a:gdLst/>
              <a:ahLst/>
              <a:cxnLst/>
              <a:rect l="l" t="t" r="r" b="b"/>
              <a:pathLst>
                <a:path w="1889" h="3037" extrusionOk="0">
                  <a:moveTo>
                    <a:pt x="1023" y="625"/>
                  </a:moveTo>
                  <a:cubicBezTo>
                    <a:pt x="1026" y="625"/>
                    <a:pt x="1033" y="625"/>
                    <a:pt x="1036" y="632"/>
                  </a:cubicBezTo>
                  <a:cubicBezTo>
                    <a:pt x="1047" y="645"/>
                    <a:pt x="1054" y="670"/>
                    <a:pt x="1054" y="677"/>
                  </a:cubicBezTo>
                  <a:cubicBezTo>
                    <a:pt x="1054" y="691"/>
                    <a:pt x="1241" y="1370"/>
                    <a:pt x="1276" y="1456"/>
                  </a:cubicBezTo>
                  <a:cubicBezTo>
                    <a:pt x="1279" y="1474"/>
                    <a:pt x="1241" y="1474"/>
                    <a:pt x="1119" y="1474"/>
                  </a:cubicBezTo>
                  <a:cubicBezTo>
                    <a:pt x="832" y="1474"/>
                    <a:pt x="763" y="1446"/>
                    <a:pt x="763" y="1370"/>
                  </a:cubicBezTo>
                  <a:cubicBezTo>
                    <a:pt x="763" y="1304"/>
                    <a:pt x="881" y="912"/>
                    <a:pt x="956" y="743"/>
                  </a:cubicBezTo>
                  <a:cubicBezTo>
                    <a:pt x="998" y="653"/>
                    <a:pt x="1009" y="625"/>
                    <a:pt x="1023" y="625"/>
                  </a:cubicBezTo>
                  <a:close/>
                  <a:moveTo>
                    <a:pt x="1047" y="1"/>
                  </a:moveTo>
                  <a:cubicBezTo>
                    <a:pt x="1009" y="1"/>
                    <a:pt x="967" y="18"/>
                    <a:pt x="956" y="43"/>
                  </a:cubicBezTo>
                  <a:cubicBezTo>
                    <a:pt x="953" y="50"/>
                    <a:pt x="926" y="140"/>
                    <a:pt x="898" y="230"/>
                  </a:cubicBezTo>
                  <a:cubicBezTo>
                    <a:pt x="870" y="320"/>
                    <a:pt x="790" y="562"/>
                    <a:pt x="721" y="767"/>
                  </a:cubicBezTo>
                  <a:lnTo>
                    <a:pt x="478" y="1460"/>
                  </a:lnTo>
                  <a:cubicBezTo>
                    <a:pt x="413" y="1643"/>
                    <a:pt x="305" y="1945"/>
                    <a:pt x="225" y="2129"/>
                  </a:cubicBezTo>
                  <a:cubicBezTo>
                    <a:pt x="35" y="2583"/>
                    <a:pt x="8" y="2700"/>
                    <a:pt x="8" y="2863"/>
                  </a:cubicBezTo>
                  <a:cubicBezTo>
                    <a:pt x="0" y="2950"/>
                    <a:pt x="11" y="2995"/>
                    <a:pt x="25" y="3009"/>
                  </a:cubicBezTo>
                  <a:cubicBezTo>
                    <a:pt x="38" y="3028"/>
                    <a:pt x="51" y="3037"/>
                    <a:pt x="66" y="3037"/>
                  </a:cubicBezTo>
                  <a:cubicBezTo>
                    <a:pt x="107" y="3037"/>
                    <a:pt x="156" y="2964"/>
                    <a:pt x="215" y="2836"/>
                  </a:cubicBezTo>
                  <a:cubicBezTo>
                    <a:pt x="243" y="2777"/>
                    <a:pt x="312" y="2579"/>
                    <a:pt x="385" y="2406"/>
                  </a:cubicBezTo>
                  <a:cubicBezTo>
                    <a:pt x="457" y="2230"/>
                    <a:pt x="541" y="2008"/>
                    <a:pt x="579" y="1907"/>
                  </a:cubicBezTo>
                  <a:cubicBezTo>
                    <a:pt x="646" y="1715"/>
                    <a:pt x="672" y="1674"/>
                    <a:pt x="725" y="1674"/>
                  </a:cubicBezTo>
                  <a:cubicBezTo>
                    <a:pt x="729" y="1674"/>
                    <a:pt x="734" y="1674"/>
                    <a:pt x="738" y="1675"/>
                  </a:cubicBezTo>
                  <a:cubicBezTo>
                    <a:pt x="763" y="1682"/>
                    <a:pt x="905" y="1702"/>
                    <a:pt x="1050" y="1723"/>
                  </a:cubicBezTo>
                  <a:cubicBezTo>
                    <a:pt x="1199" y="1741"/>
                    <a:pt x="1327" y="1758"/>
                    <a:pt x="1335" y="1765"/>
                  </a:cubicBezTo>
                  <a:cubicBezTo>
                    <a:pt x="1341" y="1772"/>
                    <a:pt x="1484" y="2288"/>
                    <a:pt x="1577" y="2635"/>
                  </a:cubicBezTo>
                  <a:cubicBezTo>
                    <a:pt x="1650" y="2908"/>
                    <a:pt x="1681" y="2981"/>
                    <a:pt x="1726" y="3012"/>
                  </a:cubicBezTo>
                  <a:cubicBezTo>
                    <a:pt x="1743" y="3024"/>
                    <a:pt x="1753" y="3030"/>
                    <a:pt x="1761" y="3030"/>
                  </a:cubicBezTo>
                  <a:cubicBezTo>
                    <a:pt x="1770" y="3030"/>
                    <a:pt x="1778" y="3024"/>
                    <a:pt x="1792" y="3012"/>
                  </a:cubicBezTo>
                  <a:cubicBezTo>
                    <a:pt x="1809" y="2999"/>
                    <a:pt x="1837" y="2967"/>
                    <a:pt x="1850" y="2936"/>
                  </a:cubicBezTo>
                  <a:cubicBezTo>
                    <a:pt x="1889" y="2853"/>
                    <a:pt x="1854" y="2687"/>
                    <a:pt x="1712" y="2184"/>
                  </a:cubicBezTo>
                  <a:cubicBezTo>
                    <a:pt x="1612" y="1827"/>
                    <a:pt x="1594" y="1699"/>
                    <a:pt x="1608" y="1627"/>
                  </a:cubicBezTo>
                  <a:cubicBezTo>
                    <a:pt x="1622" y="1553"/>
                    <a:pt x="1612" y="1523"/>
                    <a:pt x="1563" y="1484"/>
                  </a:cubicBezTo>
                  <a:cubicBezTo>
                    <a:pt x="1511" y="1456"/>
                    <a:pt x="1480" y="1394"/>
                    <a:pt x="1425" y="1173"/>
                  </a:cubicBezTo>
                  <a:cubicBezTo>
                    <a:pt x="1404" y="1082"/>
                    <a:pt x="1335" y="843"/>
                    <a:pt x="1276" y="656"/>
                  </a:cubicBezTo>
                  <a:cubicBezTo>
                    <a:pt x="1213" y="469"/>
                    <a:pt x="1168" y="268"/>
                    <a:pt x="1161" y="202"/>
                  </a:cubicBezTo>
                  <a:cubicBezTo>
                    <a:pt x="1140" y="74"/>
                    <a:pt x="1123" y="29"/>
                    <a:pt x="1074" y="5"/>
                  </a:cubicBezTo>
                  <a:cubicBezTo>
                    <a:pt x="1064" y="5"/>
                    <a:pt x="1054" y="1"/>
                    <a:pt x="10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74128" y="3780907"/>
              <a:ext cx="124605" cy="232848"/>
            </a:xfrm>
            <a:custGeom>
              <a:avLst/>
              <a:gdLst/>
              <a:ahLst/>
              <a:cxnLst/>
              <a:rect l="l" t="t" r="r" b="b"/>
              <a:pathLst>
                <a:path w="1651" h="3085" extrusionOk="0">
                  <a:moveTo>
                    <a:pt x="642" y="236"/>
                  </a:moveTo>
                  <a:cubicBezTo>
                    <a:pt x="867" y="240"/>
                    <a:pt x="1092" y="344"/>
                    <a:pt x="1168" y="496"/>
                  </a:cubicBezTo>
                  <a:cubicBezTo>
                    <a:pt x="1203" y="555"/>
                    <a:pt x="1203" y="572"/>
                    <a:pt x="1196" y="666"/>
                  </a:cubicBezTo>
                  <a:cubicBezTo>
                    <a:pt x="1176" y="981"/>
                    <a:pt x="923" y="1224"/>
                    <a:pt x="520" y="1313"/>
                  </a:cubicBezTo>
                  <a:cubicBezTo>
                    <a:pt x="455" y="1328"/>
                    <a:pt x="398" y="1335"/>
                    <a:pt x="356" y="1335"/>
                  </a:cubicBezTo>
                  <a:cubicBezTo>
                    <a:pt x="327" y="1335"/>
                    <a:pt x="305" y="1331"/>
                    <a:pt x="292" y="1324"/>
                  </a:cubicBezTo>
                  <a:cubicBezTo>
                    <a:pt x="240" y="1293"/>
                    <a:pt x="237" y="1199"/>
                    <a:pt x="237" y="752"/>
                  </a:cubicBezTo>
                  <a:cubicBezTo>
                    <a:pt x="237" y="510"/>
                    <a:pt x="240" y="316"/>
                    <a:pt x="240" y="312"/>
                  </a:cubicBezTo>
                  <a:cubicBezTo>
                    <a:pt x="258" y="298"/>
                    <a:pt x="479" y="250"/>
                    <a:pt x="569" y="240"/>
                  </a:cubicBezTo>
                  <a:cubicBezTo>
                    <a:pt x="594" y="240"/>
                    <a:pt x="621" y="236"/>
                    <a:pt x="642" y="236"/>
                  </a:cubicBezTo>
                  <a:close/>
                  <a:moveTo>
                    <a:pt x="628" y="0"/>
                  </a:moveTo>
                  <a:cubicBezTo>
                    <a:pt x="569" y="0"/>
                    <a:pt x="122" y="98"/>
                    <a:pt x="95" y="122"/>
                  </a:cubicBezTo>
                  <a:cubicBezTo>
                    <a:pt x="11" y="167"/>
                    <a:pt x="1" y="323"/>
                    <a:pt x="29" y="1452"/>
                  </a:cubicBezTo>
                  <a:cubicBezTo>
                    <a:pt x="67" y="3009"/>
                    <a:pt x="67" y="3068"/>
                    <a:pt x="157" y="3068"/>
                  </a:cubicBezTo>
                  <a:cubicBezTo>
                    <a:pt x="164" y="3068"/>
                    <a:pt x="172" y="3067"/>
                    <a:pt x="181" y="3067"/>
                  </a:cubicBezTo>
                  <a:cubicBezTo>
                    <a:pt x="237" y="3067"/>
                    <a:pt x="278" y="3036"/>
                    <a:pt x="292" y="2973"/>
                  </a:cubicBezTo>
                  <a:cubicBezTo>
                    <a:pt x="306" y="2908"/>
                    <a:pt x="312" y="1792"/>
                    <a:pt x="295" y="1691"/>
                  </a:cubicBezTo>
                  <a:lnTo>
                    <a:pt x="292" y="1619"/>
                  </a:lnTo>
                  <a:lnTo>
                    <a:pt x="496" y="1577"/>
                  </a:lnTo>
                  <a:lnTo>
                    <a:pt x="698" y="1529"/>
                  </a:lnTo>
                  <a:lnTo>
                    <a:pt x="722" y="1563"/>
                  </a:lnTo>
                  <a:cubicBezTo>
                    <a:pt x="736" y="1580"/>
                    <a:pt x="777" y="1681"/>
                    <a:pt x="811" y="1785"/>
                  </a:cubicBezTo>
                  <a:cubicBezTo>
                    <a:pt x="985" y="2260"/>
                    <a:pt x="1283" y="2859"/>
                    <a:pt x="1438" y="3032"/>
                  </a:cubicBezTo>
                  <a:cubicBezTo>
                    <a:pt x="1471" y="3067"/>
                    <a:pt x="1501" y="3085"/>
                    <a:pt x="1529" y="3085"/>
                  </a:cubicBezTo>
                  <a:cubicBezTo>
                    <a:pt x="1549" y="3085"/>
                    <a:pt x="1568" y="3077"/>
                    <a:pt x="1588" y="3060"/>
                  </a:cubicBezTo>
                  <a:cubicBezTo>
                    <a:pt x="1650" y="3005"/>
                    <a:pt x="1650" y="2952"/>
                    <a:pt x="1588" y="2818"/>
                  </a:cubicBezTo>
                  <a:cubicBezTo>
                    <a:pt x="1563" y="2751"/>
                    <a:pt x="1491" y="2610"/>
                    <a:pt x="1435" y="2506"/>
                  </a:cubicBezTo>
                  <a:cubicBezTo>
                    <a:pt x="1196" y="2069"/>
                    <a:pt x="999" y="1608"/>
                    <a:pt x="999" y="1483"/>
                  </a:cubicBezTo>
                  <a:cubicBezTo>
                    <a:pt x="999" y="1411"/>
                    <a:pt x="999" y="1411"/>
                    <a:pt x="1137" y="1254"/>
                  </a:cubicBezTo>
                  <a:cubicBezTo>
                    <a:pt x="1369" y="1005"/>
                    <a:pt x="1467" y="808"/>
                    <a:pt x="1449" y="642"/>
                  </a:cubicBezTo>
                  <a:cubicBezTo>
                    <a:pt x="1432" y="482"/>
                    <a:pt x="1345" y="330"/>
                    <a:pt x="1206" y="229"/>
                  </a:cubicBezTo>
                  <a:cubicBezTo>
                    <a:pt x="1068" y="122"/>
                    <a:pt x="767" y="0"/>
                    <a:pt x="6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632623" y="3789587"/>
              <a:ext cx="121964" cy="226206"/>
            </a:xfrm>
            <a:custGeom>
              <a:avLst/>
              <a:gdLst/>
              <a:ahLst/>
              <a:cxnLst/>
              <a:rect l="l" t="t" r="r" b="b"/>
              <a:pathLst>
                <a:path w="1616" h="2997" extrusionOk="0">
                  <a:moveTo>
                    <a:pt x="232" y="357"/>
                  </a:moveTo>
                  <a:lnTo>
                    <a:pt x="274" y="381"/>
                  </a:lnTo>
                  <a:cubicBezTo>
                    <a:pt x="451" y="482"/>
                    <a:pt x="846" y="984"/>
                    <a:pt x="1071" y="1341"/>
                  </a:cubicBezTo>
                  <a:cubicBezTo>
                    <a:pt x="1172" y="1504"/>
                    <a:pt x="1283" y="1753"/>
                    <a:pt x="1303" y="1867"/>
                  </a:cubicBezTo>
                  <a:cubicBezTo>
                    <a:pt x="1313" y="1913"/>
                    <a:pt x="1318" y="1996"/>
                    <a:pt x="1307" y="2068"/>
                  </a:cubicBezTo>
                  <a:cubicBezTo>
                    <a:pt x="1303" y="2217"/>
                    <a:pt x="1262" y="2338"/>
                    <a:pt x="1168" y="2453"/>
                  </a:cubicBezTo>
                  <a:cubicBezTo>
                    <a:pt x="1030" y="2620"/>
                    <a:pt x="860" y="2706"/>
                    <a:pt x="558" y="2758"/>
                  </a:cubicBezTo>
                  <a:cubicBezTo>
                    <a:pt x="451" y="2775"/>
                    <a:pt x="347" y="2796"/>
                    <a:pt x="323" y="2802"/>
                  </a:cubicBezTo>
                  <a:cubicBezTo>
                    <a:pt x="319" y="2804"/>
                    <a:pt x="314" y="2804"/>
                    <a:pt x="310" y="2804"/>
                  </a:cubicBezTo>
                  <a:cubicBezTo>
                    <a:pt x="296" y="2804"/>
                    <a:pt x="283" y="2799"/>
                    <a:pt x="278" y="2789"/>
                  </a:cubicBezTo>
                  <a:cubicBezTo>
                    <a:pt x="264" y="2778"/>
                    <a:pt x="264" y="2647"/>
                    <a:pt x="264" y="2415"/>
                  </a:cubicBezTo>
                  <a:cubicBezTo>
                    <a:pt x="264" y="2210"/>
                    <a:pt x="257" y="1888"/>
                    <a:pt x="250" y="1684"/>
                  </a:cubicBezTo>
                  <a:cubicBezTo>
                    <a:pt x="246" y="1483"/>
                    <a:pt x="232" y="1098"/>
                    <a:pt x="232" y="835"/>
                  </a:cubicBezTo>
                  <a:lnTo>
                    <a:pt x="232" y="357"/>
                  </a:lnTo>
                  <a:close/>
                  <a:moveTo>
                    <a:pt x="118" y="0"/>
                  </a:moveTo>
                  <a:cubicBezTo>
                    <a:pt x="63" y="7"/>
                    <a:pt x="21" y="34"/>
                    <a:pt x="4" y="83"/>
                  </a:cubicBezTo>
                  <a:cubicBezTo>
                    <a:pt x="0" y="135"/>
                    <a:pt x="8" y="2491"/>
                    <a:pt x="14" y="2737"/>
                  </a:cubicBezTo>
                  <a:cubicBezTo>
                    <a:pt x="18" y="2906"/>
                    <a:pt x="49" y="2945"/>
                    <a:pt x="177" y="2980"/>
                  </a:cubicBezTo>
                  <a:cubicBezTo>
                    <a:pt x="215" y="2990"/>
                    <a:pt x="274" y="2996"/>
                    <a:pt x="359" y="2996"/>
                  </a:cubicBezTo>
                  <a:cubicBezTo>
                    <a:pt x="390" y="2996"/>
                    <a:pt x="424" y="2996"/>
                    <a:pt x="461" y="2994"/>
                  </a:cubicBezTo>
                  <a:cubicBezTo>
                    <a:pt x="635" y="2990"/>
                    <a:pt x="690" y="2980"/>
                    <a:pt x="798" y="2948"/>
                  </a:cubicBezTo>
                  <a:cubicBezTo>
                    <a:pt x="1289" y="2796"/>
                    <a:pt x="1615" y="2401"/>
                    <a:pt x="1574" y="1988"/>
                  </a:cubicBezTo>
                  <a:cubicBezTo>
                    <a:pt x="1546" y="1697"/>
                    <a:pt x="1348" y="1227"/>
                    <a:pt x="1099" y="894"/>
                  </a:cubicBezTo>
                  <a:cubicBezTo>
                    <a:pt x="912" y="648"/>
                    <a:pt x="392" y="121"/>
                    <a:pt x="243" y="38"/>
                  </a:cubicBezTo>
                  <a:cubicBezTo>
                    <a:pt x="202" y="13"/>
                    <a:pt x="160" y="7"/>
                    <a:pt x="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1833458" y="3482175"/>
              <a:ext cx="146568" cy="513021"/>
            </a:xfrm>
            <a:custGeom>
              <a:avLst/>
              <a:gdLst/>
              <a:ahLst/>
              <a:cxnLst/>
              <a:rect l="l" t="t" r="r" b="b"/>
              <a:pathLst>
                <a:path w="1942" h="6797" extrusionOk="0">
                  <a:moveTo>
                    <a:pt x="1490" y="228"/>
                  </a:moveTo>
                  <a:cubicBezTo>
                    <a:pt x="1766" y="228"/>
                    <a:pt x="1720" y="1059"/>
                    <a:pt x="1684" y="1318"/>
                  </a:cubicBezTo>
                  <a:cubicBezTo>
                    <a:pt x="1612" y="1855"/>
                    <a:pt x="1383" y="2343"/>
                    <a:pt x="1238" y="2860"/>
                  </a:cubicBezTo>
                  <a:cubicBezTo>
                    <a:pt x="1095" y="3355"/>
                    <a:pt x="1019" y="3865"/>
                    <a:pt x="943" y="4374"/>
                  </a:cubicBezTo>
                  <a:cubicBezTo>
                    <a:pt x="867" y="4880"/>
                    <a:pt x="790" y="5393"/>
                    <a:pt x="627" y="5882"/>
                  </a:cubicBezTo>
                  <a:cubicBezTo>
                    <a:pt x="586" y="6010"/>
                    <a:pt x="528" y="6298"/>
                    <a:pt x="419" y="6401"/>
                  </a:cubicBezTo>
                  <a:cubicBezTo>
                    <a:pt x="364" y="6458"/>
                    <a:pt x="319" y="6482"/>
                    <a:pt x="283" y="6482"/>
                  </a:cubicBezTo>
                  <a:cubicBezTo>
                    <a:pt x="201" y="6482"/>
                    <a:pt x="169" y="6353"/>
                    <a:pt x="187" y="6180"/>
                  </a:cubicBezTo>
                  <a:lnTo>
                    <a:pt x="187" y="6180"/>
                  </a:lnTo>
                  <a:cubicBezTo>
                    <a:pt x="187" y="6178"/>
                    <a:pt x="187" y="6175"/>
                    <a:pt x="187" y="6173"/>
                  </a:cubicBezTo>
                  <a:lnTo>
                    <a:pt x="187" y="6173"/>
                  </a:lnTo>
                  <a:cubicBezTo>
                    <a:pt x="187" y="6173"/>
                    <a:pt x="187" y="6173"/>
                    <a:pt x="187" y="6173"/>
                  </a:cubicBezTo>
                  <a:cubicBezTo>
                    <a:pt x="188" y="6169"/>
                    <a:pt x="188" y="6166"/>
                    <a:pt x="188" y="6163"/>
                  </a:cubicBezTo>
                  <a:lnTo>
                    <a:pt x="188" y="6163"/>
                  </a:lnTo>
                  <a:cubicBezTo>
                    <a:pt x="279" y="5060"/>
                    <a:pt x="393" y="3958"/>
                    <a:pt x="582" y="2871"/>
                  </a:cubicBezTo>
                  <a:cubicBezTo>
                    <a:pt x="676" y="2323"/>
                    <a:pt x="787" y="1776"/>
                    <a:pt x="929" y="1238"/>
                  </a:cubicBezTo>
                  <a:cubicBezTo>
                    <a:pt x="981" y="1038"/>
                    <a:pt x="1061" y="584"/>
                    <a:pt x="1185" y="442"/>
                  </a:cubicBezTo>
                  <a:cubicBezTo>
                    <a:pt x="1315" y="290"/>
                    <a:pt x="1414" y="228"/>
                    <a:pt x="1490" y="228"/>
                  </a:cubicBezTo>
                  <a:close/>
                  <a:moveTo>
                    <a:pt x="1435" y="0"/>
                  </a:moveTo>
                  <a:cubicBezTo>
                    <a:pt x="925" y="0"/>
                    <a:pt x="691" y="1507"/>
                    <a:pt x="635" y="1766"/>
                  </a:cubicBezTo>
                  <a:cubicBezTo>
                    <a:pt x="309" y="3213"/>
                    <a:pt x="143" y="4693"/>
                    <a:pt x="24" y="6173"/>
                  </a:cubicBezTo>
                  <a:cubicBezTo>
                    <a:pt x="0" y="6377"/>
                    <a:pt x="63" y="6713"/>
                    <a:pt x="285" y="6792"/>
                  </a:cubicBezTo>
                  <a:cubicBezTo>
                    <a:pt x="291" y="6795"/>
                    <a:pt x="298" y="6796"/>
                    <a:pt x="305" y="6796"/>
                  </a:cubicBezTo>
                  <a:cubicBezTo>
                    <a:pt x="327" y="6796"/>
                    <a:pt x="349" y="6785"/>
                    <a:pt x="365" y="6772"/>
                  </a:cubicBezTo>
                  <a:cubicBezTo>
                    <a:pt x="611" y="6554"/>
                    <a:pt x="728" y="6117"/>
                    <a:pt x="822" y="5812"/>
                  </a:cubicBezTo>
                  <a:cubicBezTo>
                    <a:pt x="1040" y="5092"/>
                    <a:pt x="1092" y="4336"/>
                    <a:pt x="1234" y="3598"/>
                  </a:cubicBezTo>
                  <a:cubicBezTo>
                    <a:pt x="1380" y="2832"/>
                    <a:pt x="1743" y="2122"/>
                    <a:pt x="1854" y="1353"/>
                  </a:cubicBezTo>
                  <a:cubicBezTo>
                    <a:pt x="1895" y="1069"/>
                    <a:pt x="1941" y="272"/>
                    <a:pt x="1622" y="64"/>
                  </a:cubicBezTo>
                  <a:cubicBezTo>
                    <a:pt x="1556" y="20"/>
                    <a:pt x="1494" y="0"/>
                    <a:pt x="14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1789004" y="4016919"/>
              <a:ext cx="97888" cy="83931"/>
            </a:xfrm>
            <a:custGeom>
              <a:avLst/>
              <a:gdLst/>
              <a:ahLst/>
              <a:cxnLst/>
              <a:rect l="l" t="t" r="r" b="b"/>
              <a:pathLst>
                <a:path w="1297" h="1112" extrusionOk="0">
                  <a:moveTo>
                    <a:pt x="572" y="163"/>
                  </a:moveTo>
                  <a:cubicBezTo>
                    <a:pt x="704" y="163"/>
                    <a:pt x="831" y="210"/>
                    <a:pt x="939" y="310"/>
                  </a:cubicBezTo>
                  <a:cubicBezTo>
                    <a:pt x="1067" y="428"/>
                    <a:pt x="1127" y="598"/>
                    <a:pt x="1043" y="764"/>
                  </a:cubicBezTo>
                  <a:cubicBezTo>
                    <a:pt x="980" y="888"/>
                    <a:pt x="835" y="945"/>
                    <a:pt x="691" y="945"/>
                  </a:cubicBezTo>
                  <a:cubicBezTo>
                    <a:pt x="593" y="945"/>
                    <a:pt x="495" y="919"/>
                    <a:pt x="423" y="868"/>
                  </a:cubicBezTo>
                  <a:cubicBezTo>
                    <a:pt x="189" y="709"/>
                    <a:pt x="197" y="397"/>
                    <a:pt x="370" y="198"/>
                  </a:cubicBezTo>
                  <a:lnTo>
                    <a:pt x="370" y="198"/>
                  </a:lnTo>
                  <a:cubicBezTo>
                    <a:pt x="438" y="175"/>
                    <a:pt x="506" y="163"/>
                    <a:pt x="572" y="163"/>
                  </a:cubicBezTo>
                  <a:close/>
                  <a:moveTo>
                    <a:pt x="567" y="0"/>
                  </a:moveTo>
                  <a:cubicBezTo>
                    <a:pt x="484" y="0"/>
                    <a:pt x="399" y="15"/>
                    <a:pt x="317" y="45"/>
                  </a:cubicBezTo>
                  <a:lnTo>
                    <a:pt x="317" y="45"/>
                  </a:lnTo>
                  <a:cubicBezTo>
                    <a:pt x="300" y="46"/>
                    <a:pt x="282" y="54"/>
                    <a:pt x="268" y="72"/>
                  </a:cubicBezTo>
                  <a:cubicBezTo>
                    <a:pt x="42" y="310"/>
                    <a:pt x="1" y="684"/>
                    <a:pt x="243" y="931"/>
                  </a:cubicBezTo>
                  <a:cubicBezTo>
                    <a:pt x="357" y="1047"/>
                    <a:pt x="534" y="1111"/>
                    <a:pt x="707" y="1111"/>
                  </a:cubicBezTo>
                  <a:cubicBezTo>
                    <a:pt x="842" y="1111"/>
                    <a:pt x="976" y="1072"/>
                    <a:pt x="1075" y="986"/>
                  </a:cubicBezTo>
                  <a:cubicBezTo>
                    <a:pt x="1283" y="809"/>
                    <a:pt x="1296" y="497"/>
                    <a:pt x="1137" y="289"/>
                  </a:cubicBezTo>
                  <a:cubicBezTo>
                    <a:pt x="996" y="102"/>
                    <a:pt x="787" y="0"/>
                    <a:pt x="5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54759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305;p55">
            <a:extLst>
              <a:ext uri="{FF2B5EF4-FFF2-40B4-BE49-F238E27FC236}">
                <a16:creationId xmlns:a16="http://schemas.microsoft.com/office/drawing/2014/main" id="{FF26633B-317F-8FAC-F31C-14DA92A15AF8}"/>
              </a:ext>
            </a:extLst>
          </p:cNvPr>
          <p:cNvSpPr txBox="1">
            <a:spLocks/>
          </p:cNvSpPr>
          <p:nvPr/>
        </p:nvSpPr>
        <p:spPr>
          <a:xfrm>
            <a:off x="0" y="274319"/>
            <a:ext cx="1110030" cy="272633"/>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a:solidFill>
                  <a:schemeClr val="dk2"/>
                </a:solidFill>
                <a:latin typeface="Sue Ellen Francisco" panose="020B0604020202020204" charset="0"/>
              </a:rPr>
              <a:t> GUI</a:t>
            </a:r>
          </a:p>
        </p:txBody>
      </p:sp>
      <p:pic>
        <p:nvPicPr>
          <p:cNvPr id="6" name="Hình ảnh 5" descr="Ảnh có chứa ảnh chụp màn hình, màu cam, màu vàng, thiết kế&#10;&#10;Mô tả được tạo tự động">
            <a:extLst>
              <a:ext uri="{FF2B5EF4-FFF2-40B4-BE49-F238E27FC236}">
                <a16:creationId xmlns:a16="http://schemas.microsoft.com/office/drawing/2014/main" id="{5133D286-55F1-F0AE-02A7-4C4FE27EA3BE}"/>
              </a:ext>
            </a:extLst>
          </p:cNvPr>
          <p:cNvPicPr>
            <a:picLocks noChangeAspect="1"/>
          </p:cNvPicPr>
          <p:nvPr/>
        </p:nvPicPr>
        <p:blipFill>
          <a:blip r:embed="rId2"/>
          <a:stretch>
            <a:fillRect/>
          </a:stretch>
        </p:blipFill>
        <p:spPr>
          <a:xfrm>
            <a:off x="4149771" y="69817"/>
            <a:ext cx="844458" cy="844458"/>
          </a:xfrm>
          <a:prstGeom prst="rect">
            <a:avLst/>
          </a:prstGeom>
        </p:spPr>
      </p:pic>
      <p:sp>
        <p:nvSpPr>
          <p:cNvPr id="8" name="Hộp Văn bản 7">
            <a:extLst>
              <a:ext uri="{FF2B5EF4-FFF2-40B4-BE49-F238E27FC236}">
                <a16:creationId xmlns:a16="http://schemas.microsoft.com/office/drawing/2014/main" id="{C3A5BE22-4AF6-2F0C-3079-26F2250D6B14}"/>
              </a:ext>
            </a:extLst>
          </p:cNvPr>
          <p:cNvSpPr txBox="1"/>
          <p:nvPr/>
        </p:nvSpPr>
        <p:spPr>
          <a:xfrm>
            <a:off x="4340823" y="408452"/>
            <a:ext cx="462354" cy="276999"/>
          </a:xfrm>
          <a:prstGeom prst="rect">
            <a:avLst/>
          </a:prstGeom>
          <a:noFill/>
        </p:spPr>
        <p:txBody>
          <a:bodyPr wrap="square" rtlCol="0">
            <a:spAutoFit/>
          </a:bodyPr>
          <a:lstStyle/>
          <a:p>
            <a:r>
              <a:rPr lang="en-US" sz="1200" b="1">
                <a:solidFill>
                  <a:schemeClr val="tx1"/>
                </a:solidFill>
                <a:latin typeface="Aharoni" panose="02010803020104030203" pitchFamily="2" charset="-79"/>
                <a:cs typeface="Aharoni" panose="02010803020104030203" pitchFamily="2" charset="-79"/>
              </a:rPr>
              <a:t>gui</a:t>
            </a:r>
          </a:p>
        </p:txBody>
      </p:sp>
      <p:pic>
        <p:nvPicPr>
          <p:cNvPr id="10" name="Hình ảnh 9" descr="Ảnh có chứa ảnh chụp màn hình, màu cam, màu vàng, thiết kế&#10;&#10;Mô tả được tạo tự động">
            <a:extLst>
              <a:ext uri="{FF2B5EF4-FFF2-40B4-BE49-F238E27FC236}">
                <a16:creationId xmlns:a16="http://schemas.microsoft.com/office/drawing/2014/main" id="{89D99BB5-F19F-B703-CCDD-92337B268EC6}"/>
              </a:ext>
            </a:extLst>
          </p:cNvPr>
          <p:cNvPicPr>
            <a:picLocks noChangeAspect="1"/>
          </p:cNvPicPr>
          <p:nvPr/>
        </p:nvPicPr>
        <p:blipFill>
          <a:blip r:embed="rId2"/>
          <a:stretch>
            <a:fillRect/>
          </a:stretch>
        </p:blipFill>
        <p:spPr>
          <a:xfrm>
            <a:off x="606746" y="1969322"/>
            <a:ext cx="844458" cy="844458"/>
          </a:xfrm>
          <a:prstGeom prst="rect">
            <a:avLst/>
          </a:prstGeom>
        </p:spPr>
      </p:pic>
      <p:sp>
        <p:nvSpPr>
          <p:cNvPr id="11" name="Hộp Văn bản 10">
            <a:extLst>
              <a:ext uri="{FF2B5EF4-FFF2-40B4-BE49-F238E27FC236}">
                <a16:creationId xmlns:a16="http://schemas.microsoft.com/office/drawing/2014/main" id="{31796E03-252E-08E0-DFDF-52000C65776F}"/>
              </a:ext>
            </a:extLst>
          </p:cNvPr>
          <p:cNvSpPr txBox="1"/>
          <p:nvPr/>
        </p:nvSpPr>
        <p:spPr>
          <a:xfrm>
            <a:off x="606746" y="2317834"/>
            <a:ext cx="844458" cy="253916"/>
          </a:xfrm>
          <a:prstGeom prst="rect">
            <a:avLst/>
          </a:prstGeom>
          <a:noFill/>
        </p:spPr>
        <p:txBody>
          <a:bodyPr wrap="square" rtlCol="0">
            <a:spAutoFit/>
          </a:bodyPr>
          <a:lstStyle/>
          <a:p>
            <a:r>
              <a:rPr lang="en-US" sz="1050" b="1">
                <a:solidFill>
                  <a:schemeClr val="tx1"/>
                </a:solidFill>
                <a:latin typeface="Aharoni" panose="02010803020104030203" pitchFamily="2" charset="-79"/>
                <a:cs typeface="Aharoni" panose="02010803020104030203" pitchFamily="2" charset="-79"/>
              </a:rPr>
              <a:t>controller</a:t>
            </a:r>
          </a:p>
        </p:txBody>
      </p:sp>
      <p:sp>
        <p:nvSpPr>
          <p:cNvPr id="18" name="Hộp Văn bản 17">
            <a:extLst>
              <a:ext uri="{FF2B5EF4-FFF2-40B4-BE49-F238E27FC236}">
                <a16:creationId xmlns:a16="http://schemas.microsoft.com/office/drawing/2014/main" id="{DDDA4156-EE8B-8556-78F4-4603D3DB8C2B}"/>
              </a:ext>
            </a:extLst>
          </p:cNvPr>
          <p:cNvSpPr txBox="1"/>
          <p:nvPr/>
        </p:nvSpPr>
        <p:spPr>
          <a:xfrm>
            <a:off x="307376" y="3069865"/>
            <a:ext cx="1443197" cy="1200329"/>
          </a:xfrm>
          <a:prstGeom prst="rect">
            <a:avLst/>
          </a:prstGeom>
          <a:noFill/>
        </p:spPr>
        <p:txBody>
          <a:bodyPr wrap="square">
            <a:spAutoFit/>
          </a:bodyPr>
          <a:lstStyle/>
          <a:p>
            <a:pPr algn="ctr"/>
            <a:r>
              <a:rPr lang="en-US" sz="1200" b="1">
                <a:solidFill>
                  <a:schemeClr val="bg1"/>
                </a:solidFill>
                <a:latin typeface="Aharoni" panose="02010803020104030203" pitchFamily="2" charset="-79"/>
                <a:cs typeface="Aharoni" panose="02010803020104030203" pitchFamily="2" charset="-79"/>
              </a:rPr>
              <a:t>H</a:t>
            </a:r>
            <a:r>
              <a:rPr lang="en-US" sz="1200" b="1" i="0">
                <a:solidFill>
                  <a:schemeClr val="bg1"/>
                </a:solidFill>
                <a:effectLst/>
                <a:latin typeface="Aharoni" panose="02010803020104030203" pitchFamily="2" charset="-79"/>
                <a:cs typeface="Aharoni" panose="02010803020104030203" pitchFamily="2" charset="-79"/>
              </a:rPr>
              <a:t>andle the action performed by users when they interact with the menu bar</a:t>
            </a:r>
            <a:endParaRPr lang="en-US" sz="1200">
              <a:solidFill>
                <a:schemeClr val="bg1"/>
              </a:solidFill>
              <a:latin typeface="Aharoni" panose="02010803020104030203" pitchFamily="2" charset="-79"/>
              <a:cs typeface="Aharoni" panose="02010803020104030203" pitchFamily="2" charset="-79"/>
            </a:endParaRPr>
          </a:p>
        </p:txBody>
      </p:sp>
      <p:sp>
        <p:nvSpPr>
          <p:cNvPr id="21" name="Google Shape;2240;p52">
            <a:extLst>
              <a:ext uri="{FF2B5EF4-FFF2-40B4-BE49-F238E27FC236}">
                <a16:creationId xmlns:a16="http://schemas.microsoft.com/office/drawing/2014/main" id="{4B1A3AC1-9FD9-11B5-5A9C-70D47C1F4FA2}"/>
              </a:ext>
            </a:extLst>
          </p:cNvPr>
          <p:cNvSpPr/>
          <p:nvPr/>
        </p:nvSpPr>
        <p:spPr>
          <a:xfrm>
            <a:off x="114853" y="1801380"/>
            <a:ext cx="1828247" cy="2724899"/>
          </a:xfrm>
          <a:custGeom>
            <a:avLst/>
            <a:gdLst/>
            <a:ahLst/>
            <a:cxnLst/>
            <a:rect l="l" t="t" r="r" b="b"/>
            <a:pathLst>
              <a:path w="41270" h="57033" extrusionOk="0">
                <a:moveTo>
                  <a:pt x="2069" y="441"/>
                </a:moveTo>
                <a:cubicBezTo>
                  <a:pt x="2704" y="495"/>
                  <a:pt x="3344" y="509"/>
                  <a:pt x="3986" y="509"/>
                </a:cubicBezTo>
                <a:cubicBezTo>
                  <a:pt x="4741" y="509"/>
                  <a:pt x="5498" y="489"/>
                  <a:pt x="6248" y="489"/>
                </a:cubicBezTo>
                <a:cubicBezTo>
                  <a:pt x="6279" y="489"/>
                  <a:pt x="6310" y="489"/>
                  <a:pt x="6341" y="489"/>
                </a:cubicBezTo>
                <a:cubicBezTo>
                  <a:pt x="7913" y="493"/>
                  <a:pt x="9488" y="496"/>
                  <a:pt x="11059" y="499"/>
                </a:cubicBezTo>
                <a:cubicBezTo>
                  <a:pt x="12168" y="502"/>
                  <a:pt x="13277" y="503"/>
                  <a:pt x="14387" y="503"/>
                </a:cubicBezTo>
                <a:cubicBezTo>
                  <a:pt x="16424" y="503"/>
                  <a:pt x="18463" y="499"/>
                  <a:pt x="20503" y="493"/>
                </a:cubicBezTo>
                <a:cubicBezTo>
                  <a:pt x="21284" y="490"/>
                  <a:pt x="22065" y="489"/>
                  <a:pt x="22846" y="489"/>
                </a:cubicBezTo>
                <a:cubicBezTo>
                  <a:pt x="24680" y="489"/>
                  <a:pt x="26514" y="494"/>
                  <a:pt x="28347" y="494"/>
                </a:cubicBezTo>
                <a:cubicBezTo>
                  <a:pt x="28879" y="494"/>
                  <a:pt x="29410" y="494"/>
                  <a:pt x="29942" y="493"/>
                </a:cubicBezTo>
                <a:cubicBezTo>
                  <a:pt x="30029" y="493"/>
                  <a:pt x="30117" y="492"/>
                  <a:pt x="30205" y="492"/>
                </a:cubicBezTo>
                <a:cubicBezTo>
                  <a:pt x="31895" y="492"/>
                  <a:pt x="33598" y="527"/>
                  <a:pt x="35298" y="527"/>
                </a:cubicBezTo>
                <a:cubicBezTo>
                  <a:pt x="36471" y="527"/>
                  <a:pt x="37643" y="510"/>
                  <a:pt x="38810" y="455"/>
                </a:cubicBezTo>
                <a:cubicBezTo>
                  <a:pt x="39327" y="516"/>
                  <a:pt x="39844" y="537"/>
                  <a:pt x="40273" y="921"/>
                </a:cubicBezTo>
                <a:cubicBezTo>
                  <a:pt x="40735" y="1336"/>
                  <a:pt x="40735" y="1911"/>
                  <a:pt x="40793" y="2473"/>
                </a:cubicBezTo>
                <a:cubicBezTo>
                  <a:pt x="40783" y="2493"/>
                  <a:pt x="40776" y="2520"/>
                  <a:pt x="40776" y="2551"/>
                </a:cubicBezTo>
                <a:cubicBezTo>
                  <a:pt x="40773" y="2609"/>
                  <a:pt x="40773" y="2663"/>
                  <a:pt x="40773" y="2721"/>
                </a:cubicBezTo>
                <a:cubicBezTo>
                  <a:pt x="40766" y="2741"/>
                  <a:pt x="40759" y="2762"/>
                  <a:pt x="40759" y="2785"/>
                </a:cubicBezTo>
                <a:cubicBezTo>
                  <a:pt x="40756" y="3149"/>
                  <a:pt x="40753" y="3513"/>
                  <a:pt x="40746" y="3878"/>
                </a:cubicBezTo>
                <a:cubicBezTo>
                  <a:pt x="40677" y="6956"/>
                  <a:pt x="40671" y="10038"/>
                  <a:pt x="40685" y="13120"/>
                </a:cubicBezTo>
                <a:cubicBezTo>
                  <a:pt x="40681" y="17474"/>
                  <a:pt x="40701" y="21825"/>
                  <a:pt x="40726" y="26178"/>
                </a:cubicBezTo>
                <a:cubicBezTo>
                  <a:pt x="40726" y="31587"/>
                  <a:pt x="40726" y="37000"/>
                  <a:pt x="40722" y="42409"/>
                </a:cubicBezTo>
                <a:cubicBezTo>
                  <a:pt x="40718" y="46174"/>
                  <a:pt x="40715" y="49940"/>
                  <a:pt x="40715" y="53708"/>
                </a:cubicBezTo>
                <a:cubicBezTo>
                  <a:pt x="40715" y="53770"/>
                  <a:pt x="40732" y="53818"/>
                  <a:pt x="40762" y="53855"/>
                </a:cubicBezTo>
                <a:cubicBezTo>
                  <a:pt x="40701" y="54467"/>
                  <a:pt x="40729" y="55096"/>
                  <a:pt x="40558" y="55688"/>
                </a:cubicBezTo>
                <a:cubicBezTo>
                  <a:pt x="40280" y="56651"/>
                  <a:pt x="39514" y="56437"/>
                  <a:pt x="38800" y="56525"/>
                </a:cubicBezTo>
                <a:cubicBezTo>
                  <a:pt x="36353" y="56418"/>
                  <a:pt x="33900" y="56385"/>
                  <a:pt x="31445" y="56385"/>
                </a:cubicBezTo>
                <a:cubicBezTo>
                  <a:pt x="27680" y="56385"/>
                  <a:pt x="23911" y="56462"/>
                  <a:pt x="20156" y="56464"/>
                </a:cubicBezTo>
                <a:cubicBezTo>
                  <a:pt x="13995" y="56471"/>
                  <a:pt x="7831" y="56478"/>
                  <a:pt x="1671" y="56498"/>
                </a:cubicBezTo>
                <a:cubicBezTo>
                  <a:pt x="1334" y="56443"/>
                  <a:pt x="1017" y="56369"/>
                  <a:pt x="786" y="56005"/>
                </a:cubicBezTo>
                <a:cubicBezTo>
                  <a:pt x="507" y="55559"/>
                  <a:pt x="562" y="55049"/>
                  <a:pt x="466" y="54559"/>
                </a:cubicBezTo>
                <a:cubicBezTo>
                  <a:pt x="534" y="41068"/>
                  <a:pt x="528" y="27580"/>
                  <a:pt x="507" y="14089"/>
                </a:cubicBezTo>
                <a:cubicBezTo>
                  <a:pt x="507" y="12596"/>
                  <a:pt x="504" y="11103"/>
                  <a:pt x="501" y="9605"/>
                </a:cubicBezTo>
                <a:cubicBezTo>
                  <a:pt x="514" y="7528"/>
                  <a:pt x="524" y="5446"/>
                  <a:pt x="473" y="3371"/>
                </a:cubicBezTo>
                <a:cubicBezTo>
                  <a:pt x="493" y="2989"/>
                  <a:pt x="395" y="2540"/>
                  <a:pt x="497" y="2176"/>
                </a:cubicBezTo>
                <a:cubicBezTo>
                  <a:pt x="511" y="2126"/>
                  <a:pt x="511" y="2085"/>
                  <a:pt x="501" y="2044"/>
                </a:cubicBezTo>
                <a:cubicBezTo>
                  <a:pt x="542" y="1748"/>
                  <a:pt x="565" y="1441"/>
                  <a:pt x="722" y="1170"/>
                </a:cubicBezTo>
                <a:cubicBezTo>
                  <a:pt x="1017" y="659"/>
                  <a:pt x="1538" y="543"/>
                  <a:pt x="2069" y="441"/>
                </a:cubicBezTo>
                <a:close/>
                <a:moveTo>
                  <a:pt x="35287" y="1"/>
                </a:moveTo>
                <a:cubicBezTo>
                  <a:pt x="33607" y="1"/>
                  <a:pt x="31924" y="34"/>
                  <a:pt x="30254" y="34"/>
                </a:cubicBezTo>
                <a:cubicBezTo>
                  <a:pt x="30150" y="34"/>
                  <a:pt x="30046" y="33"/>
                  <a:pt x="29942" y="33"/>
                </a:cubicBezTo>
                <a:cubicBezTo>
                  <a:pt x="29410" y="32"/>
                  <a:pt x="28879" y="32"/>
                  <a:pt x="28347" y="32"/>
                </a:cubicBezTo>
                <a:cubicBezTo>
                  <a:pt x="26514" y="32"/>
                  <a:pt x="24680" y="37"/>
                  <a:pt x="22846" y="37"/>
                </a:cubicBezTo>
                <a:cubicBezTo>
                  <a:pt x="22065" y="37"/>
                  <a:pt x="21284" y="36"/>
                  <a:pt x="20503" y="33"/>
                </a:cubicBezTo>
                <a:cubicBezTo>
                  <a:pt x="18505" y="27"/>
                  <a:pt x="16510" y="25"/>
                  <a:pt x="14514" y="25"/>
                </a:cubicBezTo>
                <a:cubicBezTo>
                  <a:pt x="13363" y="25"/>
                  <a:pt x="12211" y="25"/>
                  <a:pt x="11059" y="27"/>
                </a:cubicBezTo>
                <a:cubicBezTo>
                  <a:pt x="9488" y="30"/>
                  <a:pt x="7913" y="33"/>
                  <a:pt x="6341" y="37"/>
                </a:cubicBezTo>
                <a:cubicBezTo>
                  <a:pt x="6313" y="37"/>
                  <a:pt x="6286" y="37"/>
                  <a:pt x="6258" y="37"/>
                </a:cubicBezTo>
                <a:cubicBezTo>
                  <a:pt x="5499" y="37"/>
                  <a:pt x="4734" y="16"/>
                  <a:pt x="3970" y="16"/>
                </a:cubicBezTo>
                <a:cubicBezTo>
                  <a:pt x="3182" y="16"/>
                  <a:pt x="2395" y="39"/>
                  <a:pt x="1620" y="129"/>
                </a:cubicBezTo>
                <a:cubicBezTo>
                  <a:pt x="1565" y="135"/>
                  <a:pt x="1528" y="166"/>
                  <a:pt x="1511" y="200"/>
                </a:cubicBezTo>
                <a:cubicBezTo>
                  <a:pt x="1123" y="272"/>
                  <a:pt x="783" y="452"/>
                  <a:pt x="507" y="782"/>
                </a:cubicBezTo>
                <a:cubicBezTo>
                  <a:pt x="17" y="1367"/>
                  <a:pt x="65" y="3027"/>
                  <a:pt x="85" y="3425"/>
                </a:cubicBezTo>
                <a:cubicBezTo>
                  <a:pt x="44" y="5112"/>
                  <a:pt x="52" y="6799"/>
                  <a:pt x="61" y="8490"/>
                </a:cubicBezTo>
                <a:cubicBezTo>
                  <a:pt x="58" y="9885"/>
                  <a:pt x="55" y="11279"/>
                  <a:pt x="52" y="12678"/>
                </a:cubicBezTo>
                <a:cubicBezTo>
                  <a:pt x="48" y="16080"/>
                  <a:pt x="0" y="19481"/>
                  <a:pt x="4" y="22883"/>
                </a:cubicBezTo>
                <a:cubicBezTo>
                  <a:pt x="11" y="29686"/>
                  <a:pt x="24" y="36490"/>
                  <a:pt x="35" y="43293"/>
                </a:cubicBezTo>
                <a:cubicBezTo>
                  <a:pt x="41" y="47167"/>
                  <a:pt x="75" y="51042"/>
                  <a:pt x="96" y="54913"/>
                </a:cubicBezTo>
                <a:cubicBezTo>
                  <a:pt x="93" y="54920"/>
                  <a:pt x="96" y="54923"/>
                  <a:pt x="96" y="54927"/>
                </a:cubicBezTo>
                <a:cubicBezTo>
                  <a:pt x="79" y="55464"/>
                  <a:pt x="248" y="56035"/>
                  <a:pt x="579" y="56423"/>
                </a:cubicBezTo>
                <a:cubicBezTo>
                  <a:pt x="855" y="56753"/>
                  <a:pt x="1306" y="56950"/>
                  <a:pt x="1746" y="56950"/>
                </a:cubicBezTo>
                <a:cubicBezTo>
                  <a:pt x="1838" y="56950"/>
                  <a:pt x="1929" y="56941"/>
                  <a:pt x="2018" y="56923"/>
                </a:cubicBezTo>
                <a:cubicBezTo>
                  <a:pt x="8065" y="56941"/>
                  <a:pt x="14111" y="56950"/>
                  <a:pt x="20156" y="56954"/>
                </a:cubicBezTo>
                <a:cubicBezTo>
                  <a:pt x="23921" y="56956"/>
                  <a:pt x="27700" y="57033"/>
                  <a:pt x="31475" y="57033"/>
                </a:cubicBezTo>
                <a:cubicBezTo>
                  <a:pt x="33878" y="57033"/>
                  <a:pt x="36281" y="57001"/>
                  <a:pt x="38677" y="56900"/>
                </a:cubicBezTo>
                <a:cubicBezTo>
                  <a:pt x="38864" y="56971"/>
                  <a:pt x="39074" y="57005"/>
                  <a:pt x="39288" y="57005"/>
                </a:cubicBezTo>
                <a:cubicBezTo>
                  <a:pt x="39830" y="57005"/>
                  <a:pt x="40404" y="56788"/>
                  <a:pt x="40709" y="56403"/>
                </a:cubicBezTo>
                <a:cubicBezTo>
                  <a:pt x="41184" y="55807"/>
                  <a:pt x="41256" y="54712"/>
                  <a:pt x="41106" y="53900"/>
                </a:cubicBezTo>
                <a:cubicBezTo>
                  <a:pt x="41161" y="53862"/>
                  <a:pt x="41202" y="53797"/>
                  <a:pt x="41202" y="53708"/>
                </a:cubicBezTo>
                <a:cubicBezTo>
                  <a:pt x="41205" y="49603"/>
                  <a:pt x="41202" y="45500"/>
                  <a:pt x="41198" y="41398"/>
                </a:cubicBezTo>
                <a:cubicBezTo>
                  <a:pt x="41195" y="32213"/>
                  <a:pt x="41191" y="23032"/>
                  <a:pt x="41188" y="13848"/>
                </a:cubicBezTo>
                <a:cubicBezTo>
                  <a:pt x="41188" y="10470"/>
                  <a:pt x="41236" y="7085"/>
                  <a:pt x="41167" y="3707"/>
                </a:cubicBezTo>
                <a:cubicBezTo>
                  <a:pt x="41164" y="3401"/>
                  <a:pt x="41161" y="3095"/>
                  <a:pt x="41158" y="2785"/>
                </a:cubicBezTo>
                <a:cubicBezTo>
                  <a:pt x="41158" y="2762"/>
                  <a:pt x="41150" y="2741"/>
                  <a:pt x="41144" y="2721"/>
                </a:cubicBezTo>
                <a:cubicBezTo>
                  <a:pt x="41144" y="2683"/>
                  <a:pt x="41144" y="2642"/>
                  <a:pt x="41140" y="2605"/>
                </a:cubicBezTo>
                <a:cubicBezTo>
                  <a:pt x="41269" y="1908"/>
                  <a:pt x="41109" y="1105"/>
                  <a:pt x="40572" y="625"/>
                </a:cubicBezTo>
                <a:cubicBezTo>
                  <a:pt x="40145" y="246"/>
                  <a:pt x="39479" y="31"/>
                  <a:pt x="38859" y="31"/>
                </a:cubicBezTo>
                <a:cubicBezTo>
                  <a:pt x="38735" y="31"/>
                  <a:pt x="38612" y="40"/>
                  <a:pt x="38494" y="58"/>
                </a:cubicBezTo>
                <a:cubicBezTo>
                  <a:pt x="37428" y="14"/>
                  <a:pt x="36358" y="1"/>
                  <a:pt x="352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40;p52">
            <a:extLst>
              <a:ext uri="{FF2B5EF4-FFF2-40B4-BE49-F238E27FC236}">
                <a16:creationId xmlns:a16="http://schemas.microsoft.com/office/drawing/2014/main" id="{20C401D3-7B13-009D-2FD5-361EDEC5EFFB}"/>
              </a:ext>
            </a:extLst>
          </p:cNvPr>
          <p:cNvSpPr/>
          <p:nvPr/>
        </p:nvSpPr>
        <p:spPr>
          <a:xfrm>
            <a:off x="2512576" y="1801381"/>
            <a:ext cx="1828247" cy="2724898"/>
          </a:xfrm>
          <a:custGeom>
            <a:avLst/>
            <a:gdLst/>
            <a:ahLst/>
            <a:cxnLst/>
            <a:rect l="l" t="t" r="r" b="b"/>
            <a:pathLst>
              <a:path w="41270" h="57033" extrusionOk="0">
                <a:moveTo>
                  <a:pt x="2069" y="441"/>
                </a:moveTo>
                <a:cubicBezTo>
                  <a:pt x="2704" y="495"/>
                  <a:pt x="3344" y="509"/>
                  <a:pt x="3986" y="509"/>
                </a:cubicBezTo>
                <a:cubicBezTo>
                  <a:pt x="4741" y="509"/>
                  <a:pt x="5498" y="489"/>
                  <a:pt x="6248" y="489"/>
                </a:cubicBezTo>
                <a:cubicBezTo>
                  <a:pt x="6279" y="489"/>
                  <a:pt x="6310" y="489"/>
                  <a:pt x="6341" y="489"/>
                </a:cubicBezTo>
                <a:cubicBezTo>
                  <a:pt x="7913" y="493"/>
                  <a:pt x="9488" y="496"/>
                  <a:pt x="11059" y="499"/>
                </a:cubicBezTo>
                <a:cubicBezTo>
                  <a:pt x="12168" y="502"/>
                  <a:pt x="13277" y="503"/>
                  <a:pt x="14387" y="503"/>
                </a:cubicBezTo>
                <a:cubicBezTo>
                  <a:pt x="16424" y="503"/>
                  <a:pt x="18463" y="499"/>
                  <a:pt x="20503" y="493"/>
                </a:cubicBezTo>
                <a:cubicBezTo>
                  <a:pt x="21284" y="490"/>
                  <a:pt x="22065" y="489"/>
                  <a:pt x="22846" y="489"/>
                </a:cubicBezTo>
                <a:cubicBezTo>
                  <a:pt x="24680" y="489"/>
                  <a:pt x="26514" y="494"/>
                  <a:pt x="28347" y="494"/>
                </a:cubicBezTo>
                <a:cubicBezTo>
                  <a:pt x="28879" y="494"/>
                  <a:pt x="29410" y="494"/>
                  <a:pt x="29942" y="493"/>
                </a:cubicBezTo>
                <a:cubicBezTo>
                  <a:pt x="30029" y="493"/>
                  <a:pt x="30117" y="492"/>
                  <a:pt x="30205" y="492"/>
                </a:cubicBezTo>
                <a:cubicBezTo>
                  <a:pt x="31895" y="492"/>
                  <a:pt x="33598" y="527"/>
                  <a:pt x="35298" y="527"/>
                </a:cubicBezTo>
                <a:cubicBezTo>
                  <a:pt x="36471" y="527"/>
                  <a:pt x="37643" y="510"/>
                  <a:pt x="38810" y="455"/>
                </a:cubicBezTo>
                <a:cubicBezTo>
                  <a:pt x="39327" y="516"/>
                  <a:pt x="39844" y="537"/>
                  <a:pt x="40273" y="921"/>
                </a:cubicBezTo>
                <a:cubicBezTo>
                  <a:pt x="40735" y="1336"/>
                  <a:pt x="40735" y="1911"/>
                  <a:pt x="40793" y="2473"/>
                </a:cubicBezTo>
                <a:cubicBezTo>
                  <a:pt x="40783" y="2493"/>
                  <a:pt x="40776" y="2520"/>
                  <a:pt x="40776" y="2551"/>
                </a:cubicBezTo>
                <a:cubicBezTo>
                  <a:pt x="40773" y="2609"/>
                  <a:pt x="40773" y="2663"/>
                  <a:pt x="40773" y="2721"/>
                </a:cubicBezTo>
                <a:cubicBezTo>
                  <a:pt x="40766" y="2741"/>
                  <a:pt x="40759" y="2762"/>
                  <a:pt x="40759" y="2785"/>
                </a:cubicBezTo>
                <a:cubicBezTo>
                  <a:pt x="40756" y="3149"/>
                  <a:pt x="40753" y="3513"/>
                  <a:pt x="40746" y="3878"/>
                </a:cubicBezTo>
                <a:cubicBezTo>
                  <a:pt x="40677" y="6956"/>
                  <a:pt x="40671" y="10038"/>
                  <a:pt x="40685" y="13120"/>
                </a:cubicBezTo>
                <a:cubicBezTo>
                  <a:pt x="40681" y="17474"/>
                  <a:pt x="40701" y="21825"/>
                  <a:pt x="40726" y="26178"/>
                </a:cubicBezTo>
                <a:cubicBezTo>
                  <a:pt x="40726" y="31587"/>
                  <a:pt x="40726" y="37000"/>
                  <a:pt x="40722" y="42409"/>
                </a:cubicBezTo>
                <a:cubicBezTo>
                  <a:pt x="40718" y="46174"/>
                  <a:pt x="40715" y="49940"/>
                  <a:pt x="40715" y="53708"/>
                </a:cubicBezTo>
                <a:cubicBezTo>
                  <a:pt x="40715" y="53770"/>
                  <a:pt x="40732" y="53818"/>
                  <a:pt x="40762" y="53855"/>
                </a:cubicBezTo>
                <a:cubicBezTo>
                  <a:pt x="40701" y="54467"/>
                  <a:pt x="40729" y="55096"/>
                  <a:pt x="40558" y="55688"/>
                </a:cubicBezTo>
                <a:cubicBezTo>
                  <a:pt x="40280" y="56651"/>
                  <a:pt x="39514" y="56437"/>
                  <a:pt x="38800" y="56525"/>
                </a:cubicBezTo>
                <a:cubicBezTo>
                  <a:pt x="36353" y="56418"/>
                  <a:pt x="33900" y="56385"/>
                  <a:pt x="31445" y="56385"/>
                </a:cubicBezTo>
                <a:cubicBezTo>
                  <a:pt x="27680" y="56385"/>
                  <a:pt x="23911" y="56462"/>
                  <a:pt x="20156" y="56464"/>
                </a:cubicBezTo>
                <a:cubicBezTo>
                  <a:pt x="13995" y="56471"/>
                  <a:pt x="7831" y="56478"/>
                  <a:pt x="1671" y="56498"/>
                </a:cubicBezTo>
                <a:cubicBezTo>
                  <a:pt x="1334" y="56443"/>
                  <a:pt x="1017" y="56369"/>
                  <a:pt x="786" y="56005"/>
                </a:cubicBezTo>
                <a:cubicBezTo>
                  <a:pt x="507" y="55559"/>
                  <a:pt x="562" y="55049"/>
                  <a:pt x="466" y="54559"/>
                </a:cubicBezTo>
                <a:cubicBezTo>
                  <a:pt x="534" y="41068"/>
                  <a:pt x="528" y="27580"/>
                  <a:pt x="507" y="14089"/>
                </a:cubicBezTo>
                <a:cubicBezTo>
                  <a:pt x="507" y="12596"/>
                  <a:pt x="504" y="11103"/>
                  <a:pt x="501" y="9605"/>
                </a:cubicBezTo>
                <a:cubicBezTo>
                  <a:pt x="514" y="7528"/>
                  <a:pt x="524" y="5446"/>
                  <a:pt x="473" y="3371"/>
                </a:cubicBezTo>
                <a:cubicBezTo>
                  <a:pt x="493" y="2989"/>
                  <a:pt x="395" y="2540"/>
                  <a:pt x="497" y="2176"/>
                </a:cubicBezTo>
                <a:cubicBezTo>
                  <a:pt x="511" y="2126"/>
                  <a:pt x="511" y="2085"/>
                  <a:pt x="501" y="2044"/>
                </a:cubicBezTo>
                <a:cubicBezTo>
                  <a:pt x="542" y="1748"/>
                  <a:pt x="565" y="1441"/>
                  <a:pt x="722" y="1170"/>
                </a:cubicBezTo>
                <a:cubicBezTo>
                  <a:pt x="1017" y="659"/>
                  <a:pt x="1538" y="543"/>
                  <a:pt x="2069" y="441"/>
                </a:cubicBezTo>
                <a:close/>
                <a:moveTo>
                  <a:pt x="35287" y="1"/>
                </a:moveTo>
                <a:cubicBezTo>
                  <a:pt x="33607" y="1"/>
                  <a:pt x="31924" y="34"/>
                  <a:pt x="30254" y="34"/>
                </a:cubicBezTo>
                <a:cubicBezTo>
                  <a:pt x="30150" y="34"/>
                  <a:pt x="30046" y="33"/>
                  <a:pt x="29942" y="33"/>
                </a:cubicBezTo>
                <a:cubicBezTo>
                  <a:pt x="29410" y="32"/>
                  <a:pt x="28879" y="32"/>
                  <a:pt x="28347" y="32"/>
                </a:cubicBezTo>
                <a:cubicBezTo>
                  <a:pt x="26514" y="32"/>
                  <a:pt x="24680" y="37"/>
                  <a:pt x="22846" y="37"/>
                </a:cubicBezTo>
                <a:cubicBezTo>
                  <a:pt x="22065" y="37"/>
                  <a:pt x="21284" y="36"/>
                  <a:pt x="20503" y="33"/>
                </a:cubicBezTo>
                <a:cubicBezTo>
                  <a:pt x="18505" y="27"/>
                  <a:pt x="16510" y="25"/>
                  <a:pt x="14514" y="25"/>
                </a:cubicBezTo>
                <a:cubicBezTo>
                  <a:pt x="13363" y="25"/>
                  <a:pt x="12211" y="25"/>
                  <a:pt x="11059" y="27"/>
                </a:cubicBezTo>
                <a:cubicBezTo>
                  <a:pt x="9488" y="30"/>
                  <a:pt x="7913" y="33"/>
                  <a:pt x="6341" y="37"/>
                </a:cubicBezTo>
                <a:cubicBezTo>
                  <a:pt x="6313" y="37"/>
                  <a:pt x="6286" y="37"/>
                  <a:pt x="6258" y="37"/>
                </a:cubicBezTo>
                <a:cubicBezTo>
                  <a:pt x="5499" y="37"/>
                  <a:pt x="4734" y="16"/>
                  <a:pt x="3970" y="16"/>
                </a:cubicBezTo>
                <a:cubicBezTo>
                  <a:pt x="3182" y="16"/>
                  <a:pt x="2395" y="39"/>
                  <a:pt x="1620" y="129"/>
                </a:cubicBezTo>
                <a:cubicBezTo>
                  <a:pt x="1565" y="135"/>
                  <a:pt x="1528" y="166"/>
                  <a:pt x="1511" y="200"/>
                </a:cubicBezTo>
                <a:cubicBezTo>
                  <a:pt x="1123" y="272"/>
                  <a:pt x="783" y="452"/>
                  <a:pt x="507" y="782"/>
                </a:cubicBezTo>
                <a:cubicBezTo>
                  <a:pt x="17" y="1367"/>
                  <a:pt x="65" y="3027"/>
                  <a:pt x="85" y="3425"/>
                </a:cubicBezTo>
                <a:cubicBezTo>
                  <a:pt x="44" y="5112"/>
                  <a:pt x="52" y="6799"/>
                  <a:pt x="61" y="8490"/>
                </a:cubicBezTo>
                <a:cubicBezTo>
                  <a:pt x="58" y="9885"/>
                  <a:pt x="55" y="11279"/>
                  <a:pt x="52" y="12678"/>
                </a:cubicBezTo>
                <a:cubicBezTo>
                  <a:pt x="48" y="16080"/>
                  <a:pt x="0" y="19481"/>
                  <a:pt x="4" y="22883"/>
                </a:cubicBezTo>
                <a:cubicBezTo>
                  <a:pt x="11" y="29686"/>
                  <a:pt x="24" y="36490"/>
                  <a:pt x="35" y="43293"/>
                </a:cubicBezTo>
                <a:cubicBezTo>
                  <a:pt x="41" y="47167"/>
                  <a:pt x="75" y="51042"/>
                  <a:pt x="96" y="54913"/>
                </a:cubicBezTo>
                <a:cubicBezTo>
                  <a:pt x="93" y="54920"/>
                  <a:pt x="96" y="54923"/>
                  <a:pt x="96" y="54927"/>
                </a:cubicBezTo>
                <a:cubicBezTo>
                  <a:pt x="79" y="55464"/>
                  <a:pt x="248" y="56035"/>
                  <a:pt x="579" y="56423"/>
                </a:cubicBezTo>
                <a:cubicBezTo>
                  <a:pt x="855" y="56753"/>
                  <a:pt x="1306" y="56950"/>
                  <a:pt x="1746" y="56950"/>
                </a:cubicBezTo>
                <a:cubicBezTo>
                  <a:pt x="1838" y="56950"/>
                  <a:pt x="1929" y="56941"/>
                  <a:pt x="2018" y="56923"/>
                </a:cubicBezTo>
                <a:cubicBezTo>
                  <a:pt x="8065" y="56941"/>
                  <a:pt x="14111" y="56950"/>
                  <a:pt x="20156" y="56954"/>
                </a:cubicBezTo>
                <a:cubicBezTo>
                  <a:pt x="23921" y="56956"/>
                  <a:pt x="27700" y="57033"/>
                  <a:pt x="31475" y="57033"/>
                </a:cubicBezTo>
                <a:cubicBezTo>
                  <a:pt x="33878" y="57033"/>
                  <a:pt x="36281" y="57001"/>
                  <a:pt x="38677" y="56900"/>
                </a:cubicBezTo>
                <a:cubicBezTo>
                  <a:pt x="38864" y="56971"/>
                  <a:pt x="39074" y="57005"/>
                  <a:pt x="39288" y="57005"/>
                </a:cubicBezTo>
                <a:cubicBezTo>
                  <a:pt x="39830" y="57005"/>
                  <a:pt x="40404" y="56788"/>
                  <a:pt x="40709" y="56403"/>
                </a:cubicBezTo>
                <a:cubicBezTo>
                  <a:pt x="41184" y="55807"/>
                  <a:pt x="41256" y="54712"/>
                  <a:pt x="41106" y="53900"/>
                </a:cubicBezTo>
                <a:cubicBezTo>
                  <a:pt x="41161" y="53862"/>
                  <a:pt x="41202" y="53797"/>
                  <a:pt x="41202" y="53708"/>
                </a:cubicBezTo>
                <a:cubicBezTo>
                  <a:pt x="41205" y="49603"/>
                  <a:pt x="41202" y="45500"/>
                  <a:pt x="41198" y="41398"/>
                </a:cubicBezTo>
                <a:cubicBezTo>
                  <a:pt x="41195" y="32213"/>
                  <a:pt x="41191" y="23032"/>
                  <a:pt x="41188" y="13848"/>
                </a:cubicBezTo>
                <a:cubicBezTo>
                  <a:pt x="41188" y="10470"/>
                  <a:pt x="41236" y="7085"/>
                  <a:pt x="41167" y="3707"/>
                </a:cubicBezTo>
                <a:cubicBezTo>
                  <a:pt x="41164" y="3401"/>
                  <a:pt x="41161" y="3095"/>
                  <a:pt x="41158" y="2785"/>
                </a:cubicBezTo>
                <a:cubicBezTo>
                  <a:pt x="41158" y="2762"/>
                  <a:pt x="41150" y="2741"/>
                  <a:pt x="41144" y="2721"/>
                </a:cubicBezTo>
                <a:cubicBezTo>
                  <a:pt x="41144" y="2683"/>
                  <a:pt x="41144" y="2642"/>
                  <a:pt x="41140" y="2605"/>
                </a:cubicBezTo>
                <a:cubicBezTo>
                  <a:pt x="41269" y="1908"/>
                  <a:pt x="41109" y="1105"/>
                  <a:pt x="40572" y="625"/>
                </a:cubicBezTo>
                <a:cubicBezTo>
                  <a:pt x="40145" y="246"/>
                  <a:pt x="39479" y="31"/>
                  <a:pt x="38859" y="31"/>
                </a:cubicBezTo>
                <a:cubicBezTo>
                  <a:pt x="38735" y="31"/>
                  <a:pt x="38612" y="40"/>
                  <a:pt x="38494" y="58"/>
                </a:cubicBezTo>
                <a:cubicBezTo>
                  <a:pt x="37428" y="14"/>
                  <a:pt x="36358" y="1"/>
                  <a:pt x="352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40;p52">
            <a:extLst>
              <a:ext uri="{FF2B5EF4-FFF2-40B4-BE49-F238E27FC236}">
                <a16:creationId xmlns:a16="http://schemas.microsoft.com/office/drawing/2014/main" id="{35C93194-52D9-B3AF-DD23-4FB8C252F90F}"/>
              </a:ext>
            </a:extLst>
          </p:cNvPr>
          <p:cNvSpPr/>
          <p:nvPr/>
        </p:nvSpPr>
        <p:spPr>
          <a:xfrm>
            <a:off x="7200900" y="1801381"/>
            <a:ext cx="1828247" cy="2724896"/>
          </a:xfrm>
          <a:custGeom>
            <a:avLst/>
            <a:gdLst/>
            <a:ahLst/>
            <a:cxnLst/>
            <a:rect l="l" t="t" r="r" b="b"/>
            <a:pathLst>
              <a:path w="41270" h="57033" extrusionOk="0">
                <a:moveTo>
                  <a:pt x="2069" y="441"/>
                </a:moveTo>
                <a:cubicBezTo>
                  <a:pt x="2704" y="495"/>
                  <a:pt x="3344" y="509"/>
                  <a:pt x="3986" y="509"/>
                </a:cubicBezTo>
                <a:cubicBezTo>
                  <a:pt x="4741" y="509"/>
                  <a:pt x="5498" y="489"/>
                  <a:pt x="6248" y="489"/>
                </a:cubicBezTo>
                <a:cubicBezTo>
                  <a:pt x="6279" y="489"/>
                  <a:pt x="6310" y="489"/>
                  <a:pt x="6341" y="489"/>
                </a:cubicBezTo>
                <a:cubicBezTo>
                  <a:pt x="7913" y="493"/>
                  <a:pt x="9488" y="496"/>
                  <a:pt x="11059" y="499"/>
                </a:cubicBezTo>
                <a:cubicBezTo>
                  <a:pt x="12168" y="502"/>
                  <a:pt x="13277" y="503"/>
                  <a:pt x="14387" y="503"/>
                </a:cubicBezTo>
                <a:cubicBezTo>
                  <a:pt x="16424" y="503"/>
                  <a:pt x="18463" y="499"/>
                  <a:pt x="20503" y="493"/>
                </a:cubicBezTo>
                <a:cubicBezTo>
                  <a:pt x="21284" y="490"/>
                  <a:pt x="22065" y="489"/>
                  <a:pt x="22846" y="489"/>
                </a:cubicBezTo>
                <a:cubicBezTo>
                  <a:pt x="24680" y="489"/>
                  <a:pt x="26514" y="494"/>
                  <a:pt x="28347" y="494"/>
                </a:cubicBezTo>
                <a:cubicBezTo>
                  <a:pt x="28879" y="494"/>
                  <a:pt x="29410" y="494"/>
                  <a:pt x="29942" y="493"/>
                </a:cubicBezTo>
                <a:cubicBezTo>
                  <a:pt x="30029" y="493"/>
                  <a:pt x="30117" y="492"/>
                  <a:pt x="30205" y="492"/>
                </a:cubicBezTo>
                <a:cubicBezTo>
                  <a:pt x="31895" y="492"/>
                  <a:pt x="33598" y="527"/>
                  <a:pt x="35298" y="527"/>
                </a:cubicBezTo>
                <a:cubicBezTo>
                  <a:pt x="36471" y="527"/>
                  <a:pt x="37643" y="510"/>
                  <a:pt x="38810" y="455"/>
                </a:cubicBezTo>
                <a:cubicBezTo>
                  <a:pt x="39327" y="516"/>
                  <a:pt x="39844" y="537"/>
                  <a:pt x="40273" y="921"/>
                </a:cubicBezTo>
                <a:cubicBezTo>
                  <a:pt x="40735" y="1336"/>
                  <a:pt x="40735" y="1911"/>
                  <a:pt x="40793" y="2473"/>
                </a:cubicBezTo>
                <a:cubicBezTo>
                  <a:pt x="40783" y="2493"/>
                  <a:pt x="40776" y="2520"/>
                  <a:pt x="40776" y="2551"/>
                </a:cubicBezTo>
                <a:cubicBezTo>
                  <a:pt x="40773" y="2609"/>
                  <a:pt x="40773" y="2663"/>
                  <a:pt x="40773" y="2721"/>
                </a:cubicBezTo>
                <a:cubicBezTo>
                  <a:pt x="40766" y="2741"/>
                  <a:pt x="40759" y="2762"/>
                  <a:pt x="40759" y="2785"/>
                </a:cubicBezTo>
                <a:cubicBezTo>
                  <a:pt x="40756" y="3149"/>
                  <a:pt x="40753" y="3513"/>
                  <a:pt x="40746" y="3878"/>
                </a:cubicBezTo>
                <a:cubicBezTo>
                  <a:pt x="40677" y="6956"/>
                  <a:pt x="40671" y="10038"/>
                  <a:pt x="40685" y="13120"/>
                </a:cubicBezTo>
                <a:cubicBezTo>
                  <a:pt x="40681" y="17474"/>
                  <a:pt x="40701" y="21825"/>
                  <a:pt x="40726" y="26178"/>
                </a:cubicBezTo>
                <a:cubicBezTo>
                  <a:pt x="40726" y="31587"/>
                  <a:pt x="40726" y="37000"/>
                  <a:pt x="40722" y="42409"/>
                </a:cubicBezTo>
                <a:cubicBezTo>
                  <a:pt x="40718" y="46174"/>
                  <a:pt x="40715" y="49940"/>
                  <a:pt x="40715" y="53708"/>
                </a:cubicBezTo>
                <a:cubicBezTo>
                  <a:pt x="40715" y="53770"/>
                  <a:pt x="40732" y="53818"/>
                  <a:pt x="40762" y="53855"/>
                </a:cubicBezTo>
                <a:cubicBezTo>
                  <a:pt x="40701" y="54467"/>
                  <a:pt x="40729" y="55096"/>
                  <a:pt x="40558" y="55688"/>
                </a:cubicBezTo>
                <a:cubicBezTo>
                  <a:pt x="40280" y="56651"/>
                  <a:pt x="39514" y="56437"/>
                  <a:pt x="38800" y="56525"/>
                </a:cubicBezTo>
                <a:cubicBezTo>
                  <a:pt x="36353" y="56418"/>
                  <a:pt x="33900" y="56385"/>
                  <a:pt x="31445" y="56385"/>
                </a:cubicBezTo>
                <a:cubicBezTo>
                  <a:pt x="27680" y="56385"/>
                  <a:pt x="23911" y="56462"/>
                  <a:pt x="20156" y="56464"/>
                </a:cubicBezTo>
                <a:cubicBezTo>
                  <a:pt x="13995" y="56471"/>
                  <a:pt x="7831" y="56478"/>
                  <a:pt x="1671" y="56498"/>
                </a:cubicBezTo>
                <a:cubicBezTo>
                  <a:pt x="1334" y="56443"/>
                  <a:pt x="1017" y="56369"/>
                  <a:pt x="786" y="56005"/>
                </a:cubicBezTo>
                <a:cubicBezTo>
                  <a:pt x="507" y="55559"/>
                  <a:pt x="562" y="55049"/>
                  <a:pt x="466" y="54559"/>
                </a:cubicBezTo>
                <a:cubicBezTo>
                  <a:pt x="534" y="41068"/>
                  <a:pt x="528" y="27580"/>
                  <a:pt x="507" y="14089"/>
                </a:cubicBezTo>
                <a:cubicBezTo>
                  <a:pt x="507" y="12596"/>
                  <a:pt x="504" y="11103"/>
                  <a:pt x="501" y="9605"/>
                </a:cubicBezTo>
                <a:cubicBezTo>
                  <a:pt x="514" y="7528"/>
                  <a:pt x="524" y="5446"/>
                  <a:pt x="473" y="3371"/>
                </a:cubicBezTo>
                <a:cubicBezTo>
                  <a:pt x="493" y="2989"/>
                  <a:pt x="395" y="2540"/>
                  <a:pt x="497" y="2176"/>
                </a:cubicBezTo>
                <a:cubicBezTo>
                  <a:pt x="511" y="2126"/>
                  <a:pt x="511" y="2085"/>
                  <a:pt x="501" y="2044"/>
                </a:cubicBezTo>
                <a:cubicBezTo>
                  <a:pt x="542" y="1748"/>
                  <a:pt x="565" y="1441"/>
                  <a:pt x="722" y="1170"/>
                </a:cubicBezTo>
                <a:cubicBezTo>
                  <a:pt x="1017" y="659"/>
                  <a:pt x="1538" y="543"/>
                  <a:pt x="2069" y="441"/>
                </a:cubicBezTo>
                <a:close/>
                <a:moveTo>
                  <a:pt x="35287" y="1"/>
                </a:moveTo>
                <a:cubicBezTo>
                  <a:pt x="33607" y="1"/>
                  <a:pt x="31924" y="34"/>
                  <a:pt x="30254" y="34"/>
                </a:cubicBezTo>
                <a:cubicBezTo>
                  <a:pt x="30150" y="34"/>
                  <a:pt x="30046" y="33"/>
                  <a:pt x="29942" y="33"/>
                </a:cubicBezTo>
                <a:cubicBezTo>
                  <a:pt x="29410" y="32"/>
                  <a:pt x="28879" y="32"/>
                  <a:pt x="28347" y="32"/>
                </a:cubicBezTo>
                <a:cubicBezTo>
                  <a:pt x="26514" y="32"/>
                  <a:pt x="24680" y="37"/>
                  <a:pt x="22846" y="37"/>
                </a:cubicBezTo>
                <a:cubicBezTo>
                  <a:pt x="22065" y="37"/>
                  <a:pt x="21284" y="36"/>
                  <a:pt x="20503" y="33"/>
                </a:cubicBezTo>
                <a:cubicBezTo>
                  <a:pt x="18505" y="27"/>
                  <a:pt x="16510" y="25"/>
                  <a:pt x="14514" y="25"/>
                </a:cubicBezTo>
                <a:cubicBezTo>
                  <a:pt x="13363" y="25"/>
                  <a:pt x="12211" y="25"/>
                  <a:pt x="11059" y="27"/>
                </a:cubicBezTo>
                <a:cubicBezTo>
                  <a:pt x="9488" y="30"/>
                  <a:pt x="7913" y="33"/>
                  <a:pt x="6341" y="37"/>
                </a:cubicBezTo>
                <a:cubicBezTo>
                  <a:pt x="6313" y="37"/>
                  <a:pt x="6286" y="37"/>
                  <a:pt x="6258" y="37"/>
                </a:cubicBezTo>
                <a:cubicBezTo>
                  <a:pt x="5499" y="37"/>
                  <a:pt x="4734" y="16"/>
                  <a:pt x="3970" y="16"/>
                </a:cubicBezTo>
                <a:cubicBezTo>
                  <a:pt x="3182" y="16"/>
                  <a:pt x="2395" y="39"/>
                  <a:pt x="1620" y="129"/>
                </a:cubicBezTo>
                <a:cubicBezTo>
                  <a:pt x="1565" y="135"/>
                  <a:pt x="1528" y="166"/>
                  <a:pt x="1511" y="200"/>
                </a:cubicBezTo>
                <a:cubicBezTo>
                  <a:pt x="1123" y="272"/>
                  <a:pt x="783" y="452"/>
                  <a:pt x="507" y="782"/>
                </a:cubicBezTo>
                <a:cubicBezTo>
                  <a:pt x="17" y="1367"/>
                  <a:pt x="65" y="3027"/>
                  <a:pt x="85" y="3425"/>
                </a:cubicBezTo>
                <a:cubicBezTo>
                  <a:pt x="44" y="5112"/>
                  <a:pt x="52" y="6799"/>
                  <a:pt x="61" y="8490"/>
                </a:cubicBezTo>
                <a:cubicBezTo>
                  <a:pt x="58" y="9885"/>
                  <a:pt x="55" y="11279"/>
                  <a:pt x="52" y="12678"/>
                </a:cubicBezTo>
                <a:cubicBezTo>
                  <a:pt x="48" y="16080"/>
                  <a:pt x="0" y="19481"/>
                  <a:pt x="4" y="22883"/>
                </a:cubicBezTo>
                <a:cubicBezTo>
                  <a:pt x="11" y="29686"/>
                  <a:pt x="24" y="36490"/>
                  <a:pt x="35" y="43293"/>
                </a:cubicBezTo>
                <a:cubicBezTo>
                  <a:pt x="41" y="47167"/>
                  <a:pt x="75" y="51042"/>
                  <a:pt x="96" y="54913"/>
                </a:cubicBezTo>
                <a:cubicBezTo>
                  <a:pt x="93" y="54920"/>
                  <a:pt x="96" y="54923"/>
                  <a:pt x="96" y="54927"/>
                </a:cubicBezTo>
                <a:cubicBezTo>
                  <a:pt x="79" y="55464"/>
                  <a:pt x="248" y="56035"/>
                  <a:pt x="579" y="56423"/>
                </a:cubicBezTo>
                <a:cubicBezTo>
                  <a:pt x="855" y="56753"/>
                  <a:pt x="1306" y="56950"/>
                  <a:pt x="1746" y="56950"/>
                </a:cubicBezTo>
                <a:cubicBezTo>
                  <a:pt x="1838" y="56950"/>
                  <a:pt x="1929" y="56941"/>
                  <a:pt x="2018" y="56923"/>
                </a:cubicBezTo>
                <a:cubicBezTo>
                  <a:pt x="8065" y="56941"/>
                  <a:pt x="14111" y="56950"/>
                  <a:pt x="20156" y="56954"/>
                </a:cubicBezTo>
                <a:cubicBezTo>
                  <a:pt x="23921" y="56956"/>
                  <a:pt x="27700" y="57033"/>
                  <a:pt x="31475" y="57033"/>
                </a:cubicBezTo>
                <a:cubicBezTo>
                  <a:pt x="33878" y="57033"/>
                  <a:pt x="36281" y="57001"/>
                  <a:pt x="38677" y="56900"/>
                </a:cubicBezTo>
                <a:cubicBezTo>
                  <a:pt x="38864" y="56971"/>
                  <a:pt x="39074" y="57005"/>
                  <a:pt x="39288" y="57005"/>
                </a:cubicBezTo>
                <a:cubicBezTo>
                  <a:pt x="39830" y="57005"/>
                  <a:pt x="40404" y="56788"/>
                  <a:pt x="40709" y="56403"/>
                </a:cubicBezTo>
                <a:cubicBezTo>
                  <a:pt x="41184" y="55807"/>
                  <a:pt x="41256" y="54712"/>
                  <a:pt x="41106" y="53900"/>
                </a:cubicBezTo>
                <a:cubicBezTo>
                  <a:pt x="41161" y="53862"/>
                  <a:pt x="41202" y="53797"/>
                  <a:pt x="41202" y="53708"/>
                </a:cubicBezTo>
                <a:cubicBezTo>
                  <a:pt x="41205" y="49603"/>
                  <a:pt x="41202" y="45500"/>
                  <a:pt x="41198" y="41398"/>
                </a:cubicBezTo>
                <a:cubicBezTo>
                  <a:pt x="41195" y="32213"/>
                  <a:pt x="41191" y="23032"/>
                  <a:pt x="41188" y="13848"/>
                </a:cubicBezTo>
                <a:cubicBezTo>
                  <a:pt x="41188" y="10470"/>
                  <a:pt x="41236" y="7085"/>
                  <a:pt x="41167" y="3707"/>
                </a:cubicBezTo>
                <a:cubicBezTo>
                  <a:pt x="41164" y="3401"/>
                  <a:pt x="41161" y="3095"/>
                  <a:pt x="41158" y="2785"/>
                </a:cubicBezTo>
                <a:cubicBezTo>
                  <a:pt x="41158" y="2762"/>
                  <a:pt x="41150" y="2741"/>
                  <a:pt x="41144" y="2721"/>
                </a:cubicBezTo>
                <a:cubicBezTo>
                  <a:pt x="41144" y="2683"/>
                  <a:pt x="41144" y="2642"/>
                  <a:pt x="41140" y="2605"/>
                </a:cubicBezTo>
                <a:cubicBezTo>
                  <a:pt x="41269" y="1908"/>
                  <a:pt x="41109" y="1105"/>
                  <a:pt x="40572" y="625"/>
                </a:cubicBezTo>
                <a:cubicBezTo>
                  <a:pt x="40145" y="246"/>
                  <a:pt x="39479" y="31"/>
                  <a:pt x="38859" y="31"/>
                </a:cubicBezTo>
                <a:cubicBezTo>
                  <a:pt x="38735" y="31"/>
                  <a:pt x="38612" y="40"/>
                  <a:pt x="38494" y="58"/>
                </a:cubicBezTo>
                <a:cubicBezTo>
                  <a:pt x="37428" y="14"/>
                  <a:pt x="36358" y="1"/>
                  <a:pt x="352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40;p52">
            <a:extLst>
              <a:ext uri="{FF2B5EF4-FFF2-40B4-BE49-F238E27FC236}">
                <a16:creationId xmlns:a16="http://schemas.microsoft.com/office/drawing/2014/main" id="{4B9ECFBA-39C8-C28B-008E-B8F835BD9063}"/>
              </a:ext>
            </a:extLst>
          </p:cNvPr>
          <p:cNvSpPr/>
          <p:nvPr/>
        </p:nvSpPr>
        <p:spPr>
          <a:xfrm>
            <a:off x="4910299" y="1801380"/>
            <a:ext cx="1828247" cy="2724897"/>
          </a:xfrm>
          <a:custGeom>
            <a:avLst/>
            <a:gdLst/>
            <a:ahLst/>
            <a:cxnLst/>
            <a:rect l="l" t="t" r="r" b="b"/>
            <a:pathLst>
              <a:path w="41270" h="57033" extrusionOk="0">
                <a:moveTo>
                  <a:pt x="2069" y="441"/>
                </a:moveTo>
                <a:cubicBezTo>
                  <a:pt x="2704" y="495"/>
                  <a:pt x="3344" y="509"/>
                  <a:pt x="3986" y="509"/>
                </a:cubicBezTo>
                <a:cubicBezTo>
                  <a:pt x="4741" y="509"/>
                  <a:pt x="5498" y="489"/>
                  <a:pt x="6248" y="489"/>
                </a:cubicBezTo>
                <a:cubicBezTo>
                  <a:pt x="6279" y="489"/>
                  <a:pt x="6310" y="489"/>
                  <a:pt x="6341" y="489"/>
                </a:cubicBezTo>
                <a:cubicBezTo>
                  <a:pt x="7913" y="493"/>
                  <a:pt x="9488" y="496"/>
                  <a:pt x="11059" y="499"/>
                </a:cubicBezTo>
                <a:cubicBezTo>
                  <a:pt x="12168" y="502"/>
                  <a:pt x="13277" y="503"/>
                  <a:pt x="14387" y="503"/>
                </a:cubicBezTo>
                <a:cubicBezTo>
                  <a:pt x="16424" y="503"/>
                  <a:pt x="18463" y="499"/>
                  <a:pt x="20503" y="493"/>
                </a:cubicBezTo>
                <a:cubicBezTo>
                  <a:pt x="21284" y="490"/>
                  <a:pt x="22065" y="489"/>
                  <a:pt x="22846" y="489"/>
                </a:cubicBezTo>
                <a:cubicBezTo>
                  <a:pt x="24680" y="489"/>
                  <a:pt x="26514" y="494"/>
                  <a:pt x="28347" y="494"/>
                </a:cubicBezTo>
                <a:cubicBezTo>
                  <a:pt x="28879" y="494"/>
                  <a:pt x="29410" y="494"/>
                  <a:pt x="29942" y="493"/>
                </a:cubicBezTo>
                <a:cubicBezTo>
                  <a:pt x="30029" y="493"/>
                  <a:pt x="30117" y="492"/>
                  <a:pt x="30205" y="492"/>
                </a:cubicBezTo>
                <a:cubicBezTo>
                  <a:pt x="31895" y="492"/>
                  <a:pt x="33598" y="527"/>
                  <a:pt x="35298" y="527"/>
                </a:cubicBezTo>
                <a:cubicBezTo>
                  <a:pt x="36471" y="527"/>
                  <a:pt x="37643" y="510"/>
                  <a:pt x="38810" y="455"/>
                </a:cubicBezTo>
                <a:cubicBezTo>
                  <a:pt x="39327" y="516"/>
                  <a:pt x="39844" y="537"/>
                  <a:pt x="40273" y="921"/>
                </a:cubicBezTo>
                <a:cubicBezTo>
                  <a:pt x="40735" y="1336"/>
                  <a:pt x="40735" y="1911"/>
                  <a:pt x="40793" y="2473"/>
                </a:cubicBezTo>
                <a:cubicBezTo>
                  <a:pt x="40783" y="2493"/>
                  <a:pt x="40776" y="2520"/>
                  <a:pt x="40776" y="2551"/>
                </a:cubicBezTo>
                <a:cubicBezTo>
                  <a:pt x="40773" y="2609"/>
                  <a:pt x="40773" y="2663"/>
                  <a:pt x="40773" y="2721"/>
                </a:cubicBezTo>
                <a:cubicBezTo>
                  <a:pt x="40766" y="2741"/>
                  <a:pt x="40759" y="2762"/>
                  <a:pt x="40759" y="2785"/>
                </a:cubicBezTo>
                <a:cubicBezTo>
                  <a:pt x="40756" y="3149"/>
                  <a:pt x="40753" y="3513"/>
                  <a:pt x="40746" y="3878"/>
                </a:cubicBezTo>
                <a:cubicBezTo>
                  <a:pt x="40677" y="6956"/>
                  <a:pt x="40671" y="10038"/>
                  <a:pt x="40685" y="13120"/>
                </a:cubicBezTo>
                <a:cubicBezTo>
                  <a:pt x="40681" y="17474"/>
                  <a:pt x="40701" y="21825"/>
                  <a:pt x="40726" y="26178"/>
                </a:cubicBezTo>
                <a:cubicBezTo>
                  <a:pt x="40726" y="31587"/>
                  <a:pt x="40726" y="37000"/>
                  <a:pt x="40722" y="42409"/>
                </a:cubicBezTo>
                <a:cubicBezTo>
                  <a:pt x="40718" y="46174"/>
                  <a:pt x="40715" y="49940"/>
                  <a:pt x="40715" y="53708"/>
                </a:cubicBezTo>
                <a:cubicBezTo>
                  <a:pt x="40715" y="53770"/>
                  <a:pt x="40732" y="53818"/>
                  <a:pt x="40762" y="53855"/>
                </a:cubicBezTo>
                <a:cubicBezTo>
                  <a:pt x="40701" y="54467"/>
                  <a:pt x="40729" y="55096"/>
                  <a:pt x="40558" y="55688"/>
                </a:cubicBezTo>
                <a:cubicBezTo>
                  <a:pt x="40280" y="56651"/>
                  <a:pt x="39514" y="56437"/>
                  <a:pt x="38800" y="56525"/>
                </a:cubicBezTo>
                <a:cubicBezTo>
                  <a:pt x="36353" y="56418"/>
                  <a:pt x="33900" y="56385"/>
                  <a:pt x="31445" y="56385"/>
                </a:cubicBezTo>
                <a:cubicBezTo>
                  <a:pt x="27680" y="56385"/>
                  <a:pt x="23911" y="56462"/>
                  <a:pt x="20156" y="56464"/>
                </a:cubicBezTo>
                <a:cubicBezTo>
                  <a:pt x="13995" y="56471"/>
                  <a:pt x="7831" y="56478"/>
                  <a:pt x="1671" y="56498"/>
                </a:cubicBezTo>
                <a:cubicBezTo>
                  <a:pt x="1334" y="56443"/>
                  <a:pt x="1017" y="56369"/>
                  <a:pt x="786" y="56005"/>
                </a:cubicBezTo>
                <a:cubicBezTo>
                  <a:pt x="507" y="55559"/>
                  <a:pt x="562" y="55049"/>
                  <a:pt x="466" y="54559"/>
                </a:cubicBezTo>
                <a:cubicBezTo>
                  <a:pt x="534" y="41068"/>
                  <a:pt x="528" y="27580"/>
                  <a:pt x="507" y="14089"/>
                </a:cubicBezTo>
                <a:cubicBezTo>
                  <a:pt x="507" y="12596"/>
                  <a:pt x="504" y="11103"/>
                  <a:pt x="501" y="9605"/>
                </a:cubicBezTo>
                <a:cubicBezTo>
                  <a:pt x="514" y="7528"/>
                  <a:pt x="524" y="5446"/>
                  <a:pt x="473" y="3371"/>
                </a:cubicBezTo>
                <a:cubicBezTo>
                  <a:pt x="493" y="2989"/>
                  <a:pt x="395" y="2540"/>
                  <a:pt x="497" y="2176"/>
                </a:cubicBezTo>
                <a:cubicBezTo>
                  <a:pt x="511" y="2126"/>
                  <a:pt x="511" y="2085"/>
                  <a:pt x="501" y="2044"/>
                </a:cubicBezTo>
                <a:cubicBezTo>
                  <a:pt x="542" y="1748"/>
                  <a:pt x="565" y="1441"/>
                  <a:pt x="722" y="1170"/>
                </a:cubicBezTo>
                <a:cubicBezTo>
                  <a:pt x="1017" y="659"/>
                  <a:pt x="1538" y="543"/>
                  <a:pt x="2069" y="441"/>
                </a:cubicBezTo>
                <a:close/>
                <a:moveTo>
                  <a:pt x="35287" y="1"/>
                </a:moveTo>
                <a:cubicBezTo>
                  <a:pt x="33607" y="1"/>
                  <a:pt x="31924" y="34"/>
                  <a:pt x="30254" y="34"/>
                </a:cubicBezTo>
                <a:cubicBezTo>
                  <a:pt x="30150" y="34"/>
                  <a:pt x="30046" y="33"/>
                  <a:pt x="29942" y="33"/>
                </a:cubicBezTo>
                <a:cubicBezTo>
                  <a:pt x="29410" y="32"/>
                  <a:pt x="28879" y="32"/>
                  <a:pt x="28347" y="32"/>
                </a:cubicBezTo>
                <a:cubicBezTo>
                  <a:pt x="26514" y="32"/>
                  <a:pt x="24680" y="37"/>
                  <a:pt x="22846" y="37"/>
                </a:cubicBezTo>
                <a:cubicBezTo>
                  <a:pt x="22065" y="37"/>
                  <a:pt x="21284" y="36"/>
                  <a:pt x="20503" y="33"/>
                </a:cubicBezTo>
                <a:cubicBezTo>
                  <a:pt x="18505" y="27"/>
                  <a:pt x="16510" y="25"/>
                  <a:pt x="14514" y="25"/>
                </a:cubicBezTo>
                <a:cubicBezTo>
                  <a:pt x="13363" y="25"/>
                  <a:pt x="12211" y="25"/>
                  <a:pt x="11059" y="27"/>
                </a:cubicBezTo>
                <a:cubicBezTo>
                  <a:pt x="9488" y="30"/>
                  <a:pt x="7913" y="33"/>
                  <a:pt x="6341" y="37"/>
                </a:cubicBezTo>
                <a:cubicBezTo>
                  <a:pt x="6313" y="37"/>
                  <a:pt x="6286" y="37"/>
                  <a:pt x="6258" y="37"/>
                </a:cubicBezTo>
                <a:cubicBezTo>
                  <a:pt x="5499" y="37"/>
                  <a:pt x="4734" y="16"/>
                  <a:pt x="3970" y="16"/>
                </a:cubicBezTo>
                <a:cubicBezTo>
                  <a:pt x="3182" y="16"/>
                  <a:pt x="2395" y="39"/>
                  <a:pt x="1620" y="129"/>
                </a:cubicBezTo>
                <a:cubicBezTo>
                  <a:pt x="1565" y="135"/>
                  <a:pt x="1528" y="166"/>
                  <a:pt x="1511" y="200"/>
                </a:cubicBezTo>
                <a:cubicBezTo>
                  <a:pt x="1123" y="272"/>
                  <a:pt x="783" y="452"/>
                  <a:pt x="507" y="782"/>
                </a:cubicBezTo>
                <a:cubicBezTo>
                  <a:pt x="17" y="1367"/>
                  <a:pt x="65" y="3027"/>
                  <a:pt x="85" y="3425"/>
                </a:cubicBezTo>
                <a:cubicBezTo>
                  <a:pt x="44" y="5112"/>
                  <a:pt x="52" y="6799"/>
                  <a:pt x="61" y="8490"/>
                </a:cubicBezTo>
                <a:cubicBezTo>
                  <a:pt x="58" y="9885"/>
                  <a:pt x="55" y="11279"/>
                  <a:pt x="52" y="12678"/>
                </a:cubicBezTo>
                <a:cubicBezTo>
                  <a:pt x="48" y="16080"/>
                  <a:pt x="0" y="19481"/>
                  <a:pt x="4" y="22883"/>
                </a:cubicBezTo>
                <a:cubicBezTo>
                  <a:pt x="11" y="29686"/>
                  <a:pt x="24" y="36490"/>
                  <a:pt x="35" y="43293"/>
                </a:cubicBezTo>
                <a:cubicBezTo>
                  <a:pt x="41" y="47167"/>
                  <a:pt x="75" y="51042"/>
                  <a:pt x="96" y="54913"/>
                </a:cubicBezTo>
                <a:cubicBezTo>
                  <a:pt x="93" y="54920"/>
                  <a:pt x="96" y="54923"/>
                  <a:pt x="96" y="54927"/>
                </a:cubicBezTo>
                <a:cubicBezTo>
                  <a:pt x="79" y="55464"/>
                  <a:pt x="248" y="56035"/>
                  <a:pt x="579" y="56423"/>
                </a:cubicBezTo>
                <a:cubicBezTo>
                  <a:pt x="855" y="56753"/>
                  <a:pt x="1306" y="56950"/>
                  <a:pt x="1746" y="56950"/>
                </a:cubicBezTo>
                <a:cubicBezTo>
                  <a:pt x="1838" y="56950"/>
                  <a:pt x="1929" y="56941"/>
                  <a:pt x="2018" y="56923"/>
                </a:cubicBezTo>
                <a:cubicBezTo>
                  <a:pt x="8065" y="56941"/>
                  <a:pt x="14111" y="56950"/>
                  <a:pt x="20156" y="56954"/>
                </a:cubicBezTo>
                <a:cubicBezTo>
                  <a:pt x="23921" y="56956"/>
                  <a:pt x="27700" y="57033"/>
                  <a:pt x="31475" y="57033"/>
                </a:cubicBezTo>
                <a:cubicBezTo>
                  <a:pt x="33878" y="57033"/>
                  <a:pt x="36281" y="57001"/>
                  <a:pt x="38677" y="56900"/>
                </a:cubicBezTo>
                <a:cubicBezTo>
                  <a:pt x="38864" y="56971"/>
                  <a:pt x="39074" y="57005"/>
                  <a:pt x="39288" y="57005"/>
                </a:cubicBezTo>
                <a:cubicBezTo>
                  <a:pt x="39830" y="57005"/>
                  <a:pt x="40404" y="56788"/>
                  <a:pt x="40709" y="56403"/>
                </a:cubicBezTo>
                <a:cubicBezTo>
                  <a:pt x="41184" y="55807"/>
                  <a:pt x="41256" y="54712"/>
                  <a:pt x="41106" y="53900"/>
                </a:cubicBezTo>
                <a:cubicBezTo>
                  <a:pt x="41161" y="53862"/>
                  <a:pt x="41202" y="53797"/>
                  <a:pt x="41202" y="53708"/>
                </a:cubicBezTo>
                <a:cubicBezTo>
                  <a:pt x="41205" y="49603"/>
                  <a:pt x="41202" y="45500"/>
                  <a:pt x="41198" y="41398"/>
                </a:cubicBezTo>
                <a:cubicBezTo>
                  <a:pt x="41195" y="32213"/>
                  <a:pt x="41191" y="23032"/>
                  <a:pt x="41188" y="13848"/>
                </a:cubicBezTo>
                <a:cubicBezTo>
                  <a:pt x="41188" y="10470"/>
                  <a:pt x="41236" y="7085"/>
                  <a:pt x="41167" y="3707"/>
                </a:cubicBezTo>
                <a:cubicBezTo>
                  <a:pt x="41164" y="3401"/>
                  <a:pt x="41161" y="3095"/>
                  <a:pt x="41158" y="2785"/>
                </a:cubicBezTo>
                <a:cubicBezTo>
                  <a:pt x="41158" y="2762"/>
                  <a:pt x="41150" y="2741"/>
                  <a:pt x="41144" y="2721"/>
                </a:cubicBezTo>
                <a:cubicBezTo>
                  <a:pt x="41144" y="2683"/>
                  <a:pt x="41144" y="2642"/>
                  <a:pt x="41140" y="2605"/>
                </a:cubicBezTo>
                <a:cubicBezTo>
                  <a:pt x="41269" y="1908"/>
                  <a:pt x="41109" y="1105"/>
                  <a:pt x="40572" y="625"/>
                </a:cubicBezTo>
                <a:cubicBezTo>
                  <a:pt x="40145" y="246"/>
                  <a:pt x="39479" y="31"/>
                  <a:pt x="38859" y="31"/>
                </a:cubicBezTo>
                <a:cubicBezTo>
                  <a:pt x="38735" y="31"/>
                  <a:pt x="38612" y="40"/>
                  <a:pt x="38494" y="58"/>
                </a:cubicBezTo>
                <a:cubicBezTo>
                  <a:pt x="37428" y="14"/>
                  <a:pt x="36358" y="1"/>
                  <a:pt x="352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 name="Hình ảnh 23" descr="Ảnh có chứa ảnh chụp màn hình, màu cam, màu vàng, thiết kế&#10;&#10;Mô tả được tạo tự động">
            <a:extLst>
              <a:ext uri="{FF2B5EF4-FFF2-40B4-BE49-F238E27FC236}">
                <a16:creationId xmlns:a16="http://schemas.microsoft.com/office/drawing/2014/main" id="{3024BFE2-9DCC-11A6-FCF5-9468498FFDA5}"/>
              </a:ext>
            </a:extLst>
          </p:cNvPr>
          <p:cNvPicPr>
            <a:picLocks noChangeAspect="1"/>
          </p:cNvPicPr>
          <p:nvPr/>
        </p:nvPicPr>
        <p:blipFill>
          <a:blip r:embed="rId2"/>
          <a:stretch>
            <a:fillRect/>
          </a:stretch>
        </p:blipFill>
        <p:spPr>
          <a:xfrm>
            <a:off x="3004470" y="1969322"/>
            <a:ext cx="844458" cy="844458"/>
          </a:xfrm>
          <a:prstGeom prst="rect">
            <a:avLst/>
          </a:prstGeom>
        </p:spPr>
      </p:pic>
      <p:pic>
        <p:nvPicPr>
          <p:cNvPr id="25" name="Hình ảnh 24" descr="Ảnh có chứa ảnh chụp màn hình, màu cam, màu vàng, thiết kế&#10;&#10;Mô tả được tạo tự động">
            <a:extLst>
              <a:ext uri="{FF2B5EF4-FFF2-40B4-BE49-F238E27FC236}">
                <a16:creationId xmlns:a16="http://schemas.microsoft.com/office/drawing/2014/main" id="{DDC3F063-79D7-CD16-D5ED-F294388CF502}"/>
              </a:ext>
            </a:extLst>
          </p:cNvPr>
          <p:cNvPicPr>
            <a:picLocks noChangeAspect="1"/>
          </p:cNvPicPr>
          <p:nvPr/>
        </p:nvPicPr>
        <p:blipFill>
          <a:blip r:embed="rId2"/>
          <a:stretch>
            <a:fillRect/>
          </a:stretch>
        </p:blipFill>
        <p:spPr>
          <a:xfrm>
            <a:off x="5402194" y="1969322"/>
            <a:ext cx="844458" cy="844458"/>
          </a:xfrm>
          <a:prstGeom prst="rect">
            <a:avLst/>
          </a:prstGeom>
        </p:spPr>
      </p:pic>
      <p:pic>
        <p:nvPicPr>
          <p:cNvPr id="26" name="Hình ảnh 25" descr="Ảnh có chứa ảnh chụp màn hình, màu cam, màu vàng, thiết kế&#10;&#10;Mô tả được tạo tự động">
            <a:extLst>
              <a:ext uri="{FF2B5EF4-FFF2-40B4-BE49-F238E27FC236}">
                <a16:creationId xmlns:a16="http://schemas.microsoft.com/office/drawing/2014/main" id="{84DB2185-8C45-983C-8F4F-C81D386FBEFC}"/>
              </a:ext>
            </a:extLst>
          </p:cNvPr>
          <p:cNvPicPr>
            <a:picLocks noChangeAspect="1"/>
          </p:cNvPicPr>
          <p:nvPr/>
        </p:nvPicPr>
        <p:blipFill>
          <a:blip r:embed="rId2"/>
          <a:stretch>
            <a:fillRect/>
          </a:stretch>
        </p:blipFill>
        <p:spPr>
          <a:xfrm>
            <a:off x="7692796" y="1969322"/>
            <a:ext cx="844458" cy="844458"/>
          </a:xfrm>
          <a:prstGeom prst="rect">
            <a:avLst/>
          </a:prstGeom>
        </p:spPr>
      </p:pic>
      <p:sp>
        <p:nvSpPr>
          <p:cNvPr id="27" name="Hộp Văn bản 26">
            <a:extLst>
              <a:ext uri="{FF2B5EF4-FFF2-40B4-BE49-F238E27FC236}">
                <a16:creationId xmlns:a16="http://schemas.microsoft.com/office/drawing/2014/main" id="{9B38FD16-8FD1-443D-DC2E-188537BF65A0}"/>
              </a:ext>
            </a:extLst>
          </p:cNvPr>
          <p:cNvSpPr txBox="1"/>
          <p:nvPr/>
        </p:nvSpPr>
        <p:spPr>
          <a:xfrm>
            <a:off x="3195384" y="2317834"/>
            <a:ext cx="462630" cy="253916"/>
          </a:xfrm>
          <a:prstGeom prst="rect">
            <a:avLst/>
          </a:prstGeom>
          <a:noFill/>
        </p:spPr>
        <p:txBody>
          <a:bodyPr wrap="square" rtlCol="0">
            <a:spAutoFit/>
          </a:bodyPr>
          <a:lstStyle/>
          <a:p>
            <a:r>
              <a:rPr lang="en-US" sz="1050" b="1">
                <a:solidFill>
                  <a:schemeClr val="tx1"/>
                </a:solidFill>
                <a:latin typeface="Aharoni" panose="02010803020104030203" pitchFamily="2" charset="-79"/>
                <a:cs typeface="Aharoni" panose="02010803020104030203" pitchFamily="2" charset="-79"/>
              </a:rPr>
              <a:t>icon</a:t>
            </a:r>
          </a:p>
        </p:txBody>
      </p:sp>
      <p:sp>
        <p:nvSpPr>
          <p:cNvPr id="28" name="Hộp Văn bản 27">
            <a:extLst>
              <a:ext uri="{FF2B5EF4-FFF2-40B4-BE49-F238E27FC236}">
                <a16:creationId xmlns:a16="http://schemas.microsoft.com/office/drawing/2014/main" id="{B50E8D42-4B22-BBB3-BAF4-2D13FD10B7BE}"/>
              </a:ext>
            </a:extLst>
          </p:cNvPr>
          <p:cNvSpPr txBox="1"/>
          <p:nvPr/>
        </p:nvSpPr>
        <p:spPr>
          <a:xfrm>
            <a:off x="5558596" y="2317834"/>
            <a:ext cx="531652" cy="253916"/>
          </a:xfrm>
          <a:prstGeom prst="rect">
            <a:avLst/>
          </a:prstGeom>
          <a:noFill/>
        </p:spPr>
        <p:txBody>
          <a:bodyPr wrap="square" rtlCol="0">
            <a:spAutoFit/>
          </a:bodyPr>
          <a:lstStyle/>
          <a:p>
            <a:r>
              <a:rPr lang="en-US" sz="1050" b="1">
                <a:solidFill>
                  <a:schemeClr val="tx1"/>
                </a:solidFill>
                <a:latin typeface="Aharoni" panose="02010803020104030203" pitchFamily="2" charset="-79"/>
                <a:cs typeface="Aharoni" panose="02010803020104030203" pitchFamily="2" charset="-79"/>
              </a:rPr>
              <a:t>view</a:t>
            </a:r>
          </a:p>
        </p:txBody>
      </p:sp>
      <p:sp>
        <p:nvSpPr>
          <p:cNvPr id="29" name="Hộp Văn bản 28">
            <a:extLst>
              <a:ext uri="{FF2B5EF4-FFF2-40B4-BE49-F238E27FC236}">
                <a16:creationId xmlns:a16="http://schemas.microsoft.com/office/drawing/2014/main" id="{A35940FA-E7C0-2D3C-3EF6-FD2A34588492}"/>
              </a:ext>
            </a:extLst>
          </p:cNvPr>
          <p:cNvSpPr txBox="1"/>
          <p:nvPr/>
        </p:nvSpPr>
        <p:spPr>
          <a:xfrm>
            <a:off x="7612354" y="2317834"/>
            <a:ext cx="924900" cy="253916"/>
          </a:xfrm>
          <a:prstGeom prst="rect">
            <a:avLst/>
          </a:prstGeom>
          <a:noFill/>
        </p:spPr>
        <p:txBody>
          <a:bodyPr wrap="square" rtlCol="0">
            <a:spAutoFit/>
          </a:bodyPr>
          <a:lstStyle/>
          <a:p>
            <a:r>
              <a:rPr lang="en-US" sz="1050" b="1">
                <a:solidFill>
                  <a:schemeClr val="tx1"/>
                </a:solidFill>
                <a:latin typeface="Aharoni" panose="02010803020104030203" pitchFamily="2" charset="-79"/>
                <a:cs typeface="Aharoni" panose="02010803020104030203" pitchFamily="2" charset="-79"/>
              </a:rPr>
              <a:t>component</a:t>
            </a:r>
          </a:p>
        </p:txBody>
      </p:sp>
      <p:sp>
        <p:nvSpPr>
          <p:cNvPr id="30" name="Hộp Văn bản 29">
            <a:extLst>
              <a:ext uri="{FF2B5EF4-FFF2-40B4-BE49-F238E27FC236}">
                <a16:creationId xmlns:a16="http://schemas.microsoft.com/office/drawing/2014/main" id="{857F6313-5284-8B49-7B6E-01BA56772712}"/>
              </a:ext>
            </a:extLst>
          </p:cNvPr>
          <p:cNvSpPr txBox="1"/>
          <p:nvPr/>
        </p:nvSpPr>
        <p:spPr>
          <a:xfrm>
            <a:off x="2706574" y="3100721"/>
            <a:ext cx="1443197" cy="646331"/>
          </a:xfrm>
          <a:prstGeom prst="rect">
            <a:avLst/>
          </a:prstGeom>
          <a:noFill/>
        </p:spPr>
        <p:txBody>
          <a:bodyPr wrap="square">
            <a:spAutoFit/>
          </a:bodyPr>
          <a:lstStyle/>
          <a:p>
            <a:pPr algn="ctr"/>
            <a:r>
              <a:rPr lang="en-US" sz="1200" b="1">
                <a:solidFill>
                  <a:schemeClr val="bg1"/>
                </a:solidFill>
                <a:latin typeface="Aharoni" panose="02010803020104030203" pitchFamily="2" charset="-79"/>
                <a:cs typeface="Aharoni" panose="02010803020104030203" pitchFamily="2" charset="-79"/>
              </a:rPr>
              <a:t>Contain the icons used in the project</a:t>
            </a:r>
            <a:endParaRPr lang="en-US" sz="1200">
              <a:solidFill>
                <a:schemeClr val="bg1"/>
              </a:solidFill>
              <a:latin typeface="Aharoni" panose="02010803020104030203" pitchFamily="2" charset="-79"/>
              <a:cs typeface="Aharoni" panose="02010803020104030203" pitchFamily="2" charset="-79"/>
            </a:endParaRPr>
          </a:p>
        </p:txBody>
      </p:sp>
      <p:sp>
        <p:nvSpPr>
          <p:cNvPr id="31" name="Hộp Văn bản 30">
            <a:extLst>
              <a:ext uri="{FF2B5EF4-FFF2-40B4-BE49-F238E27FC236}">
                <a16:creationId xmlns:a16="http://schemas.microsoft.com/office/drawing/2014/main" id="{2B53094B-CCF9-3A54-F4D7-531818E07212}"/>
              </a:ext>
            </a:extLst>
          </p:cNvPr>
          <p:cNvSpPr txBox="1"/>
          <p:nvPr/>
        </p:nvSpPr>
        <p:spPr>
          <a:xfrm>
            <a:off x="7393427" y="3069865"/>
            <a:ext cx="1443197" cy="1015663"/>
          </a:xfrm>
          <a:prstGeom prst="rect">
            <a:avLst/>
          </a:prstGeom>
          <a:noFill/>
        </p:spPr>
        <p:txBody>
          <a:bodyPr wrap="square">
            <a:spAutoFit/>
          </a:bodyPr>
          <a:lstStyle/>
          <a:p>
            <a:pPr algn="ctr"/>
            <a:r>
              <a:rPr lang="en-US" sz="1200" b="1">
                <a:solidFill>
                  <a:schemeClr val="bg1"/>
                </a:solidFill>
                <a:latin typeface="Aharoni" panose="02010803020104030203" pitchFamily="2" charset="-79"/>
                <a:cs typeface="Aharoni" panose="02010803020104030203" pitchFamily="2" charset="-79"/>
              </a:rPr>
              <a:t>Contain classes to initialize other components (buttons, textFields, . . . )</a:t>
            </a:r>
            <a:endParaRPr lang="en-US" sz="1200">
              <a:solidFill>
                <a:schemeClr val="bg1"/>
              </a:solidFill>
              <a:latin typeface="Aharoni" panose="02010803020104030203" pitchFamily="2" charset="-79"/>
              <a:cs typeface="Aharoni" panose="02010803020104030203" pitchFamily="2" charset="-79"/>
            </a:endParaRPr>
          </a:p>
        </p:txBody>
      </p:sp>
      <p:sp>
        <p:nvSpPr>
          <p:cNvPr id="32" name="Hộp Văn bản 31">
            <a:extLst>
              <a:ext uri="{FF2B5EF4-FFF2-40B4-BE49-F238E27FC236}">
                <a16:creationId xmlns:a16="http://schemas.microsoft.com/office/drawing/2014/main" id="{2D4DA648-243A-7B8F-64CE-1DF8CD2E476E}"/>
              </a:ext>
            </a:extLst>
          </p:cNvPr>
          <p:cNvSpPr txBox="1"/>
          <p:nvPr/>
        </p:nvSpPr>
        <p:spPr>
          <a:xfrm>
            <a:off x="5102823" y="3100720"/>
            <a:ext cx="1443197" cy="1015663"/>
          </a:xfrm>
          <a:prstGeom prst="rect">
            <a:avLst/>
          </a:prstGeom>
          <a:noFill/>
        </p:spPr>
        <p:txBody>
          <a:bodyPr wrap="square">
            <a:spAutoFit/>
          </a:bodyPr>
          <a:lstStyle/>
          <a:p>
            <a:pPr algn="ctr"/>
            <a:r>
              <a:rPr lang="en-US" sz="1200" b="1">
                <a:solidFill>
                  <a:schemeClr val="bg1"/>
                </a:solidFill>
                <a:latin typeface="Aharoni" panose="02010803020104030203" pitchFamily="2" charset="-79"/>
                <a:cs typeface="Aharoni" panose="02010803020104030203" pitchFamily="2" charset="-79"/>
              </a:rPr>
              <a:t>Contain classes to initialize the graphic user interface for the application</a:t>
            </a:r>
            <a:endParaRPr lang="en-US" sz="1200">
              <a:solidFill>
                <a:schemeClr val="bg1"/>
              </a:solidFill>
              <a:latin typeface="Aharoni" panose="02010803020104030203" pitchFamily="2" charset="-79"/>
              <a:cs typeface="Aharoni" panose="02010803020104030203" pitchFamily="2" charset="-79"/>
            </a:endParaRPr>
          </a:p>
        </p:txBody>
      </p:sp>
      <p:cxnSp>
        <p:nvCxnSpPr>
          <p:cNvPr id="34" name="Đường kết nối Mũi tên Thẳng 33">
            <a:extLst>
              <a:ext uri="{FF2B5EF4-FFF2-40B4-BE49-F238E27FC236}">
                <a16:creationId xmlns:a16="http://schemas.microsoft.com/office/drawing/2014/main" id="{C9127DDB-0823-D1C8-93A3-19AC198CE949}"/>
              </a:ext>
            </a:extLst>
          </p:cNvPr>
          <p:cNvCxnSpPr>
            <a:cxnSpLocks/>
            <a:endCxn id="6" idx="2"/>
          </p:cNvCxnSpPr>
          <p:nvPr/>
        </p:nvCxnSpPr>
        <p:spPr>
          <a:xfrm flipV="1">
            <a:off x="1028974" y="914275"/>
            <a:ext cx="3543026" cy="88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Đường kết nối Mũi tên Thẳng 36">
            <a:extLst>
              <a:ext uri="{FF2B5EF4-FFF2-40B4-BE49-F238E27FC236}">
                <a16:creationId xmlns:a16="http://schemas.microsoft.com/office/drawing/2014/main" id="{3F007E25-A8E7-7941-8646-C52A925C38C1}"/>
              </a:ext>
            </a:extLst>
          </p:cNvPr>
          <p:cNvCxnSpPr>
            <a:endCxn id="6" idx="2"/>
          </p:cNvCxnSpPr>
          <p:nvPr/>
        </p:nvCxnSpPr>
        <p:spPr>
          <a:xfrm flipV="1">
            <a:off x="3426699" y="914275"/>
            <a:ext cx="1145301" cy="88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Đường kết nối Mũi tên Thẳng 38">
            <a:extLst>
              <a:ext uri="{FF2B5EF4-FFF2-40B4-BE49-F238E27FC236}">
                <a16:creationId xmlns:a16="http://schemas.microsoft.com/office/drawing/2014/main" id="{3929552B-32CE-EA54-8FE6-4604ECABF23A}"/>
              </a:ext>
            </a:extLst>
          </p:cNvPr>
          <p:cNvCxnSpPr>
            <a:endCxn id="6" idx="2"/>
          </p:cNvCxnSpPr>
          <p:nvPr/>
        </p:nvCxnSpPr>
        <p:spPr>
          <a:xfrm flipH="1" flipV="1">
            <a:off x="4572000" y="914275"/>
            <a:ext cx="1252421" cy="88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Đường kết nối Mũi tên Thẳng 42">
            <a:extLst>
              <a:ext uri="{FF2B5EF4-FFF2-40B4-BE49-F238E27FC236}">
                <a16:creationId xmlns:a16="http://schemas.microsoft.com/office/drawing/2014/main" id="{722A61A7-B02E-2A5D-C0B2-BED85DA56C55}"/>
              </a:ext>
            </a:extLst>
          </p:cNvPr>
          <p:cNvCxnSpPr>
            <a:endCxn id="6" idx="2"/>
          </p:cNvCxnSpPr>
          <p:nvPr/>
        </p:nvCxnSpPr>
        <p:spPr>
          <a:xfrm flipH="1" flipV="1">
            <a:off x="4572000" y="914275"/>
            <a:ext cx="3543023" cy="88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599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22" presetClass="entr" presetSubtype="4" fill="hold" nodeType="withEffect">
                                  <p:stCondLst>
                                    <p:cond delay="250"/>
                                  </p:stCondLst>
                                  <p:childTnLst>
                                    <p:set>
                                      <p:cBhvr>
                                        <p:cTn id="26" dur="1" fill="hold">
                                          <p:stCondLst>
                                            <p:cond delay="0"/>
                                          </p:stCondLst>
                                        </p:cTn>
                                        <p:tgtEl>
                                          <p:spTgt spid="34"/>
                                        </p:tgtEl>
                                        <p:attrNameLst>
                                          <p:attrName>style.visibility</p:attrName>
                                        </p:attrNameLst>
                                      </p:cBhvr>
                                      <p:to>
                                        <p:strVal val="visible"/>
                                      </p:to>
                                    </p:set>
                                    <p:animEffect transition="in" filter="wipe(down)">
                                      <p:cBhvr>
                                        <p:cTn id="27" dur="500"/>
                                        <p:tgtEl>
                                          <p:spTgt spid="34"/>
                                        </p:tgtEl>
                                      </p:cBhvr>
                                    </p:animEffect>
                                  </p:childTnLst>
                                </p:cTn>
                              </p:par>
                              <p:par>
                                <p:cTn id="28" presetID="10" presetClass="entr" presetSubtype="0" fill="hold" nodeType="withEffect">
                                  <p:stCondLst>
                                    <p:cond delay="50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grpId="0" nodeType="withEffect">
                                  <p:stCondLst>
                                    <p:cond delay="50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grpId="0" nodeType="withEffect">
                                  <p:stCondLst>
                                    <p:cond delay="50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par>
                                <p:cTn id="40" presetID="22" presetClass="entr" presetSubtype="4" fill="hold" nodeType="withEffect">
                                  <p:stCondLst>
                                    <p:cond delay="750"/>
                                  </p:stCondLst>
                                  <p:childTnLst>
                                    <p:set>
                                      <p:cBhvr>
                                        <p:cTn id="41" dur="1" fill="hold">
                                          <p:stCondLst>
                                            <p:cond delay="0"/>
                                          </p:stCondLst>
                                        </p:cTn>
                                        <p:tgtEl>
                                          <p:spTgt spid="37"/>
                                        </p:tgtEl>
                                        <p:attrNameLst>
                                          <p:attrName>style.visibility</p:attrName>
                                        </p:attrNameLst>
                                      </p:cBhvr>
                                      <p:to>
                                        <p:strVal val="visible"/>
                                      </p:to>
                                    </p:set>
                                    <p:animEffect transition="in" filter="wipe(down)">
                                      <p:cBhvr>
                                        <p:cTn id="42" dur="500"/>
                                        <p:tgtEl>
                                          <p:spTgt spid="37"/>
                                        </p:tgtEl>
                                      </p:cBhvr>
                                    </p:animEffect>
                                  </p:childTnLst>
                                </p:cTn>
                              </p:par>
                              <p:par>
                                <p:cTn id="43" presetID="22" presetClass="entr" presetSubtype="4" fill="hold" nodeType="withEffect">
                                  <p:stCondLst>
                                    <p:cond delay="1250"/>
                                  </p:stCondLst>
                                  <p:childTnLst>
                                    <p:set>
                                      <p:cBhvr>
                                        <p:cTn id="44" dur="1" fill="hold">
                                          <p:stCondLst>
                                            <p:cond delay="0"/>
                                          </p:stCondLst>
                                        </p:cTn>
                                        <p:tgtEl>
                                          <p:spTgt spid="39"/>
                                        </p:tgtEl>
                                        <p:attrNameLst>
                                          <p:attrName>style.visibility</p:attrName>
                                        </p:attrNameLst>
                                      </p:cBhvr>
                                      <p:to>
                                        <p:strVal val="visible"/>
                                      </p:to>
                                    </p:set>
                                    <p:animEffect transition="in" filter="wipe(down)">
                                      <p:cBhvr>
                                        <p:cTn id="45" dur="500"/>
                                        <p:tgtEl>
                                          <p:spTgt spid="39"/>
                                        </p:tgtEl>
                                      </p:cBhvr>
                                    </p:animEffect>
                                  </p:childTnLst>
                                </p:cTn>
                              </p:par>
                              <p:par>
                                <p:cTn id="46" presetID="10" presetClass="entr" presetSubtype="0" fill="hold" nodeType="withEffect">
                                  <p:stCondLst>
                                    <p:cond delay="100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22" presetClass="entr" presetSubtype="4" fill="hold" nodeType="withEffect">
                                  <p:stCondLst>
                                    <p:cond delay="1750"/>
                                  </p:stCondLst>
                                  <p:childTnLst>
                                    <p:set>
                                      <p:cBhvr>
                                        <p:cTn id="50" dur="1" fill="hold">
                                          <p:stCondLst>
                                            <p:cond delay="0"/>
                                          </p:stCondLst>
                                        </p:cTn>
                                        <p:tgtEl>
                                          <p:spTgt spid="43"/>
                                        </p:tgtEl>
                                        <p:attrNameLst>
                                          <p:attrName>style.visibility</p:attrName>
                                        </p:attrNameLst>
                                      </p:cBhvr>
                                      <p:to>
                                        <p:strVal val="visible"/>
                                      </p:to>
                                    </p:set>
                                    <p:animEffect transition="in" filter="wipe(down)">
                                      <p:cBhvr>
                                        <p:cTn id="51" dur="500"/>
                                        <p:tgtEl>
                                          <p:spTgt spid="43"/>
                                        </p:tgtEl>
                                      </p:cBhvr>
                                    </p:animEffect>
                                  </p:childTnLst>
                                </p:cTn>
                              </p:par>
                              <p:par>
                                <p:cTn id="52" presetID="10" presetClass="entr" presetSubtype="0" fill="hold" grpId="0" nodeType="withEffect">
                                  <p:stCondLst>
                                    <p:cond delay="100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10" presetClass="entr" presetSubtype="0" fill="hold" grpId="0" nodeType="withEffect">
                                  <p:stCondLst>
                                    <p:cond delay="100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par>
                                <p:cTn id="58" presetID="10" presetClass="entr" presetSubtype="0" fill="hold" grpId="0" nodeType="withEffect">
                                  <p:stCondLst>
                                    <p:cond delay="100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par>
                                <p:cTn id="61" presetID="10" presetClass="entr" presetSubtype="0" fill="hold" grpId="0" nodeType="withEffect">
                                  <p:stCondLst>
                                    <p:cond delay="150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500"/>
                                        <p:tgtEl>
                                          <p:spTgt spid="29"/>
                                        </p:tgtEl>
                                      </p:cBhvr>
                                    </p:animEffect>
                                  </p:childTnLst>
                                </p:cTn>
                              </p:par>
                              <p:par>
                                <p:cTn id="64" presetID="10" presetClass="entr" presetSubtype="0" fill="hold" nodeType="withEffect">
                                  <p:stCondLst>
                                    <p:cond delay="1500"/>
                                  </p:stCondLst>
                                  <p:childTnLst>
                                    <p:set>
                                      <p:cBhvr>
                                        <p:cTn id="65" dur="1" fill="hold">
                                          <p:stCondLst>
                                            <p:cond delay="0"/>
                                          </p:stCondLst>
                                        </p:cTn>
                                        <p:tgtEl>
                                          <p:spTgt spid="26"/>
                                        </p:tgtEl>
                                        <p:attrNameLst>
                                          <p:attrName>style.visibility</p:attrName>
                                        </p:attrNameLst>
                                      </p:cBhvr>
                                      <p:to>
                                        <p:strVal val="visible"/>
                                      </p:to>
                                    </p:set>
                                    <p:animEffect transition="in" filter="fade">
                                      <p:cBhvr>
                                        <p:cTn id="66" dur="500"/>
                                        <p:tgtEl>
                                          <p:spTgt spid="26"/>
                                        </p:tgtEl>
                                      </p:cBhvr>
                                    </p:animEffect>
                                  </p:childTnLst>
                                </p:cTn>
                              </p:par>
                              <p:par>
                                <p:cTn id="67" presetID="10" presetClass="entr" presetSubtype="0" fill="hold" grpId="0" nodeType="withEffect">
                                  <p:stCondLst>
                                    <p:cond delay="1500"/>
                                  </p:stCondLst>
                                  <p:childTnLst>
                                    <p:set>
                                      <p:cBhvr>
                                        <p:cTn id="68" dur="1" fill="hold">
                                          <p:stCondLst>
                                            <p:cond delay="0"/>
                                          </p:stCondLst>
                                        </p:cTn>
                                        <p:tgtEl>
                                          <p:spTgt spid="31"/>
                                        </p:tgtEl>
                                        <p:attrNameLst>
                                          <p:attrName>style.visibility</p:attrName>
                                        </p:attrNameLst>
                                      </p:cBhvr>
                                      <p:to>
                                        <p:strVal val="visible"/>
                                      </p:to>
                                    </p:set>
                                    <p:animEffect transition="in" filter="fade">
                                      <p:cBhvr>
                                        <p:cTn id="69" dur="500"/>
                                        <p:tgtEl>
                                          <p:spTgt spid="31"/>
                                        </p:tgtEl>
                                      </p:cBhvr>
                                    </p:animEffect>
                                  </p:childTnLst>
                                </p:cTn>
                              </p:par>
                              <p:par>
                                <p:cTn id="70" presetID="10" presetClass="entr" presetSubtype="0" fill="hold" grpId="0" nodeType="withEffect">
                                  <p:stCondLst>
                                    <p:cond delay="150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8" grpId="0"/>
      <p:bldP spid="21" grpId="0" animBg="1"/>
      <p:bldP spid="19" grpId="0" animBg="1"/>
      <p:bldP spid="20" grpId="0" animBg="1"/>
      <p:bldP spid="23" grpId="0" animBg="1"/>
      <p:bldP spid="27" grpId="0"/>
      <p:bldP spid="28" grpId="0"/>
      <p:bldP spid="29" grpId="0"/>
      <p:bldP spid="30" grpId="0"/>
      <p:bldP spid="31" grpId="0"/>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305;p55">
            <a:extLst>
              <a:ext uri="{FF2B5EF4-FFF2-40B4-BE49-F238E27FC236}">
                <a16:creationId xmlns:a16="http://schemas.microsoft.com/office/drawing/2014/main" id="{FF26633B-317F-8FAC-F31C-14DA92A15AF8}"/>
              </a:ext>
            </a:extLst>
          </p:cNvPr>
          <p:cNvSpPr txBox="1">
            <a:spLocks/>
          </p:cNvSpPr>
          <p:nvPr/>
        </p:nvSpPr>
        <p:spPr>
          <a:xfrm>
            <a:off x="-1" y="274319"/>
            <a:ext cx="1750573" cy="289561"/>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a:solidFill>
                  <a:schemeClr val="dk2"/>
                </a:solidFill>
                <a:latin typeface="Sue Ellen Francisco" panose="020B0604020202020204" charset="0"/>
              </a:rPr>
              <a:t> BACKEND</a:t>
            </a:r>
          </a:p>
        </p:txBody>
      </p:sp>
      <p:pic>
        <p:nvPicPr>
          <p:cNvPr id="6" name="Hình ảnh 5" descr="Ảnh có chứa ảnh chụp màn hình, màu cam, màu vàng, thiết kế&#10;&#10;Mô tả được tạo tự động">
            <a:extLst>
              <a:ext uri="{FF2B5EF4-FFF2-40B4-BE49-F238E27FC236}">
                <a16:creationId xmlns:a16="http://schemas.microsoft.com/office/drawing/2014/main" id="{5133D286-55F1-F0AE-02A7-4C4FE27EA3BE}"/>
              </a:ext>
            </a:extLst>
          </p:cNvPr>
          <p:cNvPicPr>
            <a:picLocks noChangeAspect="1"/>
          </p:cNvPicPr>
          <p:nvPr/>
        </p:nvPicPr>
        <p:blipFill>
          <a:blip r:embed="rId2"/>
          <a:stretch>
            <a:fillRect/>
          </a:stretch>
        </p:blipFill>
        <p:spPr>
          <a:xfrm>
            <a:off x="4149771" y="69817"/>
            <a:ext cx="844458" cy="844458"/>
          </a:xfrm>
          <a:prstGeom prst="rect">
            <a:avLst/>
          </a:prstGeom>
        </p:spPr>
      </p:pic>
      <p:sp>
        <p:nvSpPr>
          <p:cNvPr id="8" name="Hộp Văn bản 7">
            <a:extLst>
              <a:ext uri="{FF2B5EF4-FFF2-40B4-BE49-F238E27FC236}">
                <a16:creationId xmlns:a16="http://schemas.microsoft.com/office/drawing/2014/main" id="{C3A5BE22-4AF6-2F0C-3079-26F2250D6B14}"/>
              </a:ext>
            </a:extLst>
          </p:cNvPr>
          <p:cNvSpPr txBox="1"/>
          <p:nvPr/>
        </p:nvSpPr>
        <p:spPr>
          <a:xfrm>
            <a:off x="4149771" y="425380"/>
            <a:ext cx="844458" cy="276999"/>
          </a:xfrm>
          <a:prstGeom prst="rect">
            <a:avLst/>
          </a:prstGeom>
          <a:noFill/>
        </p:spPr>
        <p:txBody>
          <a:bodyPr wrap="square" rtlCol="0">
            <a:spAutoFit/>
          </a:bodyPr>
          <a:lstStyle/>
          <a:p>
            <a:r>
              <a:rPr lang="en-US" sz="1200" b="1">
                <a:solidFill>
                  <a:schemeClr val="tx1"/>
                </a:solidFill>
                <a:latin typeface="Aharoni" panose="02010803020104030203" pitchFamily="2" charset="-79"/>
                <a:cs typeface="Aharoni" panose="02010803020104030203" pitchFamily="2" charset="-79"/>
              </a:rPr>
              <a:t>backend</a:t>
            </a:r>
          </a:p>
        </p:txBody>
      </p:sp>
      <p:pic>
        <p:nvPicPr>
          <p:cNvPr id="10" name="Hình ảnh 9" descr="Ảnh có chứa ảnh chụp màn hình, màu cam, màu vàng, thiết kế&#10;&#10;Mô tả được tạo tự động">
            <a:extLst>
              <a:ext uri="{FF2B5EF4-FFF2-40B4-BE49-F238E27FC236}">
                <a16:creationId xmlns:a16="http://schemas.microsoft.com/office/drawing/2014/main" id="{89D99BB5-F19F-B703-CCDD-92337B268EC6}"/>
              </a:ext>
            </a:extLst>
          </p:cNvPr>
          <p:cNvPicPr>
            <a:picLocks noChangeAspect="1"/>
          </p:cNvPicPr>
          <p:nvPr/>
        </p:nvPicPr>
        <p:blipFill>
          <a:blip r:embed="rId2"/>
          <a:stretch>
            <a:fillRect/>
          </a:stretch>
        </p:blipFill>
        <p:spPr>
          <a:xfrm>
            <a:off x="606746" y="1969322"/>
            <a:ext cx="844458" cy="844458"/>
          </a:xfrm>
          <a:prstGeom prst="rect">
            <a:avLst/>
          </a:prstGeom>
        </p:spPr>
      </p:pic>
      <p:sp>
        <p:nvSpPr>
          <p:cNvPr id="11" name="Hộp Văn bản 10">
            <a:extLst>
              <a:ext uri="{FF2B5EF4-FFF2-40B4-BE49-F238E27FC236}">
                <a16:creationId xmlns:a16="http://schemas.microsoft.com/office/drawing/2014/main" id="{31796E03-252E-08E0-DFDF-52000C65776F}"/>
              </a:ext>
            </a:extLst>
          </p:cNvPr>
          <p:cNvSpPr txBox="1"/>
          <p:nvPr/>
        </p:nvSpPr>
        <p:spPr>
          <a:xfrm>
            <a:off x="606746" y="2317834"/>
            <a:ext cx="844458" cy="253916"/>
          </a:xfrm>
          <a:prstGeom prst="rect">
            <a:avLst/>
          </a:prstGeom>
          <a:noFill/>
        </p:spPr>
        <p:txBody>
          <a:bodyPr wrap="square" rtlCol="0">
            <a:spAutoFit/>
          </a:bodyPr>
          <a:lstStyle/>
          <a:p>
            <a:r>
              <a:rPr lang="en-US" sz="1050" b="1">
                <a:solidFill>
                  <a:schemeClr val="tx1"/>
                </a:solidFill>
                <a:latin typeface="Aharoni" panose="02010803020104030203" pitchFamily="2" charset="-79"/>
                <a:cs typeface="Aharoni" panose="02010803020104030203" pitchFamily="2" charset="-79"/>
              </a:rPr>
              <a:t>constant</a:t>
            </a:r>
          </a:p>
        </p:txBody>
      </p:sp>
      <p:sp>
        <p:nvSpPr>
          <p:cNvPr id="18" name="Hộp Văn bản 17">
            <a:extLst>
              <a:ext uri="{FF2B5EF4-FFF2-40B4-BE49-F238E27FC236}">
                <a16:creationId xmlns:a16="http://schemas.microsoft.com/office/drawing/2014/main" id="{DDDA4156-EE8B-8556-78F4-4603D3DB8C2B}"/>
              </a:ext>
            </a:extLst>
          </p:cNvPr>
          <p:cNvSpPr txBox="1"/>
          <p:nvPr/>
        </p:nvSpPr>
        <p:spPr>
          <a:xfrm>
            <a:off x="307376" y="3069865"/>
            <a:ext cx="1443197" cy="830997"/>
          </a:xfrm>
          <a:prstGeom prst="rect">
            <a:avLst/>
          </a:prstGeom>
          <a:noFill/>
        </p:spPr>
        <p:txBody>
          <a:bodyPr wrap="square">
            <a:spAutoFit/>
          </a:bodyPr>
          <a:lstStyle/>
          <a:p>
            <a:pPr algn="ctr"/>
            <a:r>
              <a:rPr lang="en-US" sz="1200" b="1">
                <a:solidFill>
                  <a:schemeClr val="bg1"/>
                </a:solidFill>
                <a:latin typeface="Aharoni" panose="02010803020104030203" pitchFamily="2" charset="-79"/>
                <a:cs typeface="Aharoni" panose="02010803020104030203" pitchFamily="2" charset="-79"/>
              </a:rPr>
              <a:t>Contain constant variables for the project (name, file path, . . . )</a:t>
            </a:r>
            <a:endParaRPr lang="en-US" sz="1200">
              <a:solidFill>
                <a:schemeClr val="bg1"/>
              </a:solidFill>
              <a:latin typeface="Aharoni" panose="02010803020104030203" pitchFamily="2" charset="-79"/>
              <a:cs typeface="Aharoni" panose="02010803020104030203" pitchFamily="2" charset="-79"/>
            </a:endParaRPr>
          </a:p>
        </p:txBody>
      </p:sp>
      <p:sp>
        <p:nvSpPr>
          <p:cNvPr id="21" name="Google Shape;2240;p52">
            <a:extLst>
              <a:ext uri="{FF2B5EF4-FFF2-40B4-BE49-F238E27FC236}">
                <a16:creationId xmlns:a16="http://schemas.microsoft.com/office/drawing/2014/main" id="{4B1A3AC1-9FD9-11B5-5A9C-70D47C1F4FA2}"/>
              </a:ext>
            </a:extLst>
          </p:cNvPr>
          <p:cNvSpPr/>
          <p:nvPr/>
        </p:nvSpPr>
        <p:spPr>
          <a:xfrm>
            <a:off x="114853" y="1801380"/>
            <a:ext cx="1828247" cy="2999220"/>
          </a:xfrm>
          <a:custGeom>
            <a:avLst/>
            <a:gdLst/>
            <a:ahLst/>
            <a:cxnLst/>
            <a:rect l="l" t="t" r="r" b="b"/>
            <a:pathLst>
              <a:path w="41270" h="57033" extrusionOk="0">
                <a:moveTo>
                  <a:pt x="2069" y="441"/>
                </a:moveTo>
                <a:cubicBezTo>
                  <a:pt x="2704" y="495"/>
                  <a:pt x="3344" y="509"/>
                  <a:pt x="3986" y="509"/>
                </a:cubicBezTo>
                <a:cubicBezTo>
                  <a:pt x="4741" y="509"/>
                  <a:pt x="5498" y="489"/>
                  <a:pt x="6248" y="489"/>
                </a:cubicBezTo>
                <a:cubicBezTo>
                  <a:pt x="6279" y="489"/>
                  <a:pt x="6310" y="489"/>
                  <a:pt x="6341" y="489"/>
                </a:cubicBezTo>
                <a:cubicBezTo>
                  <a:pt x="7913" y="493"/>
                  <a:pt x="9488" y="496"/>
                  <a:pt x="11059" y="499"/>
                </a:cubicBezTo>
                <a:cubicBezTo>
                  <a:pt x="12168" y="502"/>
                  <a:pt x="13277" y="503"/>
                  <a:pt x="14387" y="503"/>
                </a:cubicBezTo>
                <a:cubicBezTo>
                  <a:pt x="16424" y="503"/>
                  <a:pt x="18463" y="499"/>
                  <a:pt x="20503" y="493"/>
                </a:cubicBezTo>
                <a:cubicBezTo>
                  <a:pt x="21284" y="490"/>
                  <a:pt x="22065" y="489"/>
                  <a:pt x="22846" y="489"/>
                </a:cubicBezTo>
                <a:cubicBezTo>
                  <a:pt x="24680" y="489"/>
                  <a:pt x="26514" y="494"/>
                  <a:pt x="28347" y="494"/>
                </a:cubicBezTo>
                <a:cubicBezTo>
                  <a:pt x="28879" y="494"/>
                  <a:pt x="29410" y="494"/>
                  <a:pt x="29942" y="493"/>
                </a:cubicBezTo>
                <a:cubicBezTo>
                  <a:pt x="30029" y="493"/>
                  <a:pt x="30117" y="492"/>
                  <a:pt x="30205" y="492"/>
                </a:cubicBezTo>
                <a:cubicBezTo>
                  <a:pt x="31895" y="492"/>
                  <a:pt x="33598" y="527"/>
                  <a:pt x="35298" y="527"/>
                </a:cubicBezTo>
                <a:cubicBezTo>
                  <a:pt x="36471" y="527"/>
                  <a:pt x="37643" y="510"/>
                  <a:pt x="38810" y="455"/>
                </a:cubicBezTo>
                <a:cubicBezTo>
                  <a:pt x="39327" y="516"/>
                  <a:pt x="39844" y="537"/>
                  <a:pt x="40273" y="921"/>
                </a:cubicBezTo>
                <a:cubicBezTo>
                  <a:pt x="40735" y="1336"/>
                  <a:pt x="40735" y="1911"/>
                  <a:pt x="40793" y="2473"/>
                </a:cubicBezTo>
                <a:cubicBezTo>
                  <a:pt x="40783" y="2493"/>
                  <a:pt x="40776" y="2520"/>
                  <a:pt x="40776" y="2551"/>
                </a:cubicBezTo>
                <a:cubicBezTo>
                  <a:pt x="40773" y="2609"/>
                  <a:pt x="40773" y="2663"/>
                  <a:pt x="40773" y="2721"/>
                </a:cubicBezTo>
                <a:cubicBezTo>
                  <a:pt x="40766" y="2741"/>
                  <a:pt x="40759" y="2762"/>
                  <a:pt x="40759" y="2785"/>
                </a:cubicBezTo>
                <a:cubicBezTo>
                  <a:pt x="40756" y="3149"/>
                  <a:pt x="40753" y="3513"/>
                  <a:pt x="40746" y="3878"/>
                </a:cubicBezTo>
                <a:cubicBezTo>
                  <a:pt x="40677" y="6956"/>
                  <a:pt x="40671" y="10038"/>
                  <a:pt x="40685" y="13120"/>
                </a:cubicBezTo>
                <a:cubicBezTo>
                  <a:pt x="40681" y="17474"/>
                  <a:pt x="40701" y="21825"/>
                  <a:pt x="40726" y="26178"/>
                </a:cubicBezTo>
                <a:cubicBezTo>
                  <a:pt x="40726" y="31587"/>
                  <a:pt x="40726" y="37000"/>
                  <a:pt x="40722" y="42409"/>
                </a:cubicBezTo>
                <a:cubicBezTo>
                  <a:pt x="40718" y="46174"/>
                  <a:pt x="40715" y="49940"/>
                  <a:pt x="40715" y="53708"/>
                </a:cubicBezTo>
                <a:cubicBezTo>
                  <a:pt x="40715" y="53770"/>
                  <a:pt x="40732" y="53818"/>
                  <a:pt x="40762" y="53855"/>
                </a:cubicBezTo>
                <a:cubicBezTo>
                  <a:pt x="40701" y="54467"/>
                  <a:pt x="40729" y="55096"/>
                  <a:pt x="40558" y="55688"/>
                </a:cubicBezTo>
                <a:cubicBezTo>
                  <a:pt x="40280" y="56651"/>
                  <a:pt x="39514" y="56437"/>
                  <a:pt x="38800" y="56525"/>
                </a:cubicBezTo>
                <a:cubicBezTo>
                  <a:pt x="36353" y="56418"/>
                  <a:pt x="33900" y="56385"/>
                  <a:pt x="31445" y="56385"/>
                </a:cubicBezTo>
                <a:cubicBezTo>
                  <a:pt x="27680" y="56385"/>
                  <a:pt x="23911" y="56462"/>
                  <a:pt x="20156" y="56464"/>
                </a:cubicBezTo>
                <a:cubicBezTo>
                  <a:pt x="13995" y="56471"/>
                  <a:pt x="7831" y="56478"/>
                  <a:pt x="1671" y="56498"/>
                </a:cubicBezTo>
                <a:cubicBezTo>
                  <a:pt x="1334" y="56443"/>
                  <a:pt x="1017" y="56369"/>
                  <a:pt x="786" y="56005"/>
                </a:cubicBezTo>
                <a:cubicBezTo>
                  <a:pt x="507" y="55559"/>
                  <a:pt x="562" y="55049"/>
                  <a:pt x="466" y="54559"/>
                </a:cubicBezTo>
                <a:cubicBezTo>
                  <a:pt x="534" y="41068"/>
                  <a:pt x="528" y="27580"/>
                  <a:pt x="507" y="14089"/>
                </a:cubicBezTo>
                <a:cubicBezTo>
                  <a:pt x="507" y="12596"/>
                  <a:pt x="504" y="11103"/>
                  <a:pt x="501" y="9605"/>
                </a:cubicBezTo>
                <a:cubicBezTo>
                  <a:pt x="514" y="7528"/>
                  <a:pt x="524" y="5446"/>
                  <a:pt x="473" y="3371"/>
                </a:cubicBezTo>
                <a:cubicBezTo>
                  <a:pt x="493" y="2989"/>
                  <a:pt x="395" y="2540"/>
                  <a:pt x="497" y="2176"/>
                </a:cubicBezTo>
                <a:cubicBezTo>
                  <a:pt x="511" y="2126"/>
                  <a:pt x="511" y="2085"/>
                  <a:pt x="501" y="2044"/>
                </a:cubicBezTo>
                <a:cubicBezTo>
                  <a:pt x="542" y="1748"/>
                  <a:pt x="565" y="1441"/>
                  <a:pt x="722" y="1170"/>
                </a:cubicBezTo>
                <a:cubicBezTo>
                  <a:pt x="1017" y="659"/>
                  <a:pt x="1538" y="543"/>
                  <a:pt x="2069" y="441"/>
                </a:cubicBezTo>
                <a:close/>
                <a:moveTo>
                  <a:pt x="35287" y="1"/>
                </a:moveTo>
                <a:cubicBezTo>
                  <a:pt x="33607" y="1"/>
                  <a:pt x="31924" y="34"/>
                  <a:pt x="30254" y="34"/>
                </a:cubicBezTo>
                <a:cubicBezTo>
                  <a:pt x="30150" y="34"/>
                  <a:pt x="30046" y="33"/>
                  <a:pt x="29942" y="33"/>
                </a:cubicBezTo>
                <a:cubicBezTo>
                  <a:pt x="29410" y="32"/>
                  <a:pt x="28879" y="32"/>
                  <a:pt x="28347" y="32"/>
                </a:cubicBezTo>
                <a:cubicBezTo>
                  <a:pt x="26514" y="32"/>
                  <a:pt x="24680" y="37"/>
                  <a:pt x="22846" y="37"/>
                </a:cubicBezTo>
                <a:cubicBezTo>
                  <a:pt x="22065" y="37"/>
                  <a:pt x="21284" y="36"/>
                  <a:pt x="20503" y="33"/>
                </a:cubicBezTo>
                <a:cubicBezTo>
                  <a:pt x="18505" y="27"/>
                  <a:pt x="16510" y="25"/>
                  <a:pt x="14514" y="25"/>
                </a:cubicBezTo>
                <a:cubicBezTo>
                  <a:pt x="13363" y="25"/>
                  <a:pt x="12211" y="25"/>
                  <a:pt x="11059" y="27"/>
                </a:cubicBezTo>
                <a:cubicBezTo>
                  <a:pt x="9488" y="30"/>
                  <a:pt x="7913" y="33"/>
                  <a:pt x="6341" y="37"/>
                </a:cubicBezTo>
                <a:cubicBezTo>
                  <a:pt x="6313" y="37"/>
                  <a:pt x="6286" y="37"/>
                  <a:pt x="6258" y="37"/>
                </a:cubicBezTo>
                <a:cubicBezTo>
                  <a:pt x="5499" y="37"/>
                  <a:pt x="4734" y="16"/>
                  <a:pt x="3970" y="16"/>
                </a:cubicBezTo>
                <a:cubicBezTo>
                  <a:pt x="3182" y="16"/>
                  <a:pt x="2395" y="39"/>
                  <a:pt x="1620" y="129"/>
                </a:cubicBezTo>
                <a:cubicBezTo>
                  <a:pt x="1565" y="135"/>
                  <a:pt x="1528" y="166"/>
                  <a:pt x="1511" y="200"/>
                </a:cubicBezTo>
                <a:cubicBezTo>
                  <a:pt x="1123" y="272"/>
                  <a:pt x="783" y="452"/>
                  <a:pt x="507" y="782"/>
                </a:cubicBezTo>
                <a:cubicBezTo>
                  <a:pt x="17" y="1367"/>
                  <a:pt x="65" y="3027"/>
                  <a:pt x="85" y="3425"/>
                </a:cubicBezTo>
                <a:cubicBezTo>
                  <a:pt x="44" y="5112"/>
                  <a:pt x="52" y="6799"/>
                  <a:pt x="61" y="8490"/>
                </a:cubicBezTo>
                <a:cubicBezTo>
                  <a:pt x="58" y="9885"/>
                  <a:pt x="55" y="11279"/>
                  <a:pt x="52" y="12678"/>
                </a:cubicBezTo>
                <a:cubicBezTo>
                  <a:pt x="48" y="16080"/>
                  <a:pt x="0" y="19481"/>
                  <a:pt x="4" y="22883"/>
                </a:cubicBezTo>
                <a:cubicBezTo>
                  <a:pt x="11" y="29686"/>
                  <a:pt x="24" y="36490"/>
                  <a:pt x="35" y="43293"/>
                </a:cubicBezTo>
                <a:cubicBezTo>
                  <a:pt x="41" y="47167"/>
                  <a:pt x="75" y="51042"/>
                  <a:pt x="96" y="54913"/>
                </a:cubicBezTo>
                <a:cubicBezTo>
                  <a:pt x="93" y="54920"/>
                  <a:pt x="96" y="54923"/>
                  <a:pt x="96" y="54927"/>
                </a:cubicBezTo>
                <a:cubicBezTo>
                  <a:pt x="79" y="55464"/>
                  <a:pt x="248" y="56035"/>
                  <a:pt x="579" y="56423"/>
                </a:cubicBezTo>
                <a:cubicBezTo>
                  <a:pt x="855" y="56753"/>
                  <a:pt x="1306" y="56950"/>
                  <a:pt x="1746" y="56950"/>
                </a:cubicBezTo>
                <a:cubicBezTo>
                  <a:pt x="1838" y="56950"/>
                  <a:pt x="1929" y="56941"/>
                  <a:pt x="2018" y="56923"/>
                </a:cubicBezTo>
                <a:cubicBezTo>
                  <a:pt x="8065" y="56941"/>
                  <a:pt x="14111" y="56950"/>
                  <a:pt x="20156" y="56954"/>
                </a:cubicBezTo>
                <a:cubicBezTo>
                  <a:pt x="23921" y="56956"/>
                  <a:pt x="27700" y="57033"/>
                  <a:pt x="31475" y="57033"/>
                </a:cubicBezTo>
                <a:cubicBezTo>
                  <a:pt x="33878" y="57033"/>
                  <a:pt x="36281" y="57001"/>
                  <a:pt x="38677" y="56900"/>
                </a:cubicBezTo>
                <a:cubicBezTo>
                  <a:pt x="38864" y="56971"/>
                  <a:pt x="39074" y="57005"/>
                  <a:pt x="39288" y="57005"/>
                </a:cubicBezTo>
                <a:cubicBezTo>
                  <a:pt x="39830" y="57005"/>
                  <a:pt x="40404" y="56788"/>
                  <a:pt x="40709" y="56403"/>
                </a:cubicBezTo>
                <a:cubicBezTo>
                  <a:pt x="41184" y="55807"/>
                  <a:pt x="41256" y="54712"/>
                  <a:pt x="41106" y="53900"/>
                </a:cubicBezTo>
                <a:cubicBezTo>
                  <a:pt x="41161" y="53862"/>
                  <a:pt x="41202" y="53797"/>
                  <a:pt x="41202" y="53708"/>
                </a:cubicBezTo>
                <a:cubicBezTo>
                  <a:pt x="41205" y="49603"/>
                  <a:pt x="41202" y="45500"/>
                  <a:pt x="41198" y="41398"/>
                </a:cubicBezTo>
                <a:cubicBezTo>
                  <a:pt x="41195" y="32213"/>
                  <a:pt x="41191" y="23032"/>
                  <a:pt x="41188" y="13848"/>
                </a:cubicBezTo>
                <a:cubicBezTo>
                  <a:pt x="41188" y="10470"/>
                  <a:pt x="41236" y="7085"/>
                  <a:pt x="41167" y="3707"/>
                </a:cubicBezTo>
                <a:cubicBezTo>
                  <a:pt x="41164" y="3401"/>
                  <a:pt x="41161" y="3095"/>
                  <a:pt x="41158" y="2785"/>
                </a:cubicBezTo>
                <a:cubicBezTo>
                  <a:pt x="41158" y="2762"/>
                  <a:pt x="41150" y="2741"/>
                  <a:pt x="41144" y="2721"/>
                </a:cubicBezTo>
                <a:cubicBezTo>
                  <a:pt x="41144" y="2683"/>
                  <a:pt x="41144" y="2642"/>
                  <a:pt x="41140" y="2605"/>
                </a:cubicBezTo>
                <a:cubicBezTo>
                  <a:pt x="41269" y="1908"/>
                  <a:pt x="41109" y="1105"/>
                  <a:pt x="40572" y="625"/>
                </a:cubicBezTo>
                <a:cubicBezTo>
                  <a:pt x="40145" y="246"/>
                  <a:pt x="39479" y="31"/>
                  <a:pt x="38859" y="31"/>
                </a:cubicBezTo>
                <a:cubicBezTo>
                  <a:pt x="38735" y="31"/>
                  <a:pt x="38612" y="40"/>
                  <a:pt x="38494" y="58"/>
                </a:cubicBezTo>
                <a:cubicBezTo>
                  <a:pt x="37428" y="14"/>
                  <a:pt x="36358" y="1"/>
                  <a:pt x="352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40;p52">
            <a:extLst>
              <a:ext uri="{FF2B5EF4-FFF2-40B4-BE49-F238E27FC236}">
                <a16:creationId xmlns:a16="http://schemas.microsoft.com/office/drawing/2014/main" id="{20C401D3-7B13-009D-2FD5-361EDEC5EFFB}"/>
              </a:ext>
            </a:extLst>
          </p:cNvPr>
          <p:cNvSpPr/>
          <p:nvPr/>
        </p:nvSpPr>
        <p:spPr>
          <a:xfrm>
            <a:off x="2512576" y="1801380"/>
            <a:ext cx="1828247" cy="2999219"/>
          </a:xfrm>
          <a:custGeom>
            <a:avLst/>
            <a:gdLst/>
            <a:ahLst/>
            <a:cxnLst/>
            <a:rect l="l" t="t" r="r" b="b"/>
            <a:pathLst>
              <a:path w="41270" h="57033" extrusionOk="0">
                <a:moveTo>
                  <a:pt x="2069" y="441"/>
                </a:moveTo>
                <a:cubicBezTo>
                  <a:pt x="2704" y="495"/>
                  <a:pt x="3344" y="509"/>
                  <a:pt x="3986" y="509"/>
                </a:cubicBezTo>
                <a:cubicBezTo>
                  <a:pt x="4741" y="509"/>
                  <a:pt x="5498" y="489"/>
                  <a:pt x="6248" y="489"/>
                </a:cubicBezTo>
                <a:cubicBezTo>
                  <a:pt x="6279" y="489"/>
                  <a:pt x="6310" y="489"/>
                  <a:pt x="6341" y="489"/>
                </a:cubicBezTo>
                <a:cubicBezTo>
                  <a:pt x="7913" y="493"/>
                  <a:pt x="9488" y="496"/>
                  <a:pt x="11059" y="499"/>
                </a:cubicBezTo>
                <a:cubicBezTo>
                  <a:pt x="12168" y="502"/>
                  <a:pt x="13277" y="503"/>
                  <a:pt x="14387" y="503"/>
                </a:cubicBezTo>
                <a:cubicBezTo>
                  <a:pt x="16424" y="503"/>
                  <a:pt x="18463" y="499"/>
                  <a:pt x="20503" y="493"/>
                </a:cubicBezTo>
                <a:cubicBezTo>
                  <a:pt x="21284" y="490"/>
                  <a:pt x="22065" y="489"/>
                  <a:pt x="22846" y="489"/>
                </a:cubicBezTo>
                <a:cubicBezTo>
                  <a:pt x="24680" y="489"/>
                  <a:pt x="26514" y="494"/>
                  <a:pt x="28347" y="494"/>
                </a:cubicBezTo>
                <a:cubicBezTo>
                  <a:pt x="28879" y="494"/>
                  <a:pt x="29410" y="494"/>
                  <a:pt x="29942" y="493"/>
                </a:cubicBezTo>
                <a:cubicBezTo>
                  <a:pt x="30029" y="493"/>
                  <a:pt x="30117" y="492"/>
                  <a:pt x="30205" y="492"/>
                </a:cubicBezTo>
                <a:cubicBezTo>
                  <a:pt x="31895" y="492"/>
                  <a:pt x="33598" y="527"/>
                  <a:pt x="35298" y="527"/>
                </a:cubicBezTo>
                <a:cubicBezTo>
                  <a:pt x="36471" y="527"/>
                  <a:pt x="37643" y="510"/>
                  <a:pt x="38810" y="455"/>
                </a:cubicBezTo>
                <a:cubicBezTo>
                  <a:pt x="39327" y="516"/>
                  <a:pt x="39844" y="537"/>
                  <a:pt x="40273" y="921"/>
                </a:cubicBezTo>
                <a:cubicBezTo>
                  <a:pt x="40735" y="1336"/>
                  <a:pt x="40735" y="1911"/>
                  <a:pt x="40793" y="2473"/>
                </a:cubicBezTo>
                <a:cubicBezTo>
                  <a:pt x="40783" y="2493"/>
                  <a:pt x="40776" y="2520"/>
                  <a:pt x="40776" y="2551"/>
                </a:cubicBezTo>
                <a:cubicBezTo>
                  <a:pt x="40773" y="2609"/>
                  <a:pt x="40773" y="2663"/>
                  <a:pt x="40773" y="2721"/>
                </a:cubicBezTo>
                <a:cubicBezTo>
                  <a:pt x="40766" y="2741"/>
                  <a:pt x="40759" y="2762"/>
                  <a:pt x="40759" y="2785"/>
                </a:cubicBezTo>
                <a:cubicBezTo>
                  <a:pt x="40756" y="3149"/>
                  <a:pt x="40753" y="3513"/>
                  <a:pt x="40746" y="3878"/>
                </a:cubicBezTo>
                <a:cubicBezTo>
                  <a:pt x="40677" y="6956"/>
                  <a:pt x="40671" y="10038"/>
                  <a:pt x="40685" y="13120"/>
                </a:cubicBezTo>
                <a:cubicBezTo>
                  <a:pt x="40681" y="17474"/>
                  <a:pt x="40701" y="21825"/>
                  <a:pt x="40726" y="26178"/>
                </a:cubicBezTo>
                <a:cubicBezTo>
                  <a:pt x="40726" y="31587"/>
                  <a:pt x="40726" y="37000"/>
                  <a:pt x="40722" y="42409"/>
                </a:cubicBezTo>
                <a:cubicBezTo>
                  <a:pt x="40718" y="46174"/>
                  <a:pt x="40715" y="49940"/>
                  <a:pt x="40715" y="53708"/>
                </a:cubicBezTo>
                <a:cubicBezTo>
                  <a:pt x="40715" y="53770"/>
                  <a:pt x="40732" y="53818"/>
                  <a:pt x="40762" y="53855"/>
                </a:cubicBezTo>
                <a:cubicBezTo>
                  <a:pt x="40701" y="54467"/>
                  <a:pt x="40729" y="55096"/>
                  <a:pt x="40558" y="55688"/>
                </a:cubicBezTo>
                <a:cubicBezTo>
                  <a:pt x="40280" y="56651"/>
                  <a:pt x="39514" y="56437"/>
                  <a:pt x="38800" y="56525"/>
                </a:cubicBezTo>
                <a:cubicBezTo>
                  <a:pt x="36353" y="56418"/>
                  <a:pt x="33900" y="56385"/>
                  <a:pt x="31445" y="56385"/>
                </a:cubicBezTo>
                <a:cubicBezTo>
                  <a:pt x="27680" y="56385"/>
                  <a:pt x="23911" y="56462"/>
                  <a:pt x="20156" y="56464"/>
                </a:cubicBezTo>
                <a:cubicBezTo>
                  <a:pt x="13995" y="56471"/>
                  <a:pt x="7831" y="56478"/>
                  <a:pt x="1671" y="56498"/>
                </a:cubicBezTo>
                <a:cubicBezTo>
                  <a:pt x="1334" y="56443"/>
                  <a:pt x="1017" y="56369"/>
                  <a:pt x="786" y="56005"/>
                </a:cubicBezTo>
                <a:cubicBezTo>
                  <a:pt x="507" y="55559"/>
                  <a:pt x="562" y="55049"/>
                  <a:pt x="466" y="54559"/>
                </a:cubicBezTo>
                <a:cubicBezTo>
                  <a:pt x="534" y="41068"/>
                  <a:pt x="528" y="27580"/>
                  <a:pt x="507" y="14089"/>
                </a:cubicBezTo>
                <a:cubicBezTo>
                  <a:pt x="507" y="12596"/>
                  <a:pt x="504" y="11103"/>
                  <a:pt x="501" y="9605"/>
                </a:cubicBezTo>
                <a:cubicBezTo>
                  <a:pt x="514" y="7528"/>
                  <a:pt x="524" y="5446"/>
                  <a:pt x="473" y="3371"/>
                </a:cubicBezTo>
                <a:cubicBezTo>
                  <a:pt x="493" y="2989"/>
                  <a:pt x="395" y="2540"/>
                  <a:pt x="497" y="2176"/>
                </a:cubicBezTo>
                <a:cubicBezTo>
                  <a:pt x="511" y="2126"/>
                  <a:pt x="511" y="2085"/>
                  <a:pt x="501" y="2044"/>
                </a:cubicBezTo>
                <a:cubicBezTo>
                  <a:pt x="542" y="1748"/>
                  <a:pt x="565" y="1441"/>
                  <a:pt x="722" y="1170"/>
                </a:cubicBezTo>
                <a:cubicBezTo>
                  <a:pt x="1017" y="659"/>
                  <a:pt x="1538" y="543"/>
                  <a:pt x="2069" y="441"/>
                </a:cubicBezTo>
                <a:close/>
                <a:moveTo>
                  <a:pt x="35287" y="1"/>
                </a:moveTo>
                <a:cubicBezTo>
                  <a:pt x="33607" y="1"/>
                  <a:pt x="31924" y="34"/>
                  <a:pt x="30254" y="34"/>
                </a:cubicBezTo>
                <a:cubicBezTo>
                  <a:pt x="30150" y="34"/>
                  <a:pt x="30046" y="33"/>
                  <a:pt x="29942" y="33"/>
                </a:cubicBezTo>
                <a:cubicBezTo>
                  <a:pt x="29410" y="32"/>
                  <a:pt x="28879" y="32"/>
                  <a:pt x="28347" y="32"/>
                </a:cubicBezTo>
                <a:cubicBezTo>
                  <a:pt x="26514" y="32"/>
                  <a:pt x="24680" y="37"/>
                  <a:pt x="22846" y="37"/>
                </a:cubicBezTo>
                <a:cubicBezTo>
                  <a:pt x="22065" y="37"/>
                  <a:pt x="21284" y="36"/>
                  <a:pt x="20503" y="33"/>
                </a:cubicBezTo>
                <a:cubicBezTo>
                  <a:pt x="18505" y="27"/>
                  <a:pt x="16510" y="25"/>
                  <a:pt x="14514" y="25"/>
                </a:cubicBezTo>
                <a:cubicBezTo>
                  <a:pt x="13363" y="25"/>
                  <a:pt x="12211" y="25"/>
                  <a:pt x="11059" y="27"/>
                </a:cubicBezTo>
                <a:cubicBezTo>
                  <a:pt x="9488" y="30"/>
                  <a:pt x="7913" y="33"/>
                  <a:pt x="6341" y="37"/>
                </a:cubicBezTo>
                <a:cubicBezTo>
                  <a:pt x="6313" y="37"/>
                  <a:pt x="6286" y="37"/>
                  <a:pt x="6258" y="37"/>
                </a:cubicBezTo>
                <a:cubicBezTo>
                  <a:pt x="5499" y="37"/>
                  <a:pt x="4734" y="16"/>
                  <a:pt x="3970" y="16"/>
                </a:cubicBezTo>
                <a:cubicBezTo>
                  <a:pt x="3182" y="16"/>
                  <a:pt x="2395" y="39"/>
                  <a:pt x="1620" y="129"/>
                </a:cubicBezTo>
                <a:cubicBezTo>
                  <a:pt x="1565" y="135"/>
                  <a:pt x="1528" y="166"/>
                  <a:pt x="1511" y="200"/>
                </a:cubicBezTo>
                <a:cubicBezTo>
                  <a:pt x="1123" y="272"/>
                  <a:pt x="783" y="452"/>
                  <a:pt x="507" y="782"/>
                </a:cubicBezTo>
                <a:cubicBezTo>
                  <a:pt x="17" y="1367"/>
                  <a:pt x="65" y="3027"/>
                  <a:pt x="85" y="3425"/>
                </a:cubicBezTo>
                <a:cubicBezTo>
                  <a:pt x="44" y="5112"/>
                  <a:pt x="52" y="6799"/>
                  <a:pt x="61" y="8490"/>
                </a:cubicBezTo>
                <a:cubicBezTo>
                  <a:pt x="58" y="9885"/>
                  <a:pt x="55" y="11279"/>
                  <a:pt x="52" y="12678"/>
                </a:cubicBezTo>
                <a:cubicBezTo>
                  <a:pt x="48" y="16080"/>
                  <a:pt x="0" y="19481"/>
                  <a:pt x="4" y="22883"/>
                </a:cubicBezTo>
                <a:cubicBezTo>
                  <a:pt x="11" y="29686"/>
                  <a:pt x="24" y="36490"/>
                  <a:pt x="35" y="43293"/>
                </a:cubicBezTo>
                <a:cubicBezTo>
                  <a:pt x="41" y="47167"/>
                  <a:pt x="75" y="51042"/>
                  <a:pt x="96" y="54913"/>
                </a:cubicBezTo>
                <a:cubicBezTo>
                  <a:pt x="93" y="54920"/>
                  <a:pt x="96" y="54923"/>
                  <a:pt x="96" y="54927"/>
                </a:cubicBezTo>
                <a:cubicBezTo>
                  <a:pt x="79" y="55464"/>
                  <a:pt x="248" y="56035"/>
                  <a:pt x="579" y="56423"/>
                </a:cubicBezTo>
                <a:cubicBezTo>
                  <a:pt x="855" y="56753"/>
                  <a:pt x="1306" y="56950"/>
                  <a:pt x="1746" y="56950"/>
                </a:cubicBezTo>
                <a:cubicBezTo>
                  <a:pt x="1838" y="56950"/>
                  <a:pt x="1929" y="56941"/>
                  <a:pt x="2018" y="56923"/>
                </a:cubicBezTo>
                <a:cubicBezTo>
                  <a:pt x="8065" y="56941"/>
                  <a:pt x="14111" y="56950"/>
                  <a:pt x="20156" y="56954"/>
                </a:cubicBezTo>
                <a:cubicBezTo>
                  <a:pt x="23921" y="56956"/>
                  <a:pt x="27700" y="57033"/>
                  <a:pt x="31475" y="57033"/>
                </a:cubicBezTo>
                <a:cubicBezTo>
                  <a:pt x="33878" y="57033"/>
                  <a:pt x="36281" y="57001"/>
                  <a:pt x="38677" y="56900"/>
                </a:cubicBezTo>
                <a:cubicBezTo>
                  <a:pt x="38864" y="56971"/>
                  <a:pt x="39074" y="57005"/>
                  <a:pt x="39288" y="57005"/>
                </a:cubicBezTo>
                <a:cubicBezTo>
                  <a:pt x="39830" y="57005"/>
                  <a:pt x="40404" y="56788"/>
                  <a:pt x="40709" y="56403"/>
                </a:cubicBezTo>
                <a:cubicBezTo>
                  <a:pt x="41184" y="55807"/>
                  <a:pt x="41256" y="54712"/>
                  <a:pt x="41106" y="53900"/>
                </a:cubicBezTo>
                <a:cubicBezTo>
                  <a:pt x="41161" y="53862"/>
                  <a:pt x="41202" y="53797"/>
                  <a:pt x="41202" y="53708"/>
                </a:cubicBezTo>
                <a:cubicBezTo>
                  <a:pt x="41205" y="49603"/>
                  <a:pt x="41202" y="45500"/>
                  <a:pt x="41198" y="41398"/>
                </a:cubicBezTo>
                <a:cubicBezTo>
                  <a:pt x="41195" y="32213"/>
                  <a:pt x="41191" y="23032"/>
                  <a:pt x="41188" y="13848"/>
                </a:cubicBezTo>
                <a:cubicBezTo>
                  <a:pt x="41188" y="10470"/>
                  <a:pt x="41236" y="7085"/>
                  <a:pt x="41167" y="3707"/>
                </a:cubicBezTo>
                <a:cubicBezTo>
                  <a:pt x="41164" y="3401"/>
                  <a:pt x="41161" y="3095"/>
                  <a:pt x="41158" y="2785"/>
                </a:cubicBezTo>
                <a:cubicBezTo>
                  <a:pt x="41158" y="2762"/>
                  <a:pt x="41150" y="2741"/>
                  <a:pt x="41144" y="2721"/>
                </a:cubicBezTo>
                <a:cubicBezTo>
                  <a:pt x="41144" y="2683"/>
                  <a:pt x="41144" y="2642"/>
                  <a:pt x="41140" y="2605"/>
                </a:cubicBezTo>
                <a:cubicBezTo>
                  <a:pt x="41269" y="1908"/>
                  <a:pt x="41109" y="1105"/>
                  <a:pt x="40572" y="625"/>
                </a:cubicBezTo>
                <a:cubicBezTo>
                  <a:pt x="40145" y="246"/>
                  <a:pt x="39479" y="31"/>
                  <a:pt x="38859" y="31"/>
                </a:cubicBezTo>
                <a:cubicBezTo>
                  <a:pt x="38735" y="31"/>
                  <a:pt x="38612" y="40"/>
                  <a:pt x="38494" y="58"/>
                </a:cubicBezTo>
                <a:cubicBezTo>
                  <a:pt x="37428" y="14"/>
                  <a:pt x="36358" y="1"/>
                  <a:pt x="352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40;p52">
            <a:extLst>
              <a:ext uri="{FF2B5EF4-FFF2-40B4-BE49-F238E27FC236}">
                <a16:creationId xmlns:a16="http://schemas.microsoft.com/office/drawing/2014/main" id="{35C93194-52D9-B3AF-DD23-4FB8C252F90F}"/>
              </a:ext>
            </a:extLst>
          </p:cNvPr>
          <p:cNvSpPr/>
          <p:nvPr/>
        </p:nvSpPr>
        <p:spPr>
          <a:xfrm>
            <a:off x="7200900" y="1801381"/>
            <a:ext cx="1828247" cy="2999218"/>
          </a:xfrm>
          <a:custGeom>
            <a:avLst/>
            <a:gdLst/>
            <a:ahLst/>
            <a:cxnLst/>
            <a:rect l="l" t="t" r="r" b="b"/>
            <a:pathLst>
              <a:path w="41270" h="57033" extrusionOk="0">
                <a:moveTo>
                  <a:pt x="2069" y="441"/>
                </a:moveTo>
                <a:cubicBezTo>
                  <a:pt x="2704" y="495"/>
                  <a:pt x="3344" y="509"/>
                  <a:pt x="3986" y="509"/>
                </a:cubicBezTo>
                <a:cubicBezTo>
                  <a:pt x="4741" y="509"/>
                  <a:pt x="5498" y="489"/>
                  <a:pt x="6248" y="489"/>
                </a:cubicBezTo>
                <a:cubicBezTo>
                  <a:pt x="6279" y="489"/>
                  <a:pt x="6310" y="489"/>
                  <a:pt x="6341" y="489"/>
                </a:cubicBezTo>
                <a:cubicBezTo>
                  <a:pt x="7913" y="493"/>
                  <a:pt x="9488" y="496"/>
                  <a:pt x="11059" y="499"/>
                </a:cubicBezTo>
                <a:cubicBezTo>
                  <a:pt x="12168" y="502"/>
                  <a:pt x="13277" y="503"/>
                  <a:pt x="14387" y="503"/>
                </a:cubicBezTo>
                <a:cubicBezTo>
                  <a:pt x="16424" y="503"/>
                  <a:pt x="18463" y="499"/>
                  <a:pt x="20503" y="493"/>
                </a:cubicBezTo>
                <a:cubicBezTo>
                  <a:pt x="21284" y="490"/>
                  <a:pt x="22065" y="489"/>
                  <a:pt x="22846" y="489"/>
                </a:cubicBezTo>
                <a:cubicBezTo>
                  <a:pt x="24680" y="489"/>
                  <a:pt x="26514" y="494"/>
                  <a:pt x="28347" y="494"/>
                </a:cubicBezTo>
                <a:cubicBezTo>
                  <a:pt x="28879" y="494"/>
                  <a:pt x="29410" y="494"/>
                  <a:pt x="29942" y="493"/>
                </a:cubicBezTo>
                <a:cubicBezTo>
                  <a:pt x="30029" y="493"/>
                  <a:pt x="30117" y="492"/>
                  <a:pt x="30205" y="492"/>
                </a:cubicBezTo>
                <a:cubicBezTo>
                  <a:pt x="31895" y="492"/>
                  <a:pt x="33598" y="527"/>
                  <a:pt x="35298" y="527"/>
                </a:cubicBezTo>
                <a:cubicBezTo>
                  <a:pt x="36471" y="527"/>
                  <a:pt x="37643" y="510"/>
                  <a:pt x="38810" y="455"/>
                </a:cubicBezTo>
                <a:cubicBezTo>
                  <a:pt x="39327" y="516"/>
                  <a:pt x="39844" y="537"/>
                  <a:pt x="40273" y="921"/>
                </a:cubicBezTo>
                <a:cubicBezTo>
                  <a:pt x="40735" y="1336"/>
                  <a:pt x="40735" y="1911"/>
                  <a:pt x="40793" y="2473"/>
                </a:cubicBezTo>
                <a:cubicBezTo>
                  <a:pt x="40783" y="2493"/>
                  <a:pt x="40776" y="2520"/>
                  <a:pt x="40776" y="2551"/>
                </a:cubicBezTo>
                <a:cubicBezTo>
                  <a:pt x="40773" y="2609"/>
                  <a:pt x="40773" y="2663"/>
                  <a:pt x="40773" y="2721"/>
                </a:cubicBezTo>
                <a:cubicBezTo>
                  <a:pt x="40766" y="2741"/>
                  <a:pt x="40759" y="2762"/>
                  <a:pt x="40759" y="2785"/>
                </a:cubicBezTo>
                <a:cubicBezTo>
                  <a:pt x="40756" y="3149"/>
                  <a:pt x="40753" y="3513"/>
                  <a:pt x="40746" y="3878"/>
                </a:cubicBezTo>
                <a:cubicBezTo>
                  <a:pt x="40677" y="6956"/>
                  <a:pt x="40671" y="10038"/>
                  <a:pt x="40685" y="13120"/>
                </a:cubicBezTo>
                <a:cubicBezTo>
                  <a:pt x="40681" y="17474"/>
                  <a:pt x="40701" y="21825"/>
                  <a:pt x="40726" y="26178"/>
                </a:cubicBezTo>
                <a:cubicBezTo>
                  <a:pt x="40726" y="31587"/>
                  <a:pt x="40726" y="37000"/>
                  <a:pt x="40722" y="42409"/>
                </a:cubicBezTo>
                <a:cubicBezTo>
                  <a:pt x="40718" y="46174"/>
                  <a:pt x="40715" y="49940"/>
                  <a:pt x="40715" y="53708"/>
                </a:cubicBezTo>
                <a:cubicBezTo>
                  <a:pt x="40715" y="53770"/>
                  <a:pt x="40732" y="53818"/>
                  <a:pt x="40762" y="53855"/>
                </a:cubicBezTo>
                <a:cubicBezTo>
                  <a:pt x="40701" y="54467"/>
                  <a:pt x="40729" y="55096"/>
                  <a:pt x="40558" y="55688"/>
                </a:cubicBezTo>
                <a:cubicBezTo>
                  <a:pt x="40280" y="56651"/>
                  <a:pt x="39514" y="56437"/>
                  <a:pt x="38800" y="56525"/>
                </a:cubicBezTo>
                <a:cubicBezTo>
                  <a:pt x="36353" y="56418"/>
                  <a:pt x="33900" y="56385"/>
                  <a:pt x="31445" y="56385"/>
                </a:cubicBezTo>
                <a:cubicBezTo>
                  <a:pt x="27680" y="56385"/>
                  <a:pt x="23911" y="56462"/>
                  <a:pt x="20156" y="56464"/>
                </a:cubicBezTo>
                <a:cubicBezTo>
                  <a:pt x="13995" y="56471"/>
                  <a:pt x="7831" y="56478"/>
                  <a:pt x="1671" y="56498"/>
                </a:cubicBezTo>
                <a:cubicBezTo>
                  <a:pt x="1334" y="56443"/>
                  <a:pt x="1017" y="56369"/>
                  <a:pt x="786" y="56005"/>
                </a:cubicBezTo>
                <a:cubicBezTo>
                  <a:pt x="507" y="55559"/>
                  <a:pt x="562" y="55049"/>
                  <a:pt x="466" y="54559"/>
                </a:cubicBezTo>
                <a:cubicBezTo>
                  <a:pt x="534" y="41068"/>
                  <a:pt x="528" y="27580"/>
                  <a:pt x="507" y="14089"/>
                </a:cubicBezTo>
                <a:cubicBezTo>
                  <a:pt x="507" y="12596"/>
                  <a:pt x="504" y="11103"/>
                  <a:pt x="501" y="9605"/>
                </a:cubicBezTo>
                <a:cubicBezTo>
                  <a:pt x="514" y="7528"/>
                  <a:pt x="524" y="5446"/>
                  <a:pt x="473" y="3371"/>
                </a:cubicBezTo>
                <a:cubicBezTo>
                  <a:pt x="493" y="2989"/>
                  <a:pt x="395" y="2540"/>
                  <a:pt x="497" y="2176"/>
                </a:cubicBezTo>
                <a:cubicBezTo>
                  <a:pt x="511" y="2126"/>
                  <a:pt x="511" y="2085"/>
                  <a:pt x="501" y="2044"/>
                </a:cubicBezTo>
                <a:cubicBezTo>
                  <a:pt x="542" y="1748"/>
                  <a:pt x="565" y="1441"/>
                  <a:pt x="722" y="1170"/>
                </a:cubicBezTo>
                <a:cubicBezTo>
                  <a:pt x="1017" y="659"/>
                  <a:pt x="1538" y="543"/>
                  <a:pt x="2069" y="441"/>
                </a:cubicBezTo>
                <a:close/>
                <a:moveTo>
                  <a:pt x="35287" y="1"/>
                </a:moveTo>
                <a:cubicBezTo>
                  <a:pt x="33607" y="1"/>
                  <a:pt x="31924" y="34"/>
                  <a:pt x="30254" y="34"/>
                </a:cubicBezTo>
                <a:cubicBezTo>
                  <a:pt x="30150" y="34"/>
                  <a:pt x="30046" y="33"/>
                  <a:pt x="29942" y="33"/>
                </a:cubicBezTo>
                <a:cubicBezTo>
                  <a:pt x="29410" y="32"/>
                  <a:pt x="28879" y="32"/>
                  <a:pt x="28347" y="32"/>
                </a:cubicBezTo>
                <a:cubicBezTo>
                  <a:pt x="26514" y="32"/>
                  <a:pt x="24680" y="37"/>
                  <a:pt x="22846" y="37"/>
                </a:cubicBezTo>
                <a:cubicBezTo>
                  <a:pt x="22065" y="37"/>
                  <a:pt x="21284" y="36"/>
                  <a:pt x="20503" y="33"/>
                </a:cubicBezTo>
                <a:cubicBezTo>
                  <a:pt x="18505" y="27"/>
                  <a:pt x="16510" y="25"/>
                  <a:pt x="14514" y="25"/>
                </a:cubicBezTo>
                <a:cubicBezTo>
                  <a:pt x="13363" y="25"/>
                  <a:pt x="12211" y="25"/>
                  <a:pt x="11059" y="27"/>
                </a:cubicBezTo>
                <a:cubicBezTo>
                  <a:pt x="9488" y="30"/>
                  <a:pt x="7913" y="33"/>
                  <a:pt x="6341" y="37"/>
                </a:cubicBezTo>
                <a:cubicBezTo>
                  <a:pt x="6313" y="37"/>
                  <a:pt x="6286" y="37"/>
                  <a:pt x="6258" y="37"/>
                </a:cubicBezTo>
                <a:cubicBezTo>
                  <a:pt x="5499" y="37"/>
                  <a:pt x="4734" y="16"/>
                  <a:pt x="3970" y="16"/>
                </a:cubicBezTo>
                <a:cubicBezTo>
                  <a:pt x="3182" y="16"/>
                  <a:pt x="2395" y="39"/>
                  <a:pt x="1620" y="129"/>
                </a:cubicBezTo>
                <a:cubicBezTo>
                  <a:pt x="1565" y="135"/>
                  <a:pt x="1528" y="166"/>
                  <a:pt x="1511" y="200"/>
                </a:cubicBezTo>
                <a:cubicBezTo>
                  <a:pt x="1123" y="272"/>
                  <a:pt x="783" y="452"/>
                  <a:pt x="507" y="782"/>
                </a:cubicBezTo>
                <a:cubicBezTo>
                  <a:pt x="17" y="1367"/>
                  <a:pt x="65" y="3027"/>
                  <a:pt x="85" y="3425"/>
                </a:cubicBezTo>
                <a:cubicBezTo>
                  <a:pt x="44" y="5112"/>
                  <a:pt x="52" y="6799"/>
                  <a:pt x="61" y="8490"/>
                </a:cubicBezTo>
                <a:cubicBezTo>
                  <a:pt x="58" y="9885"/>
                  <a:pt x="55" y="11279"/>
                  <a:pt x="52" y="12678"/>
                </a:cubicBezTo>
                <a:cubicBezTo>
                  <a:pt x="48" y="16080"/>
                  <a:pt x="0" y="19481"/>
                  <a:pt x="4" y="22883"/>
                </a:cubicBezTo>
                <a:cubicBezTo>
                  <a:pt x="11" y="29686"/>
                  <a:pt x="24" y="36490"/>
                  <a:pt x="35" y="43293"/>
                </a:cubicBezTo>
                <a:cubicBezTo>
                  <a:pt x="41" y="47167"/>
                  <a:pt x="75" y="51042"/>
                  <a:pt x="96" y="54913"/>
                </a:cubicBezTo>
                <a:cubicBezTo>
                  <a:pt x="93" y="54920"/>
                  <a:pt x="96" y="54923"/>
                  <a:pt x="96" y="54927"/>
                </a:cubicBezTo>
                <a:cubicBezTo>
                  <a:pt x="79" y="55464"/>
                  <a:pt x="248" y="56035"/>
                  <a:pt x="579" y="56423"/>
                </a:cubicBezTo>
                <a:cubicBezTo>
                  <a:pt x="855" y="56753"/>
                  <a:pt x="1306" y="56950"/>
                  <a:pt x="1746" y="56950"/>
                </a:cubicBezTo>
                <a:cubicBezTo>
                  <a:pt x="1838" y="56950"/>
                  <a:pt x="1929" y="56941"/>
                  <a:pt x="2018" y="56923"/>
                </a:cubicBezTo>
                <a:cubicBezTo>
                  <a:pt x="8065" y="56941"/>
                  <a:pt x="14111" y="56950"/>
                  <a:pt x="20156" y="56954"/>
                </a:cubicBezTo>
                <a:cubicBezTo>
                  <a:pt x="23921" y="56956"/>
                  <a:pt x="27700" y="57033"/>
                  <a:pt x="31475" y="57033"/>
                </a:cubicBezTo>
                <a:cubicBezTo>
                  <a:pt x="33878" y="57033"/>
                  <a:pt x="36281" y="57001"/>
                  <a:pt x="38677" y="56900"/>
                </a:cubicBezTo>
                <a:cubicBezTo>
                  <a:pt x="38864" y="56971"/>
                  <a:pt x="39074" y="57005"/>
                  <a:pt x="39288" y="57005"/>
                </a:cubicBezTo>
                <a:cubicBezTo>
                  <a:pt x="39830" y="57005"/>
                  <a:pt x="40404" y="56788"/>
                  <a:pt x="40709" y="56403"/>
                </a:cubicBezTo>
                <a:cubicBezTo>
                  <a:pt x="41184" y="55807"/>
                  <a:pt x="41256" y="54712"/>
                  <a:pt x="41106" y="53900"/>
                </a:cubicBezTo>
                <a:cubicBezTo>
                  <a:pt x="41161" y="53862"/>
                  <a:pt x="41202" y="53797"/>
                  <a:pt x="41202" y="53708"/>
                </a:cubicBezTo>
                <a:cubicBezTo>
                  <a:pt x="41205" y="49603"/>
                  <a:pt x="41202" y="45500"/>
                  <a:pt x="41198" y="41398"/>
                </a:cubicBezTo>
                <a:cubicBezTo>
                  <a:pt x="41195" y="32213"/>
                  <a:pt x="41191" y="23032"/>
                  <a:pt x="41188" y="13848"/>
                </a:cubicBezTo>
                <a:cubicBezTo>
                  <a:pt x="41188" y="10470"/>
                  <a:pt x="41236" y="7085"/>
                  <a:pt x="41167" y="3707"/>
                </a:cubicBezTo>
                <a:cubicBezTo>
                  <a:pt x="41164" y="3401"/>
                  <a:pt x="41161" y="3095"/>
                  <a:pt x="41158" y="2785"/>
                </a:cubicBezTo>
                <a:cubicBezTo>
                  <a:pt x="41158" y="2762"/>
                  <a:pt x="41150" y="2741"/>
                  <a:pt x="41144" y="2721"/>
                </a:cubicBezTo>
                <a:cubicBezTo>
                  <a:pt x="41144" y="2683"/>
                  <a:pt x="41144" y="2642"/>
                  <a:pt x="41140" y="2605"/>
                </a:cubicBezTo>
                <a:cubicBezTo>
                  <a:pt x="41269" y="1908"/>
                  <a:pt x="41109" y="1105"/>
                  <a:pt x="40572" y="625"/>
                </a:cubicBezTo>
                <a:cubicBezTo>
                  <a:pt x="40145" y="246"/>
                  <a:pt x="39479" y="31"/>
                  <a:pt x="38859" y="31"/>
                </a:cubicBezTo>
                <a:cubicBezTo>
                  <a:pt x="38735" y="31"/>
                  <a:pt x="38612" y="40"/>
                  <a:pt x="38494" y="58"/>
                </a:cubicBezTo>
                <a:cubicBezTo>
                  <a:pt x="37428" y="14"/>
                  <a:pt x="36358" y="1"/>
                  <a:pt x="352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40;p52">
            <a:extLst>
              <a:ext uri="{FF2B5EF4-FFF2-40B4-BE49-F238E27FC236}">
                <a16:creationId xmlns:a16="http://schemas.microsoft.com/office/drawing/2014/main" id="{4B9ECFBA-39C8-C28B-008E-B8F835BD9063}"/>
              </a:ext>
            </a:extLst>
          </p:cNvPr>
          <p:cNvSpPr/>
          <p:nvPr/>
        </p:nvSpPr>
        <p:spPr>
          <a:xfrm>
            <a:off x="4910299" y="1801380"/>
            <a:ext cx="1828247" cy="2999219"/>
          </a:xfrm>
          <a:custGeom>
            <a:avLst/>
            <a:gdLst/>
            <a:ahLst/>
            <a:cxnLst/>
            <a:rect l="l" t="t" r="r" b="b"/>
            <a:pathLst>
              <a:path w="41270" h="57033" extrusionOk="0">
                <a:moveTo>
                  <a:pt x="2069" y="441"/>
                </a:moveTo>
                <a:cubicBezTo>
                  <a:pt x="2704" y="495"/>
                  <a:pt x="3344" y="509"/>
                  <a:pt x="3986" y="509"/>
                </a:cubicBezTo>
                <a:cubicBezTo>
                  <a:pt x="4741" y="509"/>
                  <a:pt x="5498" y="489"/>
                  <a:pt x="6248" y="489"/>
                </a:cubicBezTo>
                <a:cubicBezTo>
                  <a:pt x="6279" y="489"/>
                  <a:pt x="6310" y="489"/>
                  <a:pt x="6341" y="489"/>
                </a:cubicBezTo>
                <a:cubicBezTo>
                  <a:pt x="7913" y="493"/>
                  <a:pt x="9488" y="496"/>
                  <a:pt x="11059" y="499"/>
                </a:cubicBezTo>
                <a:cubicBezTo>
                  <a:pt x="12168" y="502"/>
                  <a:pt x="13277" y="503"/>
                  <a:pt x="14387" y="503"/>
                </a:cubicBezTo>
                <a:cubicBezTo>
                  <a:pt x="16424" y="503"/>
                  <a:pt x="18463" y="499"/>
                  <a:pt x="20503" y="493"/>
                </a:cubicBezTo>
                <a:cubicBezTo>
                  <a:pt x="21284" y="490"/>
                  <a:pt x="22065" y="489"/>
                  <a:pt x="22846" y="489"/>
                </a:cubicBezTo>
                <a:cubicBezTo>
                  <a:pt x="24680" y="489"/>
                  <a:pt x="26514" y="494"/>
                  <a:pt x="28347" y="494"/>
                </a:cubicBezTo>
                <a:cubicBezTo>
                  <a:pt x="28879" y="494"/>
                  <a:pt x="29410" y="494"/>
                  <a:pt x="29942" y="493"/>
                </a:cubicBezTo>
                <a:cubicBezTo>
                  <a:pt x="30029" y="493"/>
                  <a:pt x="30117" y="492"/>
                  <a:pt x="30205" y="492"/>
                </a:cubicBezTo>
                <a:cubicBezTo>
                  <a:pt x="31895" y="492"/>
                  <a:pt x="33598" y="527"/>
                  <a:pt x="35298" y="527"/>
                </a:cubicBezTo>
                <a:cubicBezTo>
                  <a:pt x="36471" y="527"/>
                  <a:pt x="37643" y="510"/>
                  <a:pt x="38810" y="455"/>
                </a:cubicBezTo>
                <a:cubicBezTo>
                  <a:pt x="39327" y="516"/>
                  <a:pt x="39844" y="537"/>
                  <a:pt x="40273" y="921"/>
                </a:cubicBezTo>
                <a:cubicBezTo>
                  <a:pt x="40735" y="1336"/>
                  <a:pt x="40735" y="1911"/>
                  <a:pt x="40793" y="2473"/>
                </a:cubicBezTo>
                <a:cubicBezTo>
                  <a:pt x="40783" y="2493"/>
                  <a:pt x="40776" y="2520"/>
                  <a:pt x="40776" y="2551"/>
                </a:cubicBezTo>
                <a:cubicBezTo>
                  <a:pt x="40773" y="2609"/>
                  <a:pt x="40773" y="2663"/>
                  <a:pt x="40773" y="2721"/>
                </a:cubicBezTo>
                <a:cubicBezTo>
                  <a:pt x="40766" y="2741"/>
                  <a:pt x="40759" y="2762"/>
                  <a:pt x="40759" y="2785"/>
                </a:cubicBezTo>
                <a:cubicBezTo>
                  <a:pt x="40756" y="3149"/>
                  <a:pt x="40753" y="3513"/>
                  <a:pt x="40746" y="3878"/>
                </a:cubicBezTo>
                <a:cubicBezTo>
                  <a:pt x="40677" y="6956"/>
                  <a:pt x="40671" y="10038"/>
                  <a:pt x="40685" y="13120"/>
                </a:cubicBezTo>
                <a:cubicBezTo>
                  <a:pt x="40681" y="17474"/>
                  <a:pt x="40701" y="21825"/>
                  <a:pt x="40726" y="26178"/>
                </a:cubicBezTo>
                <a:cubicBezTo>
                  <a:pt x="40726" y="31587"/>
                  <a:pt x="40726" y="37000"/>
                  <a:pt x="40722" y="42409"/>
                </a:cubicBezTo>
                <a:cubicBezTo>
                  <a:pt x="40718" y="46174"/>
                  <a:pt x="40715" y="49940"/>
                  <a:pt x="40715" y="53708"/>
                </a:cubicBezTo>
                <a:cubicBezTo>
                  <a:pt x="40715" y="53770"/>
                  <a:pt x="40732" y="53818"/>
                  <a:pt x="40762" y="53855"/>
                </a:cubicBezTo>
                <a:cubicBezTo>
                  <a:pt x="40701" y="54467"/>
                  <a:pt x="40729" y="55096"/>
                  <a:pt x="40558" y="55688"/>
                </a:cubicBezTo>
                <a:cubicBezTo>
                  <a:pt x="40280" y="56651"/>
                  <a:pt x="39514" y="56437"/>
                  <a:pt x="38800" y="56525"/>
                </a:cubicBezTo>
                <a:cubicBezTo>
                  <a:pt x="36353" y="56418"/>
                  <a:pt x="33900" y="56385"/>
                  <a:pt x="31445" y="56385"/>
                </a:cubicBezTo>
                <a:cubicBezTo>
                  <a:pt x="27680" y="56385"/>
                  <a:pt x="23911" y="56462"/>
                  <a:pt x="20156" y="56464"/>
                </a:cubicBezTo>
                <a:cubicBezTo>
                  <a:pt x="13995" y="56471"/>
                  <a:pt x="7831" y="56478"/>
                  <a:pt x="1671" y="56498"/>
                </a:cubicBezTo>
                <a:cubicBezTo>
                  <a:pt x="1334" y="56443"/>
                  <a:pt x="1017" y="56369"/>
                  <a:pt x="786" y="56005"/>
                </a:cubicBezTo>
                <a:cubicBezTo>
                  <a:pt x="507" y="55559"/>
                  <a:pt x="562" y="55049"/>
                  <a:pt x="466" y="54559"/>
                </a:cubicBezTo>
                <a:cubicBezTo>
                  <a:pt x="534" y="41068"/>
                  <a:pt x="528" y="27580"/>
                  <a:pt x="507" y="14089"/>
                </a:cubicBezTo>
                <a:cubicBezTo>
                  <a:pt x="507" y="12596"/>
                  <a:pt x="504" y="11103"/>
                  <a:pt x="501" y="9605"/>
                </a:cubicBezTo>
                <a:cubicBezTo>
                  <a:pt x="514" y="7528"/>
                  <a:pt x="524" y="5446"/>
                  <a:pt x="473" y="3371"/>
                </a:cubicBezTo>
                <a:cubicBezTo>
                  <a:pt x="493" y="2989"/>
                  <a:pt x="395" y="2540"/>
                  <a:pt x="497" y="2176"/>
                </a:cubicBezTo>
                <a:cubicBezTo>
                  <a:pt x="511" y="2126"/>
                  <a:pt x="511" y="2085"/>
                  <a:pt x="501" y="2044"/>
                </a:cubicBezTo>
                <a:cubicBezTo>
                  <a:pt x="542" y="1748"/>
                  <a:pt x="565" y="1441"/>
                  <a:pt x="722" y="1170"/>
                </a:cubicBezTo>
                <a:cubicBezTo>
                  <a:pt x="1017" y="659"/>
                  <a:pt x="1538" y="543"/>
                  <a:pt x="2069" y="441"/>
                </a:cubicBezTo>
                <a:close/>
                <a:moveTo>
                  <a:pt x="35287" y="1"/>
                </a:moveTo>
                <a:cubicBezTo>
                  <a:pt x="33607" y="1"/>
                  <a:pt x="31924" y="34"/>
                  <a:pt x="30254" y="34"/>
                </a:cubicBezTo>
                <a:cubicBezTo>
                  <a:pt x="30150" y="34"/>
                  <a:pt x="30046" y="33"/>
                  <a:pt x="29942" y="33"/>
                </a:cubicBezTo>
                <a:cubicBezTo>
                  <a:pt x="29410" y="32"/>
                  <a:pt x="28879" y="32"/>
                  <a:pt x="28347" y="32"/>
                </a:cubicBezTo>
                <a:cubicBezTo>
                  <a:pt x="26514" y="32"/>
                  <a:pt x="24680" y="37"/>
                  <a:pt x="22846" y="37"/>
                </a:cubicBezTo>
                <a:cubicBezTo>
                  <a:pt x="22065" y="37"/>
                  <a:pt x="21284" y="36"/>
                  <a:pt x="20503" y="33"/>
                </a:cubicBezTo>
                <a:cubicBezTo>
                  <a:pt x="18505" y="27"/>
                  <a:pt x="16510" y="25"/>
                  <a:pt x="14514" y="25"/>
                </a:cubicBezTo>
                <a:cubicBezTo>
                  <a:pt x="13363" y="25"/>
                  <a:pt x="12211" y="25"/>
                  <a:pt x="11059" y="27"/>
                </a:cubicBezTo>
                <a:cubicBezTo>
                  <a:pt x="9488" y="30"/>
                  <a:pt x="7913" y="33"/>
                  <a:pt x="6341" y="37"/>
                </a:cubicBezTo>
                <a:cubicBezTo>
                  <a:pt x="6313" y="37"/>
                  <a:pt x="6286" y="37"/>
                  <a:pt x="6258" y="37"/>
                </a:cubicBezTo>
                <a:cubicBezTo>
                  <a:pt x="5499" y="37"/>
                  <a:pt x="4734" y="16"/>
                  <a:pt x="3970" y="16"/>
                </a:cubicBezTo>
                <a:cubicBezTo>
                  <a:pt x="3182" y="16"/>
                  <a:pt x="2395" y="39"/>
                  <a:pt x="1620" y="129"/>
                </a:cubicBezTo>
                <a:cubicBezTo>
                  <a:pt x="1565" y="135"/>
                  <a:pt x="1528" y="166"/>
                  <a:pt x="1511" y="200"/>
                </a:cubicBezTo>
                <a:cubicBezTo>
                  <a:pt x="1123" y="272"/>
                  <a:pt x="783" y="452"/>
                  <a:pt x="507" y="782"/>
                </a:cubicBezTo>
                <a:cubicBezTo>
                  <a:pt x="17" y="1367"/>
                  <a:pt x="65" y="3027"/>
                  <a:pt x="85" y="3425"/>
                </a:cubicBezTo>
                <a:cubicBezTo>
                  <a:pt x="44" y="5112"/>
                  <a:pt x="52" y="6799"/>
                  <a:pt x="61" y="8490"/>
                </a:cubicBezTo>
                <a:cubicBezTo>
                  <a:pt x="58" y="9885"/>
                  <a:pt x="55" y="11279"/>
                  <a:pt x="52" y="12678"/>
                </a:cubicBezTo>
                <a:cubicBezTo>
                  <a:pt x="48" y="16080"/>
                  <a:pt x="0" y="19481"/>
                  <a:pt x="4" y="22883"/>
                </a:cubicBezTo>
                <a:cubicBezTo>
                  <a:pt x="11" y="29686"/>
                  <a:pt x="24" y="36490"/>
                  <a:pt x="35" y="43293"/>
                </a:cubicBezTo>
                <a:cubicBezTo>
                  <a:pt x="41" y="47167"/>
                  <a:pt x="75" y="51042"/>
                  <a:pt x="96" y="54913"/>
                </a:cubicBezTo>
                <a:cubicBezTo>
                  <a:pt x="93" y="54920"/>
                  <a:pt x="96" y="54923"/>
                  <a:pt x="96" y="54927"/>
                </a:cubicBezTo>
                <a:cubicBezTo>
                  <a:pt x="79" y="55464"/>
                  <a:pt x="248" y="56035"/>
                  <a:pt x="579" y="56423"/>
                </a:cubicBezTo>
                <a:cubicBezTo>
                  <a:pt x="855" y="56753"/>
                  <a:pt x="1306" y="56950"/>
                  <a:pt x="1746" y="56950"/>
                </a:cubicBezTo>
                <a:cubicBezTo>
                  <a:pt x="1838" y="56950"/>
                  <a:pt x="1929" y="56941"/>
                  <a:pt x="2018" y="56923"/>
                </a:cubicBezTo>
                <a:cubicBezTo>
                  <a:pt x="8065" y="56941"/>
                  <a:pt x="14111" y="56950"/>
                  <a:pt x="20156" y="56954"/>
                </a:cubicBezTo>
                <a:cubicBezTo>
                  <a:pt x="23921" y="56956"/>
                  <a:pt x="27700" y="57033"/>
                  <a:pt x="31475" y="57033"/>
                </a:cubicBezTo>
                <a:cubicBezTo>
                  <a:pt x="33878" y="57033"/>
                  <a:pt x="36281" y="57001"/>
                  <a:pt x="38677" y="56900"/>
                </a:cubicBezTo>
                <a:cubicBezTo>
                  <a:pt x="38864" y="56971"/>
                  <a:pt x="39074" y="57005"/>
                  <a:pt x="39288" y="57005"/>
                </a:cubicBezTo>
                <a:cubicBezTo>
                  <a:pt x="39830" y="57005"/>
                  <a:pt x="40404" y="56788"/>
                  <a:pt x="40709" y="56403"/>
                </a:cubicBezTo>
                <a:cubicBezTo>
                  <a:pt x="41184" y="55807"/>
                  <a:pt x="41256" y="54712"/>
                  <a:pt x="41106" y="53900"/>
                </a:cubicBezTo>
                <a:cubicBezTo>
                  <a:pt x="41161" y="53862"/>
                  <a:pt x="41202" y="53797"/>
                  <a:pt x="41202" y="53708"/>
                </a:cubicBezTo>
                <a:cubicBezTo>
                  <a:pt x="41205" y="49603"/>
                  <a:pt x="41202" y="45500"/>
                  <a:pt x="41198" y="41398"/>
                </a:cubicBezTo>
                <a:cubicBezTo>
                  <a:pt x="41195" y="32213"/>
                  <a:pt x="41191" y="23032"/>
                  <a:pt x="41188" y="13848"/>
                </a:cubicBezTo>
                <a:cubicBezTo>
                  <a:pt x="41188" y="10470"/>
                  <a:pt x="41236" y="7085"/>
                  <a:pt x="41167" y="3707"/>
                </a:cubicBezTo>
                <a:cubicBezTo>
                  <a:pt x="41164" y="3401"/>
                  <a:pt x="41161" y="3095"/>
                  <a:pt x="41158" y="2785"/>
                </a:cubicBezTo>
                <a:cubicBezTo>
                  <a:pt x="41158" y="2762"/>
                  <a:pt x="41150" y="2741"/>
                  <a:pt x="41144" y="2721"/>
                </a:cubicBezTo>
                <a:cubicBezTo>
                  <a:pt x="41144" y="2683"/>
                  <a:pt x="41144" y="2642"/>
                  <a:pt x="41140" y="2605"/>
                </a:cubicBezTo>
                <a:cubicBezTo>
                  <a:pt x="41269" y="1908"/>
                  <a:pt x="41109" y="1105"/>
                  <a:pt x="40572" y="625"/>
                </a:cubicBezTo>
                <a:cubicBezTo>
                  <a:pt x="40145" y="246"/>
                  <a:pt x="39479" y="31"/>
                  <a:pt x="38859" y="31"/>
                </a:cubicBezTo>
                <a:cubicBezTo>
                  <a:pt x="38735" y="31"/>
                  <a:pt x="38612" y="40"/>
                  <a:pt x="38494" y="58"/>
                </a:cubicBezTo>
                <a:cubicBezTo>
                  <a:pt x="37428" y="14"/>
                  <a:pt x="36358" y="1"/>
                  <a:pt x="352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 name="Hình ảnh 23" descr="Ảnh có chứa ảnh chụp màn hình, màu cam, màu vàng, thiết kế&#10;&#10;Mô tả được tạo tự động">
            <a:extLst>
              <a:ext uri="{FF2B5EF4-FFF2-40B4-BE49-F238E27FC236}">
                <a16:creationId xmlns:a16="http://schemas.microsoft.com/office/drawing/2014/main" id="{3024BFE2-9DCC-11A6-FCF5-9468498FFDA5}"/>
              </a:ext>
            </a:extLst>
          </p:cNvPr>
          <p:cNvPicPr>
            <a:picLocks noChangeAspect="1"/>
          </p:cNvPicPr>
          <p:nvPr/>
        </p:nvPicPr>
        <p:blipFill>
          <a:blip r:embed="rId2"/>
          <a:stretch>
            <a:fillRect/>
          </a:stretch>
        </p:blipFill>
        <p:spPr>
          <a:xfrm>
            <a:off x="3004470" y="1969322"/>
            <a:ext cx="844458" cy="844458"/>
          </a:xfrm>
          <a:prstGeom prst="rect">
            <a:avLst/>
          </a:prstGeom>
        </p:spPr>
      </p:pic>
      <p:pic>
        <p:nvPicPr>
          <p:cNvPr id="25" name="Hình ảnh 24" descr="Ảnh có chứa ảnh chụp màn hình, màu cam, màu vàng, thiết kế&#10;&#10;Mô tả được tạo tự động">
            <a:extLst>
              <a:ext uri="{FF2B5EF4-FFF2-40B4-BE49-F238E27FC236}">
                <a16:creationId xmlns:a16="http://schemas.microsoft.com/office/drawing/2014/main" id="{DDC3F063-79D7-CD16-D5ED-F294388CF502}"/>
              </a:ext>
            </a:extLst>
          </p:cNvPr>
          <p:cNvPicPr>
            <a:picLocks noChangeAspect="1"/>
          </p:cNvPicPr>
          <p:nvPr/>
        </p:nvPicPr>
        <p:blipFill>
          <a:blip r:embed="rId2"/>
          <a:stretch>
            <a:fillRect/>
          </a:stretch>
        </p:blipFill>
        <p:spPr>
          <a:xfrm>
            <a:off x="5402194" y="1969322"/>
            <a:ext cx="844458" cy="844458"/>
          </a:xfrm>
          <a:prstGeom prst="rect">
            <a:avLst/>
          </a:prstGeom>
        </p:spPr>
      </p:pic>
      <p:pic>
        <p:nvPicPr>
          <p:cNvPr id="26" name="Hình ảnh 25" descr="Ảnh có chứa ảnh chụp màn hình, màu cam, màu vàng, thiết kế&#10;&#10;Mô tả được tạo tự động">
            <a:extLst>
              <a:ext uri="{FF2B5EF4-FFF2-40B4-BE49-F238E27FC236}">
                <a16:creationId xmlns:a16="http://schemas.microsoft.com/office/drawing/2014/main" id="{84DB2185-8C45-983C-8F4F-C81D386FBEFC}"/>
              </a:ext>
            </a:extLst>
          </p:cNvPr>
          <p:cNvPicPr>
            <a:picLocks noChangeAspect="1"/>
          </p:cNvPicPr>
          <p:nvPr/>
        </p:nvPicPr>
        <p:blipFill>
          <a:blip r:embed="rId2"/>
          <a:stretch>
            <a:fillRect/>
          </a:stretch>
        </p:blipFill>
        <p:spPr>
          <a:xfrm>
            <a:off x="7692796" y="1969322"/>
            <a:ext cx="844458" cy="844458"/>
          </a:xfrm>
          <a:prstGeom prst="rect">
            <a:avLst/>
          </a:prstGeom>
        </p:spPr>
      </p:pic>
      <p:sp>
        <p:nvSpPr>
          <p:cNvPr id="27" name="Hộp Văn bản 26">
            <a:extLst>
              <a:ext uri="{FF2B5EF4-FFF2-40B4-BE49-F238E27FC236}">
                <a16:creationId xmlns:a16="http://schemas.microsoft.com/office/drawing/2014/main" id="{9B38FD16-8FD1-443D-DC2E-188537BF65A0}"/>
              </a:ext>
            </a:extLst>
          </p:cNvPr>
          <p:cNvSpPr txBox="1"/>
          <p:nvPr/>
        </p:nvSpPr>
        <p:spPr>
          <a:xfrm>
            <a:off x="3195384" y="2317834"/>
            <a:ext cx="462630" cy="253916"/>
          </a:xfrm>
          <a:prstGeom prst="rect">
            <a:avLst/>
          </a:prstGeom>
          <a:noFill/>
        </p:spPr>
        <p:txBody>
          <a:bodyPr wrap="square" rtlCol="0">
            <a:spAutoFit/>
          </a:bodyPr>
          <a:lstStyle/>
          <a:p>
            <a:r>
              <a:rPr lang="en-US" sz="1050" b="1">
                <a:solidFill>
                  <a:schemeClr val="tx1"/>
                </a:solidFill>
                <a:latin typeface="Aharoni" panose="02010803020104030203" pitchFamily="2" charset="-79"/>
                <a:cs typeface="Aharoni" panose="02010803020104030203" pitchFamily="2" charset="-79"/>
              </a:rPr>
              <a:t>file</a:t>
            </a:r>
          </a:p>
        </p:txBody>
      </p:sp>
      <p:sp>
        <p:nvSpPr>
          <p:cNvPr id="28" name="Hộp Văn bản 27">
            <a:extLst>
              <a:ext uri="{FF2B5EF4-FFF2-40B4-BE49-F238E27FC236}">
                <a16:creationId xmlns:a16="http://schemas.microsoft.com/office/drawing/2014/main" id="{B50E8D42-4B22-BBB3-BAF4-2D13FD10B7BE}"/>
              </a:ext>
            </a:extLst>
          </p:cNvPr>
          <p:cNvSpPr txBox="1"/>
          <p:nvPr/>
        </p:nvSpPr>
        <p:spPr>
          <a:xfrm>
            <a:off x="5524500" y="2317834"/>
            <a:ext cx="632460" cy="253916"/>
          </a:xfrm>
          <a:prstGeom prst="rect">
            <a:avLst/>
          </a:prstGeom>
          <a:noFill/>
        </p:spPr>
        <p:txBody>
          <a:bodyPr wrap="square" rtlCol="0">
            <a:spAutoFit/>
          </a:bodyPr>
          <a:lstStyle/>
          <a:p>
            <a:r>
              <a:rPr lang="en-US" sz="1050" b="1">
                <a:solidFill>
                  <a:schemeClr val="tx1"/>
                </a:solidFill>
                <a:latin typeface="Aharoni" panose="02010803020104030203" pitchFamily="2" charset="-79"/>
                <a:cs typeface="Aharoni" panose="02010803020104030203" pitchFamily="2" charset="-79"/>
              </a:rPr>
              <a:t>model</a:t>
            </a:r>
          </a:p>
        </p:txBody>
      </p:sp>
      <p:sp>
        <p:nvSpPr>
          <p:cNvPr id="29" name="Hộp Văn bản 28">
            <a:extLst>
              <a:ext uri="{FF2B5EF4-FFF2-40B4-BE49-F238E27FC236}">
                <a16:creationId xmlns:a16="http://schemas.microsoft.com/office/drawing/2014/main" id="{A35940FA-E7C0-2D3C-3EF6-FD2A34588492}"/>
              </a:ext>
            </a:extLst>
          </p:cNvPr>
          <p:cNvSpPr txBox="1"/>
          <p:nvPr/>
        </p:nvSpPr>
        <p:spPr>
          <a:xfrm>
            <a:off x="7753060" y="2317834"/>
            <a:ext cx="723926" cy="253916"/>
          </a:xfrm>
          <a:prstGeom prst="rect">
            <a:avLst/>
          </a:prstGeom>
          <a:noFill/>
        </p:spPr>
        <p:txBody>
          <a:bodyPr wrap="square" rtlCol="0">
            <a:spAutoFit/>
          </a:bodyPr>
          <a:lstStyle/>
          <a:p>
            <a:r>
              <a:rPr lang="en-US" sz="1050" b="1">
                <a:solidFill>
                  <a:schemeClr val="tx1"/>
                </a:solidFill>
                <a:latin typeface="Aharoni" panose="02010803020104030203" pitchFamily="2" charset="-79"/>
                <a:cs typeface="Aharoni" panose="02010803020104030203" pitchFamily="2" charset="-79"/>
              </a:rPr>
              <a:t>service</a:t>
            </a:r>
          </a:p>
        </p:txBody>
      </p:sp>
      <p:sp>
        <p:nvSpPr>
          <p:cNvPr id="30" name="Hộp Văn bản 29">
            <a:extLst>
              <a:ext uri="{FF2B5EF4-FFF2-40B4-BE49-F238E27FC236}">
                <a16:creationId xmlns:a16="http://schemas.microsoft.com/office/drawing/2014/main" id="{857F6313-5284-8B49-7B6E-01BA56772712}"/>
              </a:ext>
            </a:extLst>
          </p:cNvPr>
          <p:cNvSpPr txBox="1"/>
          <p:nvPr/>
        </p:nvSpPr>
        <p:spPr>
          <a:xfrm>
            <a:off x="2706574" y="3076865"/>
            <a:ext cx="1443197" cy="1384995"/>
          </a:xfrm>
          <a:prstGeom prst="rect">
            <a:avLst/>
          </a:prstGeom>
          <a:noFill/>
        </p:spPr>
        <p:txBody>
          <a:bodyPr wrap="square">
            <a:spAutoFit/>
          </a:bodyPr>
          <a:lstStyle/>
          <a:p>
            <a:pPr algn="ctr"/>
            <a:r>
              <a:rPr lang="en-US" sz="1200" b="1">
                <a:solidFill>
                  <a:schemeClr val="bg1"/>
                </a:solidFill>
                <a:latin typeface="Aharoni" panose="02010803020104030203" pitchFamily="2" charset="-79"/>
                <a:cs typeface="Aharoni" panose="02010803020104030203" pitchFamily="2" charset="-79"/>
              </a:rPr>
              <a:t>Hold the JSON files of the project that are generated from scraping methods in other</a:t>
            </a:r>
          </a:p>
          <a:p>
            <a:pPr algn="ctr"/>
            <a:r>
              <a:rPr lang="en-US" sz="1200" b="1">
                <a:solidFill>
                  <a:schemeClr val="bg1"/>
                </a:solidFill>
                <a:latin typeface="Aharoni" panose="02010803020104030203" pitchFamily="2" charset="-79"/>
                <a:cs typeface="Aharoni" panose="02010803020104030203" pitchFamily="2" charset="-79"/>
              </a:rPr>
              <a:t>classes</a:t>
            </a:r>
            <a:endParaRPr lang="en-US" sz="1200">
              <a:solidFill>
                <a:schemeClr val="bg1"/>
              </a:solidFill>
              <a:latin typeface="Aharoni" panose="02010803020104030203" pitchFamily="2" charset="-79"/>
              <a:cs typeface="Aharoni" panose="02010803020104030203" pitchFamily="2" charset="-79"/>
            </a:endParaRPr>
          </a:p>
        </p:txBody>
      </p:sp>
      <p:sp>
        <p:nvSpPr>
          <p:cNvPr id="31" name="Hộp Văn bản 30">
            <a:extLst>
              <a:ext uri="{FF2B5EF4-FFF2-40B4-BE49-F238E27FC236}">
                <a16:creationId xmlns:a16="http://schemas.microsoft.com/office/drawing/2014/main" id="{2B53094B-CCF9-3A54-F4D7-531818E07212}"/>
              </a:ext>
            </a:extLst>
          </p:cNvPr>
          <p:cNvSpPr txBox="1"/>
          <p:nvPr/>
        </p:nvSpPr>
        <p:spPr>
          <a:xfrm>
            <a:off x="7308022" y="3069865"/>
            <a:ext cx="1721125" cy="1569660"/>
          </a:xfrm>
          <a:prstGeom prst="rect">
            <a:avLst/>
          </a:prstGeom>
          <a:noFill/>
        </p:spPr>
        <p:txBody>
          <a:bodyPr wrap="square">
            <a:spAutoFit/>
          </a:bodyPr>
          <a:lstStyle/>
          <a:p>
            <a:pPr algn="ctr"/>
            <a:r>
              <a:rPr lang="en-US" sz="1200" b="1">
                <a:solidFill>
                  <a:schemeClr val="bg1"/>
                </a:solidFill>
                <a:latin typeface="Aharoni" panose="02010803020104030203" pitchFamily="2" charset="-79"/>
                <a:cs typeface="Aharoni" panose="02010803020104030203" pitchFamily="2" charset="-79"/>
              </a:rPr>
              <a:t>Package contains 2 subpackages: ”crawl” (Crawling data from the internet) and ”decode” (decode to array lists for GUI</a:t>
            </a:r>
          </a:p>
          <a:p>
            <a:pPr algn="ctr"/>
            <a:r>
              <a:rPr lang="en-US" sz="1200" b="1">
                <a:solidFill>
                  <a:schemeClr val="bg1"/>
                </a:solidFill>
                <a:latin typeface="Aharoni" panose="02010803020104030203" pitchFamily="2" charset="-79"/>
                <a:cs typeface="Aharoni" panose="02010803020104030203" pitchFamily="2" charset="-79"/>
              </a:rPr>
              <a:t>display )</a:t>
            </a:r>
            <a:endParaRPr lang="en-US" sz="1200">
              <a:solidFill>
                <a:schemeClr val="bg1"/>
              </a:solidFill>
              <a:latin typeface="Aharoni" panose="02010803020104030203" pitchFamily="2" charset="-79"/>
              <a:cs typeface="Aharoni" panose="02010803020104030203" pitchFamily="2" charset="-79"/>
            </a:endParaRPr>
          </a:p>
        </p:txBody>
      </p:sp>
      <p:sp>
        <p:nvSpPr>
          <p:cNvPr id="32" name="Hộp Văn bản 31">
            <a:extLst>
              <a:ext uri="{FF2B5EF4-FFF2-40B4-BE49-F238E27FC236}">
                <a16:creationId xmlns:a16="http://schemas.microsoft.com/office/drawing/2014/main" id="{2D4DA648-243A-7B8F-64CE-1DF8CD2E476E}"/>
              </a:ext>
            </a:extLst>
          </p:cNvPr>
          <p:cNvSpPr txBox="1"/>
          <p:nvPr/>
        </p:nvSpPr>
        <p:spPr>
          <a:xfrm>
            <a:off x="5101888" y="3069865"/>
            <a:ext cx="1443197" cy="1384995"/>
          </a:xfrm>
          <a:prstGeom prst="rect">
            <a:avLst/>
          </a:prstGeom>
          <a:noFill/>
        </p:spPr>
        <p:txBody>
          <a:bodyPr wrap="square">
            <a:spAutoFit/>
          </a:bodyPr>
          <a:lstStyle/>
          <a:p>
            <a:pPr algn="ctr"/>
            <a:r>
              <a:rPr lang="en-US" sz="1200" b="1">
                <a:solidFill>
                  <a:schemeClr val="bg1"/>
                </a:solidFill>
                <a:latin typeface="Aharoni" panose="02010803020104030203" pitchFamily="2" charset="-79"/>
                <a:cs typeface="Aharoni" panose="02010803020104030203" pitchFamily="2" charset="-79"/>
              </a:rPr>
              <a:t>Contain object classes (Dynasty, Figure, . . . . Each is placed into another sub-</a:t>
            </a:r>
          </a:p>
          <a:p>
            <a:pPr algn="ctr"/>
            <a:r>
              <a:rPr lang="en-US" sz="1200" b="1">
                <a:solidFill>
                  <a:schemeClr val="bg1"/>
                </a:solidFill>
                <a:latin typeface="Aharoni" panose="02010803020104030203" pitchFamily="2" charset="-79"/>
                <a:cs typeface="Aharoni" panose="02010803020104030203" pitchFamily="2" charset="-79"/>
              </a:rPr>
              <a:t>package with the same name</a:t>
            </a:r>
            <a:endParaRPr lang="en-US" sz="1200">
              <a:solidFill>
                <a:schemeClr val="bg1"/>
              </a:solidFill>
              <a:latin typeface="Aharoni" panose="02010803020104030203" pitchFamily="2" charset="-79"/>
              <a:cs typeface="Aharoni" panose="02010803020104030203" pitchFamily="2" charset="-79"/>
            </a:endParaRPr>
          </a:p>
        </p:txBody>
      </p:sp>
      <p:cxnSp>
        <p:nvCxnSpPr>
          <p:cNvPr id="34" name="Đường kết nối Mũi tên Thẳng 33">
            <a:extLst>
              <a:ext uri="{FF2B5EF4-FFF2-40B4-BE49-F238E27FC236}">
                <a16:creationId xmlns:a16="http://schemas.microsoft.com/office/drawing/2014/main" id="{C9127DDB-0823-D1C8-93A3-19AC198CE949}"/>
              </a:ext>
            </a:extLst>
          </p:cNvPr>
          <p:cNvCxnSpPr>
            <a:cxnSpLocks/>
            <a:endCxn id="6" idx="2"/>
          </p:cNvCxnSpPr>
          <p:nvPr/>
        </p:nvCxnSpPr>
        <p:spPr>
          <a:xfrm flipV="1">
            <a:off x="1028974" y="914275"/>
            <a:ext cx="3543026" cy="88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Đường kết nối Mũi tên Thẳng 36">
            <a:extLst>
              <a:ext uri="{FF2B5EF4-FFF2-40B4-BE49-F238E27FC236}">
                <a16:creationId xmlns:a16="http://schemas.microsoft.com/office/drawing/2014/main" id="{3F007E25-A8E7-7941-8646-C52A925C38C1}"/>
              </a:ext>
            </a:extLst>
          </p:cNvPr>
          <p:cNvCxnSpPr>
            <a:endCxn id="6" idx="2"/>
          </p:cNvCxnSpPr>
          <p:nvPr/>
        </p:nvCxnSpPr>
        <p:spPr>
          <a:xfrm flipV="1">
            <a:off x="3426699" y="914275"/>
            <a:ext cx="1145301" cy="88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Đường kết nối Mũi tên Thẳng 38">
            <a:extLst>
              <a:ext uri="{FF2B5EF4-FFF2-40B4-BE49-F238E27FC236}">
                <a16:creationId xmlns:a16="http://schemas.microsoft.com/office/drawing/2014/main" id="{3929552B-32CE-EA54-8FE6-4604ECABF23A}"/>
              </a:ext>
            </a:extLst>
          </p:cNvPr>
          <p:cNvCxnSpPr>
            <a:endCxn id="6" idx="2"/>
          </p:cNvCxnSpPr>
          <p:nvPr/>
        </p:nvCxnSpPr>
        <p:spPr>
          <a:xfrm flipH="1" flipV="1">
            <a:off x="4572000" y="914275"/>
            <a:ext cx="1252421" cy="88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Đường kết nối Mũi tên Thẳng 42">
            <a:extLst>
              <a:ext uri="{FF2B5EF4-FFF2-40B4-BE49-F238E27FC236}">
                <a16:creationId xmlns:a16="http://schemas.microsoft.com/office/drawing/2014/main" id="{722A61A7-B02E-2A5D-C0B2-BED85DA56C55}"/>
              </a:ext>
            </a:extLst>
          </p:cNvPr>
          <p:cNvCxnSpPr>
            <a:endCxn id="6" idx="2"/>
          </p:cNvCxnSpPr>
          <p:nvPr/>
        </p:nvCxnSpPr>
        <p:spPr>
          <a:xfrm flipH="1" flipV="1">
            <a:off x="4572000" y="914275"/>
            <a:ext cx="3543023" cy="88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9663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fade">
                                      <p:cBhvr>
                                        <p:cTn id="19" dur="500"/>
                                        <p:tgtEl>
                                          <p:spTgt spid="11">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22" presetClass="entr" presetSubtype="4" fill="hold" nodeType="withEffect">
                                  <p:stCondLst>
                                    <p:cond delay="250"/>
                                  </p:stCondLst>
                                  <p:childTnLst>
                                    <p:set>
                                      <p:cBhvr>
                                        <p:cTn id="27" dur="1" fill="hold">
                                          <p:stCondLst>
                                            <p:cond delay="0"/>
                                          </p:stCondLst>
                                        </p:cTn>
                                        <p:tgtEl>
                                          <p:spTgt spid="34"/>
                                        </p:tgtEl>
                                        <p:attrNameLst>
                                          <p:attrName>style.visibility</p:attrName>
                                        </p:attrNameLst>
                                      </p:cBhvr>
                                      <p:to>
                                        <p:strVal val="visible"/>
                                      </p:to>
                                    </p:set>
                                    <p:animEffect transition="in" filter="wipe(down)">
                                      <p:cBhvr>
                                        <p:cTn id="28" dur="500"/>
                                        <p:tgtEl>
                                          <p:spTgt spid="34"/>
                                        </p:tgtEl>
                                      </p:cBhvr>
                                    </p:animEffect>
                                  </p:childTnLst>
                                </p:cTn>
                              </p:par>
                              <p:par>
                                <p:cTn id="29" presetID="10" presetClass="entr" presetSubtype="0" fill="hold" nodeType="withEffect">
                                  <p:stCondLst>
                                    <p:cond delay="50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par>
                                <p:cTn id="41" presetID="22" presetClass="entr" presetSubtype="4" fill="hold" nodeType="withEffect">
                                  <p:stCondLst>
                                    <p:cond delay="750"/>
                                  </p:stCondLst>
                                  <p:childTnLst>
                                    <p:set>
                                      <p:cBhvr>
                                        <p:cTn id="42" dur="1" fill="hold">
                                          <p:stCondLst>
                                            <p:cond delay="0"/>
                                          </p:stCondLst>
                                        </p:cTn>
                                        <p:tgtEl>
                                          <p:spTgt spid="37"/>
                                        </p:tgtEl>
                                        <p:attrNameLst>
                                          <p:attrName>style.visibility</p:attrName>
                                        </p:attrNameLst>
                                      </p:cBhvr>
                                      <p:to>
                                        <p:strVal val="visible"/>
                                      </p:to>
                                    </p:set>
                                    <p:animEffect transition="in" filter="wipe(down)">
                                      <p:cBhvr>
                                        <p:cTn id="43" dur="500"/>
                                        <p:tgtEl>
                                          <p:spTgt spid="37"/>
                                        </p:tgtEl>
                                      </p:cBhvr>
                                    </p:animEffect>
                                  </p:childTnLst>
                                </p:cTn>
                              </p:par>
                              <p:par>
                                <p:cTn id="44" presetID="10" presetClass="entr" presetSubtype="0" fill="hold" nodeType="withEffect">
                                  <p:stCondLst>
                                    <p:cond delay="100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par>
                                <p:cTn id="47" presetID="10" presetClass="entr" presetSubtype="0" fill="hold" grpId="0" nodeType="withEffect">
                                  <p:stCondLst>
                                    <p:cond delay="100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100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grpId="0" nodeType="withEffect">
                                  <p:stCondLst>
                                    <p:cond delay="100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par>
                                <p:cTn id="56" presetID="22" presetClass="entr" presetSubtype="4" fill="hold" nodeType="withEffect">
                                  <p:stCondLst>
                                    <p:cond delay="1250"/>
                                  </p:stCondLst>
                                  <p:childTnLst>
                                    <p:set>
                                      <p:cBhvr>
                                        <p:cTn id="57" dur="1" fill="hold">
                                          <p:stCondLst>
                                            <p:cond delay="0"/>
                                          </p:stCondLst>
                                        </p:cTn>
                                        <p:tgtEl>
                                          <p:spTgt spid="39"/>
                                        </p:tgtEl>
                                        <p:attrNameLst>
                                          <p:attrName>style.visibility</p:attrName>
                                        </p:attrNameLst>
                                      </p:cBhvr>
                                      <p:to>
                                        <p:strVal val="visible"/>
                                      </p:to>
                                    </p:set>
                                    <p:animEffect transition="in" filter="wipe(down)">
                                      <p:cBhvr>
                                        <p:cTn id="58" dur="500"/>
                                        <p:tgtEl>
                                          <p:spTgt spid="39"/>
                                        </p:tgtEl>
                                      </p:cBhvr>
                                    </p:animEffect>
                                  </p:childTnLst>
                                </p:cTn>
                              </p:par>
                              <p:par>
                                <p:cTn id="59" presetID="10" presetClass="entr" presetSubtype="0" fill="hold" nodeType="withEffect">
                                  <p:stCondLst>
                                    <p:cond delay="150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500"/>
                                        <p:tgtEl>
                                          <p:spTgt spid="31"/>
                                        </p:tgtEl>
                                      </p:cBhvr>
                                    </p:animEffect>
                                  </p:childTnLst>
                                </p:cTn>
                              </p:par>
                              <p:par>
                                <p:cTn id="65" presetID="10" presetClass="entr" presetSubtype="0" fill="hold" grpId="0" nodeType="withEffect">
                                  <p:stCondLst>
                                    <p:cond delay="150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par>
                                <p:cTn id="68" presetID="10" presetClass="entr" presetSubtype="0" fill="hold" grpId="0" nodeType="withEffect">
                                  <p:stCondLst>
                                    <p:cond delay="150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par>
                                <p:cTn id="71" presetID="10" presetClass="entr" presetSubtype="0" fill="hold" nodeType="withEffect">
                                  <p:stCondLst>
                                    <p:cond delay="1750"/>
                                  </p:stCondLst>
                                  <p:childTnLst>
                                    <p:set>
                                      <p:cBhvr>
                                        <p:cTn id="72" dur="1" fill="hold">
                                          <p:stCondLst>
                                            <p:cond delay="0"/>
                                          </p:stCondLst>
                                        </p:cTn>
                                        <p:tgtEl>
                                          <p:spTgt spid="43"/>
                                        </p:tgtEl>
                                        <p:attrNameLst>
                                          <p:attrName>style.visibility</p:attrName>
                                        </p:attrNameLst>
                                      </p:cBhvr>
                                      <p:to>
                                        <p:strVal val="visible"/>
                                      </p:to>
                                    </p:set>
                                    <p:animEffect transition="in" filter="fade">
                                      <p:cBhvr>
                                        <p:cTn id="7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p:bldP spid="21" grpId="0" animBg="1"/>
      <p:bldP spid="19" grpId="0" animBg="1"/>
      <p:bldP spid="20" grpId="0" animBg="1"/>
      <p:bldP spid="23" grpId="0" animBg="1"/>
      <p:bldP spid="27" grpId="0"/>
      <p:bldP spid="28" grpId="0"/>
      <p:bldP spid="29" grpId="0"/>
      <p:bldP spid="30" grpId="0"/>
      <p:bldP spid="31" grpId="0"/>
      <p:bldP spid="3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4"/>
        <p:cNvGrpSpPr/>
        <p:nvPr/>
      </p:nvGrpSpPr>
      <p:grpSpPr>
        <a:xfrm>
          <a:off x="0" y="0"/>
          <a:ext cx="0" cy="0"/>
          <a:chOff x="0" y="0"/>
          <a:chExt cx="0" cy="0"/>
        </a:xfrm>
      </p:grpSpPr>
      <p:sp>
        <p:nvSpPr>
          <p:cNvPr id="406" name="Google Shape;406;p29"/>
          <p:cNvSpPr txBox="1">
            <a:spLocks noGrp="1"/>
          </p:cNvSpPr>
          <p:nvPr>
            <p:ph type="title"/>
          </p:nvPr>
        </p:nvSpPr>
        <p:spPr>
          <a:xfrm>
            <a:off x="1598733" y="1364946"/>
            <a:ext cx="5986525" cy="2323044"/>
          </a:xfrm>
          <a:prstGeom prst="rect">
            <a:avLst/>
          </a:prstGeom>
        </p:spPr>
        <p:txBody>
          <a:bodyPr spcFirstLastPara="1" wrap="square" lIns="0" tIns="0" rIns="0" bIns="0" anchor="b" anchorCtr="0">
            <a:noAutofit/>
          </a:bodyPr>
          <a:lstStyle/>
          <a:p>
            <a:pPr marL="0" lvl="0" indent="0" algn="ctr" rtl="0">
              <a:lnSpc>
                <a:spcPct val="125000"/>
              </a:lnSpc>
              <a:spcBef>
                <a:spcPts val="0"/>
              </a:spcBef>
              <a:spcAft>
                <a:spcPts val="0"/>
              </a:spcAft>
              <a:buNone/>
            </a:pPr>
            <a:r>
              <a:rPr lang="en-US" sz="6600" b="1"/>
              <a:t>OOP TECHNIQUE EXPLANATION</a:t>
            </a:r>
          </a:p>
        </p:txBody>
      </p:sp>
      <p:grpSp>
        <p:nvGrpSpPr>
          <p:cNvPr id="407" name="Google Shape;407;p29"/>
          <p:cNvGrpSpPr/>
          <p:nvPr/>
        </p:nvGrpSpPr>
        <p:grpSpPr>
          <a:xfrm>
            <a:off x="7613759" y="63954"/>
            <a:ext cx="1102270" cy="1241171"/>
            <a:chOff x="6548464" y="589964"/>
            <a:chExt cx="1102270" cy="1241171"/>
          </a:xfrm>
        </p:grpSpPr>
        <p:sp>
          <p:nvSpPr>
            <p:cNvPr id="408" name="Google Shape;408;p29"/>
            <p:cNvSpPr/>
            <p:nvPr/>
          </p:nvSpPr>
          <p:spPr>
            <a:xfrm>
              <a:off x="6817747" y="1054489"/>
              <a:ext cx="594063" cy="612759"/>
            </a:xfrm>
            <a:custGeom>
              <a:avLst/>
              <a:gdLst/>
              <a:ahLst/>
              <a:cxnLst/>
              <a:rect l="l" t="t" r="r" b="b"/>
              <a:pathLst>
                <a:path w="19379" h="19408" extrusionOk="0">
                  <a:moveTo>
                    <a:pt x="8356" y="1"/>
                  </a:moveTo>
                  <a:cubicBezTo>
                    <a:pt x="8333" y="1"/>
                    <a:pt x="8316" y="12"/>
                    <a:pt x="8298" y="25"/>
                  </a:cubicBezTo>
                  <a:cubicBezTo>
                    <a:pt x="8209" y="94"/>
                    <a:pt x="8209" y="94"/>
                    <a:pt x="8898" y="1113"/>
                  </a:cubicBezTo>
                  <a:cubicBezTo>
                    <a:pt x="12498" y="6432"/>
                    <a:pt x="15023" y="10170"/>
                    <a:pt x="16458" y="12302"/>
                  </a:cubicBezTo>
                  <a:cubicBezTo>
                    <a:pt x="14674" y="9973"/>
                    <a:pt x="11788" y="6096"/>
                    <a:pt x="9961" y="3646"/>
                  </a:cubicBezTo>
                  <a:cubicBezTo>
                    <a:pt x="9296" y="2752"/>
                    <a:pt x="8724" y="1986"/>
                    <a:pt x="8319" y="1442"/>
                  </a:cubicBezTo>
                  <a:cubicBezTo>
                    <a:pt x="7756" y="688"/>
                    <a:pt x="7637" y="531"/>
                    <a:pt x="7561" y="531"/>
                  </a:cubicBezTo>
                  <a:cubicBezTo>
                    <a:pt x="7541" y="531"/>
                    <a:pt x="7524" y="542"/>
                    <a:pt x="7502" y="556"/>
                  </a:cubicBezTo>
                  <a:cubicBezTo>
                    <a:pt x="7473" y="573"/>
                    <a:pt x="7456" y="604"/>
                    <a:pt x="7449" y="635"/>
                  </a:cubicBezTo>
                  <a:cubicBezTo>
                    <a:pt x="7449" y="646"/>
                    <a:pt x="7446" y="656"/>
                    <a:pt x="7491" y="739"/>
                  </a:cubicBezTo>
                  <a:lnTo>
                    <a:pt x="7484" y="743"/>
                  </a:lnTo>
                  <a:cubicBezTo>
                    <a:pt x="7491" y="746"/>
                    <a:pt x="7498" y="756"/>
                    <a:pt x="7508" y="770"/>
                  </a:cubicBezTo>
                  <a:cubicBezTo>
                    <a:pt x="7764" y="1214"/>
                    <a:pt x="9061" y="3203"/>
                    <a:pt x="15564" y="12748"/>
                  </a:cubicBezTo>
                  <a:cubicBezTo>
                    <a:pt x="14483" y="11304"/>
                    <a:pt x="13076" y="9374"/>
                    <a:pt x="11832" y="7669"/>
                  </a:cubicBezTo>
                  <a:cubicBezTo>
                    <a:pt x="7359" y="1535"/>
                    <a:pt x="6798" y="830"/>
                    <a:pt x="6607" y="830"/>
                  </a:cubicBezTo>
                  <a:cubicBezTo>
                    <a:pt x="6581" y="830"/>
                    <a:pt x="6562" y="843"/>
                    <a:pt x="6541" y="857"/>
                  </a:cubicBezTo>
                  <a:cubicBezTo>
                    <a:pt x="6514" y="874"/>
                    <a:pt x="6496" y="902"/>
                    <a:pt x="6490" y="933"/>
                  </a:cubicBezTo>
                  <a:cubicBezTo>
                    <a:pt x="6483" y="967"/>
                    <a:pt x="6490" y="999"/>
                    <a:pt x="6507" y="1027"/>
                  </a:cubicBezTo>
                  <a:lnTo>
                    <a:pt x="13281" y="11068"/>
                  </a:lnTo>
                  <a:cubicBezTo>
                    <a:pt x="12637" y="10198"/>
                    <a:pt x="11946" y="9273"/>
                    <a:pt x="11257" y="8348"/>
                  </a:cubicBezTo>
                  <a:cubicBezTo>
                    <a:pt x="7238" y="2963"/>
                    <a:pt x="6171" y="1612"/>
                    <a:pt x="5831" y="1314"/>
                  </a:cubicBezTo>
                  <a:lnTo>
                    <a:pt x="5814" y="1290"/>
                  </a:lnTo>
                  <a:lnTo>
                    <a:pt x="5807" y="1293"/>
                  </a:lnTo>
                  <a:cubicBezTo>
                    <a:pt x="5755" y="1251"/>
                    <a:pt x="5722" y="1237"/>
                    <a:pt x="5698" y="1237"/>
                  </a:cubicBezTo>
                  <a:cubicBezTo>
                    <a:pt x="5677" y="1237"/>
                    <a:pt x="5662" y="1247"/>
                    <a:pt x="5647" y="1259"/>
                  </a:cubicBezTo>
                  <a:cubicBezTo>
                    <a:pt x="5592" y="1293"/>
                    <a:pt x="5578" y="1370"/>
                    <a:pt x="5613" y="1425"/>
                  </a:cubicBezTo>
                  <a:lnTo>
                    <a:pt x="13118" y="12551"/>
                  </a:lnTo>
                  <a:cubicBezTo>
                    <a:pt x="12293" y="11453"/>
                    <a:pt x="11368" y="10215"/>
                    <a:pt x="10440" y="8982"/>
                  </a:cubicBezTo>
                  <a:cubicBezTo>
                    <a:pt x="9040" y="7114"/>
                    <a:pt x="7640" y="5250"/>
                    <a:pt x="6587" y="3854"/>
                  </a:cubicBezTo>
                  <a:cubicBezTo>
                    <a:pt x="5460" y="2365"/>
                    <a:pt x="5031" y="1792"/>
                    <a:pt x="4837" y="1588"/>
                  </a:cubicBezTo>
                  <a:cubicBezTo>
                    <a:pt x="4837" y="1585"/>
                    <a:pt x="4833" y="1581"/>
                    <a:pt x="4833" y="1578"/>
                  </a:cubicBezTo>
                  <a:lnTo>
                    <a:pt x="4830" y="1578"/>
                  </a:lnTo>
                  <a:cubicBezTo>
                    <a:pt x="4763" y="1509"/>
                    <a:pt x="4727" y="1488"/>
                    <a:pt x="4699" y="1488"/>
                  </a:cubicBezTo>
                  <a:cubicBezTo>
                    <a:pt x="4681" y="1488"/>
                    <a:pt x="4666" y="1497"/>
                    <a:pt x="4649" y="1508"/>
                  </a:cubicBezTo>
                  <a:cubicBezTo>
                    <a:pt x="4625" y="1525"/>
                    <a:pt x="4605" y="1554"/>
                    <a:pt x="4598" y="1585"/>
                  </a:cubicBezTo>
                  <a:cubicBezTo>
                    <a:pt x="4598" y="1599"/>
                    <a:pt x="4595" y="1609"/>
                    <a:pt x="4639" y="1692"/>
                  </a:cubicBezTo>
                  <a:lnTo>
                    <a:pt x="4636" y="1695"/>
                  </a:lnTo>
                  <a:cubicBezTo>
                    <a:pt x="4639" y="1695"/>
                    <a:pt x="4639" y="1699"/>
                    <a:pt x="4643" y="1703"/>
                  </a:cubicBezTo>
                  <a:cubicBezTo>
                    <a:pt x="4862" y="2111"/>
                    <a:pt x="6101" y="4055"/>
                    <a:pt x="13000" y="14148"/>
                  </a:cubicBezTo>
                  <a:cubicBezTo>
                    <a:pt x="10308" y="10579"/>
                    <a:pt x="6036" y="4810"/>
                    <a:pt x="3995" y="2042"/>
                  </a:cubicBezTo>
                  <a:cubicBezTo>
                    <a:pt x="3972" y="2010"/>
                    <a:pt x="3936" y="1994"/>
                    <a:pt x="3899" y="1994"/>
                  </a:cubicBezTo>
                  <a:cubicBezTo>
                    <a:pt x="3875" y="1994"/>
                    <a:pt x="3850" y="2001"/>
                    <a:pt x="3829" y="2014"/>
                  </a:cubicBezTo>
                  <a:cubicBezTo>
                    <a:pt x="3776" y="2053"/>
                    <a:pt x="3749" y="2069"/>
                    <a:pt x="3808" y="2181"/>
                  </a:cubicBezTo>
                  <a:lnTo>
                    <a:pt x="3801" y="2187"/>
                  </a:lnTo>
                  <a:cubicBezTo>
                    <a:pt x="3801" y="2187"/>
                    <a:pt x="3815" y="2205"/>
                    <a:pt x="3835" y="2232"/>
                  </a:cubicBezTo>
                  <a:cubicBezTo>
                    <a:pt x="3901" y="2347"/>
                    <a:pt x="4026" y="2534"/>
                    <a:pt x="4238" y="2856"/>
                  </a:cubicBezTo>
                  <a:cubicBezTo>
                    <a:pt x="4521" y="3283"/>
                    <a:pt x="4931" y="3889"/>
                    <a:pt x="5423" y="4616"/>
                  </a:cubicBezTo>
                  <a:cubicBezTo>
                    <a:pt x="6403" y="6075"/>
                    <a:pt x="7713" y="8015"/>
                    <a:pt x="9026" y="9956"/>
                  </a:cubicBezTo>
                  <a:cubicBezTo>
                    <a:pt x="9934" y="11300"/>
                    <a:pt x="10841" y="12641"/>
                    <a:pt x="11639" y="13823"/>
                  </a:cubicBezTo>
                  <a:lnTo>
                    <a:pt x="3479" y="3005"/>
                  </a:lnTo>
                  <a:cubicBezTo>
                    <a:pt x="3455" y="2973"/>
                    <a:pt x="3419" y="2956"/>
                    <a:pt x="3382" y="2956"/>
                  </a:cubicBezTo>
                  <a:cubicBezTo>
                    <a:pt x="3359" y="2956"/>
                    <a:pt x="3336" y="2963"/>
                    <a:pt x="3316" y="2977"/>
                  </a:cubicBezTo>
                  <a:cubicBezTo>
                    <a:pt x="3288" y="2995"/>
                    <a:pt x="3267" y="3022"/>
                    <a:pt x="3264" y="3054"/>
                  </a:cubicBezTo>
                  <a:cubicBezTo>
                    <a:pt x="3261" y="3075"/>
                    <a:pt x="3257" y="3088"/>
                    <a:pt x="3285" y="3150"/>
                  </a:cubicBezTo>
                  <a:lnTo>
                    <a:pt x="3288" y="3150"/>
                  </a:lnTo>
                  <a:cubicBezTo>
                    <a:pt x="3413" y="3400"/>
                    <a:pt x="4075" y="4381"/>
                    <a:pt x="7356" y="9166"/>
                  </a:cubicBezTo>
                  <a:cubicBezTo>
                    <a:pt x="8936" y="11466"/>
                    <a:pt x="10755" y="14117"/>
                    <a:pt x="11940" y="15881"/>
                  </a:cubicBezTo>
                  <a:cubicBezTo>
                    <a:pt x="9542" y="12738"/>
                    <a:pt x="4812" y="6411"/>
                    <a:pt x="2675" y="3539"/>
                  </a:cubicBezTo>
                  <a:cubicBezTo>
                    <a:pt x="2652" y="3507"/>
                    <a:pt x="2615" y="3489"/>
                    <a:pt x="2578" y="3489"/>
                  </a:cubicBezTo>
                  <a:cubicBezTo>
                    <a:pt x="2554" y="3489"/>
                    <a:pt x="2530" y="3496"/>
                    <a:pt x="2508" y="3511"/>
                  </a:cubicBezTo>
                  <a:cubicBezTo>
                    <a:pt x="2484" y="3529"/>
                    <a:pt x="2460" y="3563"/>
                    <a:pt x="2453" y="3598"/>
                  </a:cubicBezTo>
                  <a:cubicBezTo>
                    <a:pt x="2388" y="3951"/>
                    <a:pt x="7300" y="11075"/>
                    <a:pt x="10637" y="15860"/>
                  </a:cubicBezTo>
                  <a:cubicBezTo>
                    <a:pt x="8437" y="13001"/>
                    <a:pt x="4695" y="7943"/>
                    <a:pt x="1951" y="4194"/>
                  </a:cubicBezTo>
                  <a:cubicBezTo>
                    <a:pt x="1927" y="4160"/>
                    <a:pt x="1891" y="4142"/>
                    <a:pt x="1854" y="4142"/>
                  </a:cubicBezTo>
                  <a:cubicBezTo>
                    <a:pt x="1831" y="4142"/>
                    <a:pt x="1808" y="4149"/>
                    <a:pt x="1788" y="4162"/>
                  </a:cubicBezTo>
                  <a:cubicBezTo>
                    <a:pt x="1760" y="4183"/>
                    <a:pt x="1736" y="4218"/>
                    <a:pt x="1732" y="4249"/>
                  </a:cubicBezTo>
                  <a:cubicBezTo>
                    <a:pt x="1670" y="4585"/>
                    <a:pt x="5914" y="10770"/>
                    <a:pt x="9206" y="15503"/>
                  </a:cubicBezTo>
                  <a:cubicBezTo>
                    <a:pt x="6819" y="12371"/>
                    <a:pt x="3406" y="7825"/>
                    <a:pt x="1718" y="5569"/>
                  </a:cubicBezTo>
                  <a:cubicBezTo>
                    <a:pt x="1694" y="5538"/>
                    <a:pt x="1658" y="5522"/>
                    <a:pt x="1622" y="5522"/>
                  </a:cubicBezTo>
                  <a:cubicBezTo>
                    <a:pt x="1597" y="5522"/>
                    <a:pt x="1571" y="5530"/>
                    <a:pt x="1549" y="5545"/>
                  </a:cubicBezTo>
                  <a:cubicBezTo>
                    <a:pt x="1497" y="5583"/>
                    <a:pt x="1483" y="5656"/>
                    <a:pt x="1521" y="5712"/>
                  </a:cubicBezTo>
                  <a:cubicBezTo>
                    <a:pt x="3496" y="8625"/>
                    <a:pt x="6604" y="13220"/>
                    <a:pt x="8641" y="16241"/>
                  </a:cubicBezTo>
                  <a:cubicBezTo>
                    <a:pt x="6413" y="13324"/>
                    <a:pt x="3021" y="8864"/>
                    <a:pt x="866" y="6033"/>
                  </a:cubicBezTo>
                  <a:cubicBezTo>
                    <a:pt x="844" y="6003"/>
                    <a:pt x="808" y="5985"/>
                    <a:pt x="770" y="5985"/>
                  </a:cubicBezTo>
                  <a:cubicBezTo>
                    <a:pt x="760" y="5985"/>
                    <a:pt x="751" y="5986"/>
                    <a:pt x="741" y="5988"/>
                  </a:cubicBezTo>
                  <a:cubicBezTo>
                    <a:pt x="696" y="6003"/>
                    <a:pt x="662" y="6037"/>
                    <a:pt x="651" y="6086"/>
                  </a:cubicBezTo>
                  <a:cubicBezTo>
                    <a:pt x="648" y="6102"/>
                    <a:pt x="645" y="6116"/>
                    <a:pt x="679" y="6179"/>
                  </a:cubicBezTo>
                  <a:lnTo>
                    <a:pt x="672" y="6179"/>
                  </a:lnTo>
                  <a:cubicBezTo>
                    <a:pt x="672" y="6179"/>
                    <a:pt x="683" y="6190"/>
                    <a:pt x="696" y="6210"/>
                  </a:cubicBezTo>
                  <a:cubicBezTo>
                    <a:pt x="838" y="6460"/>
                    <a:pt x="1417" y="7305"/>
                    <a:pt x="3627" y="10538"/>
                  </a:cubicBezTo>
                  <a:cubicBezTo>
                    <a:pt x="4886" y="12377"/>
                    <a:pt x="6400" y="14595"/>
                    <a:pt x="7523" y="16255"/>
                  </a:cubicBezTo>
                  <a:lnTo>
                    <a:pt x="482" y="7191"/>
                  </a:lnTo>
                  <a:cubicBezTo>
                    <a:pt x="461" y="7162"/>
                    <a:pt x="427" y="7144"/>
                    <a:pt x="392" y="7144"/>
                  </a:cubicBezTo>
                  <a:cubicBezTo>
                    <a:pt x="381" y="7144"/>
                    <a:pt x="371" y="7146"/>
                    <a:pt x="360" y="7149"/>
                  </a:cubicBezTo>
                  <a:cubicBezTo>
                    <a:pt x="312" y="7159"/>
                    <a:pt x="277" y="7194"/>
                    <a:pt x="267" y="7242"/>
                  </a:cubicBezTo>
                  <a:cubicBezTo>
                    <a:pt x="267" y="7257"/>
                    <a:pt x="263" y="7267"/>
                    <a:pt x="301" y="7333"/>
                  </a:cubicBezTo>
                  <a:lnTo>
                    <a:pt x="291" y="7340"/>
                  </a:lnTo>
                  <a:lnTo>
                    <a:pt x="354" y="7420"/>
                  </a:lnTo>
                  <a:cubicBezTo>
                    <a:pt x="562" y="7749"/>
                    <a:pt x="1237" y="8750"/>
                    <a:pt x="3420" y="11972"/>
                  </a:cubicBezTo>
                  <a:cubicBezTo>
                    <a:pt x="4470" y="13524"/>
                    <a:pt x="5647" y="15264"/>
                    <a:pt x="6594" y="16663"/>
                  </a:cubicBezTo>
                  <a:lnTo>
                    <a:pt x="232" y="8545"/>
                  </a:lnTo>
                  <a:cubicBezTo>
                    <a:pt x="208" y="8514"/>
                    <a:pt x="172" y="8498"/>
                    <a:pt x="136" y="8498"/>
                  </a:cubicBezTo>
                  <a:cubicBezTo>
                    <a:pt x="111" y="8498"/>
                    <a:pt x="87" y="8506"/>
                    <a:pt x="66" y="8521"/>
                  </a:cubicBezTo>
                  <a:cubicBezTo>
                    <a:pt x="14" y="8560"/>
                    <a:pt x="0" y="8632"/>
                    <a:pt x="34" y="8684"/>
                  </a:cubicBezTo>
                  <a:lnTo>
                    <a:pt x="5634" y="16982"/>
                  </a:lnTo>
                  <a:cubicBezTo>
                    <a:pt x="4633" y="15769"/>
                    <a:pt x="3257" y="14061"/>
                    <a:pt x="2276" y="12845"/>
                  </a:cubicBezTo>
                  <a:cubicBezTo>
                    <a:pt x="1771" y="12222"/>
                    <a:pt x="1327" y="11667"/>
                    <a:pt x="1005" y="11275"/>
                  </a:cubicBezTo>
                  <a:cubicBezTo>
                    <a:pt x="738" y="10946"/>
                    <a:pt x="592" y="10767"/>
                    <a:pt x="506" y="10676"/>
                  </a:cubicBezTo>
                  <a:cubicBezTo>
                    <a:pt x="499" y="10669"/>
                    <a:pt x="496" y="10663"/>
                    <a:pt x="488" y="10652"/>
                  </a:cubicBezTo>
                  <a:lnTo>
                    <a:pt x="485" y="10655"/>
                  </a:lnTo>
                  <a:cubicBezTo>
                    <a:pt x="438" y="10610"/>
                    <a:pt x="409" y="10593"/>
                    <a:pt x="385" y="10593"/>
                  </a:cubicBezTo>
                  <a:cubicBezTo>
                    <a:pt x="364" y="10593"/>
                    <a:pt x="346" y="10605"/>
                    <a:pt x="322" y="10621"/>
                  </a:cubicBezTo>
                  <a:cubicBezTo>
                    <a:pt x="295" y="10639"/>
                    <a:pt x="277" y="10666"/>
                    <a:pt x="270" y="10701"/>
                  </a:cubicBezTo>
                  <a:cubicBezTo>
                    <a:pt x="267" y="10732"/>
                    <a:pt x="274" y="10763"/>
                    <a:pt x="291" y="10791"/>
                  </a:cubicBezTo>
                  <a:cubicBezTo>
                    <a:pt x="1625" y="12734"/>
                    <a:pt x="3437" y="15385"/>
                    <a:pt x="4435" y="16879"/>
                  </a:cubicBezTo>
                  <a:cubicBezTo>
                    <a:pt x="2359" y="14630"/>
                    <a:pt x="1681" y="13951"/>
                    <a:pt x="1427" y="13767"/>
                  </a:cubicBezTo>
                  <a:cubicBezTo>
                    <a:pt x="1424" y="13764"/>
                    <a:pt x="1421" y="13760"/>
                    <a:pt x="1417" y="13757"/>
                  </a:cubicBezTo>
                  <a:lnTo>
                    <a:pt x="1414" y="13760"/>
                  </a:lnTo>
                  <a:cubicBezTo>
                    <a:pt x="1357" y="13720"/>
                    <a:pt x="1323" y="13707"/>
                    <a:pt x="1298" y="13707"/>
                  </a:cubicBezTo>
                  <a:cubicBezTo>
                    <a:pt x="1278" y="13707"/>
                    <a:pt x="1265" y="13716"/>
                    <a:pt x="1251" y="13725"/>
                  </a:cubicBezTo>
                  <a:cubicBezTo>
                    <a:pt x="1227" y="13743"/>
                    <a:pt x="1206" y="13770"/>
                    <a:pt x="1203" y="13802"/>
                  </a:cubicBezTo>
                  <a:cubicBezTo>
                    <a:pt x="1195" y="13833"/>
                    <a:pt x="1203" y="13867"/>
                    <a:pt x="1219" y="13895"/>
                  </a:cubicBezTo>
                  <a:cubicBezTo>
                    <a:pt x="1653" y="14519"/>
                    <a:pt x="2353" y="15541"/>
                    <a:pt x="2425" y="15673"/>
                  </a:cubicBezTo>
                  <a:cubicBezTo>
                    <a:pt x="2429" y="15683"/>
                    <a:pt x="2436" y="15694"/>
                    <a:pt x="2443" y="15704"/>
                  </a:cubicBezTo>
                  <a:cubicBezTo>
                    <a:pt x="2467" y="15739"/>
                    <a:pt x="2505" y="15757"/>
                    <a:pt x="2544" y="15757"/>
                  </a:cubicBezTo>
                  <a:cubicBezTo>
                    <a:pt x="2566" y="15757"/>
                    <a:pt x="2589" y="15751"/>
                    <a:pt x="2609" y="15738"/>
                  </a:cubicBezTo>
                  <a:cubicBezTo>
                    <a:pt x="2637" y="15718"/>
                    <a:pt x="2654" y="15690"/>
                    <a:pt x="2661" y="15659"/>
                  </a:cubicBezTo>
                  <a:cubicBezTo>
                    <a:pt x="2671" y="15610"/>
                    <a:pt x="2675" y="15586"/>
                    <a:pt x="2100" y="14744"/>
                  </a:cubicBezTo>
                  <a:lnTo>
                    <a:pt x="2100" y="14744"/>
                  </a:lnTo>
                  <a:cubicBezTo>
                    <a:pt x="2938" y="15617"/>
                    <a:pt x="4238" y="17017"/>
                    <a:pt x="5197" y="18063"/>
                  </a:cubicBezTo>
                  <a:cubicBezTo>
                    <a:pt x="5222" y="18088"/>
                    <a:pt x="5255" y="18102"/>
                    <a:pt x="5288" y="18102"/>
                  </a:cubicBezTo>
                  <a:cubicBezTo>
                    <a:pt x="5310" y="18102"/>
                    <a:pt x="5333" y="18095"/>
                    <a:pt x="5353" y="18081"/>
                  </a:cubicBezTo>
                  <a:cubicBezTo>
                    <a:pt x="5381" y="18063"/>
                    <a:pt x="5398" y="18035"/>
                    <a:pt x="5405" y="18001"/>
                  </a:cubicBezTo>
                  <a:cubicBezTo>
                    <a:pt x="5409" y="17990"/>
                    <a:pt x="5412" y="17977"/>
                    <a:pt x="5374" y="17901"/>
                  </a:cubicBezTo>
                  <a:cubicBezTo>
                    <a:pt x="5374" y="17897"/>
                    <a:pt x="5370" y="17894"/>
                    <a:pt x="5367" y="17890"/>
                  </a:cubicBezTo>
                  <a:cubicBezTo>
                    <a:pt x="5225" y="17627"/>
                    <a:pt x="4625" y="16695"/>
                    <a:pt x="2151" y="13077"/>
                  </a:cubicBezTo>
                  <a:lnTo>
                    <a:pt x="2151" y="13077"/>
                  </a:lnTo>
                  <a:cubicBezTo>
                    <a:pt x="5530" y="17266"/>
                    <a:pt x="6445" y="18379"/>
                    <a:pt x="6746" y="18635"/>
                  </a:cubicBezTo>
                  <a:lnTo>
                    <a:pt x="6757" y="18652"/>
                  </a:lnTo>
                  <a:lnTo>
                    <a:pt x="6763" y="18649"/>
                  </a:lnTo>
                  <a:cubicBezTo>
                    <a:pt x="6815" y="18692"/>
                    <a:pt x="6847" y="18706"/>
                    <a:pt x="6872" y="18706"/>
                  </a:cubicBezTo>
                  <a:cubicBezTo>
                    <a:pt x="6893" y="18706"/>
                    <a:pt x="6908" y="18695"/>
                    <a:pt x="6926" y="18684"/>
                  </a:cubicBezTo>
                  <a:cubicBezTo>
                    <a:pt x="6950" y="18666"/>
                    <a:pt x="6968" y="18638"/>
                    <a:pt x="6975" y="18607"/>
                  </a:cubicBezTo>
                  <a:cubicBezTo>
                    <a:pt x="6982" y="18576"/>
                    <a:pt x="6975" y="18542"/>
                    <a:pt x="6957" y="18518"/>
                  </a:cubicBezTo>
                  <a:lnTo>
                    <a:pt x="2127" y="11355"/>
                  </a:lnTo>
                  <a:lnTo>
                    <a:pt x="8399" y="19359"/>
                  </a:lnTo>
                  <a:cubicBezTo>
                    <a:pt x="8423" y="19391"/>
                    <a:pt x="8458" y="19407"/>
                    <a:pt x="8495" y="19407"/>
                  </a:cubicBezTo>
                  <a:cubicBezTo>
                    <a:pt x="8506" y="19407"/>
                    <a:pt x="8513" y="19404"/>
                    <a:pt x="8524" y="19404"/>
                  </a:cubicBezTo>
                  <a:cubicBezTo>
                    <a:pt x="8569" y="19394"/>
                    <a:pt x="8604" y="19356"/>
                    <a:pt x="8614" y="19311"/>
                  </a:cubicBezTo>
                  <a:cubicBezTo>
                    <a:pt x="8617" y="19293"/>
                    <a:pt x="8620" y="19283"/>
                    <a:pt x="8583" y="19217"/>
                  </a:cubicBezTo>
                  <a:lnTo>
                    <a:pt x="8589" y="19214"/>
                  </a:lnTo>
                  <a:lnTo>
                    <a:pt x="8548" y="19158"/>
                  </a:lnTo>
                  <a:cubicBezTo>
                    <a:pt x="8326" y="18791"/>
                    <a:pt x="7398" y="17419"/>
                    <a:pt x="3618" y="11837"/>
                  </a:cubicBezTo>
                  <a:cubicBezTo>
                    <a:pt x="3233" y="11266"/>
                    <a:pt x="2852" y="10701"/>
                    <a:pt x="2495" y="10177"/>
                  </a:cubicBezTo>
                  <a:lnTo>
                    <a:pt x="2495" y="10177"/>
                  </a:lnTo>
                  <a:lnTo>
                    <a:pt x="9144" y="18735"/>
                  </a:lnTo>
                  <a:cubicBezTo>
                    <a:pt x="9167" y="18767"/>
                    <a:pt x="9203" y="18783"/>
                    <a:pt x="9239" y="18783"/>
                  </a:cubicBezTo>
                  <a:cubicBezTo>
                    <a:pt x="9262" y="18783"/>
                    <a:pt x="9286" y="18777"/>
                    <a:pt x="9306" y="18763"/>
                  </a:cubicBezTo>
                  <a:cubicBezTo>
                    <a:pt x="9334" y="18746"/>
                    <a:pt x="9352" y="18715"/>
                    <a:pt x="9359" y="18684"/>
                  </a:cubicBezTo>
                  <a:cubicBezTo>
                    <a:pt x="9376" y="18583"/>
                    <a:pt x="9386" y="18538"/>
                    <a:pt x="3825" y="10402"/>
                  </a:cubicBezTo>
                  <a:cubicBezTo>
                    <a:pt x="3645" y="10140"/>
                    <a:pt x="3469" y="9879"/>
                    <a:pt x="3295" y="9623"/>
                  </a:cubicBezTo>
                  <a:lnTo>
                    <a:pt x="3295" y="9623"/>
                  </a:lnTo>
                  <a:cubicBezTo>
                    <a:pt x="4026" y="10586"/>
                    <a:pt x="4847" y="11664"/>
                    <a:pt x="5672" y="12745"/>
                  </a:cubicBezTo>
                  <a:cubicBezTo>
                    <a:pt x="6923" y="14384"/>
                    <a:pt x="8174" y="16026"/>
                    <a:pt x="9112" y="17256"/>
                  </a:cubicBezTo>
                  <a:cubicBezTo>
                    <a:pt x="9581" y="17869"/>
                    <a:pt x="9976" y="18382"/>
                    <a:pt x="10249" y="18739"/>
                  </a:cubicBezTo>
                  <a:cubicBezTo>
                    <a:pt x="10464" y="19020"/>
                    <a:pt x="10588" y="19179"/>
                    <a:pt x="10665" y="19266"/>
                  </a:cubicBezTo>
                  <a:cubicBezTo>
                    <a:pt x="10668" y="19269"/>
                    <a:pt x="10672" y="19276"/>
                    <a:pt x="10675" y="19276"/>
                  </a:cubicBezTo>
                  <a:cubicBezTo>
                    <a:pt x="10729" y="19332"/>
                    <a:pt x="10761" y="19352"/>
                    <a:pt x="10787" y="19352"/>
                  </a:cubicBezTo>
                  <a:cubicBezTo>
                    <a:pt x="10808" y="19352"/>
                    <a:pt x="10826" y="19340"/>
                    <a:pt x="10849" y="19324"/>
                  </a:cubicBezTo>
                  <a:cubicBezTo>
                    <a:pt x="10876" y="19307"/>
                    <a:pt x="10894" y="19279"/>
                    <a:pt x="10900" y="19248"/>
                  </a:cubicBezTo>
                  <a:cubicBezTo>
                    <a:pt x="10904" y="19234"/>
                    <a:pt x="10904" y="19224"/>
                    <a:pt x="10859" y="19148"/>
                  </a:cubicBezTo>
                  <a:lnTo>
                    <a:pt x="10870" y="19141"/>
                  </a:lnTo>
                  <a:cubicBezTo>
                    <a:pt x="10862" y="19134"/>
                    <a:pt x="10845" y="19116"/>
                    <a:pt x="10824" y="19085"/>
                  </a:cubicBezTo>
                  <a:cubicBezTo>
                    <a:pt x="10558" y="18649"/>
                    <a:pt x="9403" y="16923"/>
                    <a:pt x="4501" y="9678"/>
                  </a:cubicBezTo>
                  <a:lnTo>
                    <a:pt x="4501" y="9678"/>
                  </a:lnTo>
                  <a:cubicBezTo>
                    <a:pt x="5142" y="10535"/>
                    <a:pt x="5839" y="11459"/>
                    <a:pt x="6535" y="12377"/>
                  </a:cubicBezTo>
                  <a:cubicBezTo>
                    <a:pt x="10204" y="17235"/>
                    <a:pt x="11247" y="18583"/>
                    <a:pt x="11593" y="18922"/>
                  </a:cubicBezTo>
                  <a:cubicBezTo>
                    <a:pt x="11607" y="18940"/>
                    <a:pt x="11621" y="18957"/>
                    <a:pt x="11631" y="18975"/>
                  </a:cubicBezTo>
                  <a:lnTo>
                    <a:pt x="11645" y="18967"/>
                  </a:lnTo>
                  <a:cubicBezTo>
                    <a:pt x="11697" y="19011"/>
                    <a:pt x="11728" y="19026"/>
                    <a:pt x="11752" y="19026"/>
                  </a:cubicBezTo>
                  <a:cubicBezTo>
                    <a:pt x="11770" y="19026"/>
                    <a:pt x="11784" y="19016"/>
                    <a:pt x="11798" y="19006"/>
                  </a:cubicBezTo>
                  <a:cubicBezTo>
                    <a:pt x="11826" y="18988"/>
                    <a:pt x="11842" y="18961"/>
                    <a:pt x="11850" y="18929"/>
                  </a:cubicBezTo>
                  <a:cubicBezTo>
                    <a:pt x="11857" y="18898"/>
                    <a:pt x="11850" y="18863"/>
                    <a:pt x="11829" y="18836"/>
                  </a:cubicBezTo>
                  <a:cubicBezTo>
                    <a:pt x="9071" y="14900"/>
                    <a:pt x="5340" y="9512"/>
                    <a:pt x="3351" y="6508"/>
                  </a:cubicBezTo>
                  <a:lnTo>
                    <a:pt x="3351" y="6508"/>
                  </a:lnTo>
                  <a:cubicBezTo>
                    <a:pt x="4324" y="7832"/>
                    <a:pt x="5631" y="9599"/>
                    <a:pt x="6936" y="11352"/>
                  </a:cubicBezTo>
                  <a:cubicBezTo>
                    <a:pt x="11608" y="17629"/>
                    <a:pt x="12228" y="18294"/>
                    <a:pt x="12410" y="18294"/>
                  </a:cubicBezTo>
                  <a:cubicBezTo>
                    <a:pt x="12433" y="18294"/>
                    <a:pt x="12450" y="18283"/>
                    <a:pt x="12466" y="18271"/>
                  </a:cubicBezTo>
                  <a:cubicBezTo>
                    <a:pt x="12494" y="18254"/>
                    <a:pt x="12512" y="18226"/>
                    <a:pt x="12518" y="18195"/>
                  </a:cubicBezTo>
                  <a:cubicBezTo>
                    <a:pt x="12525" y="18160"/>
                    <a:pt x="12515" y="18129"/>
                    <a:pt x="12498" y="18102"/>
                  </a:cubicBezTo>
                  <a:cubicBezTo>
                    <a:pt x="9680" y="14079"/>
                    <a:pt x="5845" y="8535"/>
                    <a:pt x="3912" y="5600"/>
                  </a:cubicBezTo>
                  <a:lnTo>
                    <a:pt x="3912" y="5600"/>
                  </a:lnTo>
                  <a:cubicBezTo>
                    <a:pt x="4934" y="6969"/>
                    <a:pt x="6375" y="8899"/>
                    <a:pt x="7809" y="10811"/>
                  </a:cubicBezTo>
                  <a:cubicBezTo>
                    <a:pt x="9362" y="12880"/>
                    <a:pt x="10606" y="14522"/>
                    <a:pt x="11500" y="15700"/>
                  </a:cubicBezTo>
                  <a:cubicBezTo>
                    <a:pt x="12971" y="17627"/>
                    <a:pt x="13213" y="17940"/>
                    <a:pt x="13328" y="17940"/>
                  </a:cubicBezTo>
                  <a:cubicBezTo>
                    <a:pt x="13350" y="17940"/>
                    <a:pt x="13368" y="17929"/>
                    <a:pt x="13388" y="17915"/>
                  </a:cubicBezTo>
                  <a:cubicBezTo>
                    <a:pt x="13416" y="17897"/>
                    <a:pt x="13437" y="17866"/>
                    <a:pt x="13440" y="17835"/>
                  </a:cubicBezTo>
                  <a:cubicBezTo>
                    <a:pt x="13468" y="17699"/>
                    <a:pt x="12990" y="16948"/>
                    <a:pt x="7557" y="9027"/>
                  </a:cubicBezTo>
                  <a:cubicBezTo>
                    <a:pt x="6999" y="8216"/>
                    <a:pt x="6434" y="7395"/>
                    <a:pt x="5914" y="6633"/>
                  </a:cubicBezTo>
                  <a:lnTo>
                    <a:pt x="5914" y="6633"/>
                  </a:lnTo>
                  <a:lnTo>
                    <a:pt x="14279" y="17720"/>
                  </a:lnTo>
                  <a:cubicBezTo>
                    <a:pt x="14301" y="17751"/>
                    <a:pt x="14337" y="17767"/>
                    <a:pt x="14374" y="17767"/>
                  </a:cubicBezTo>
                  <a:cubicBezTo>
                    <a:pt x="14399" y="17767"/>
                    <a:pt x="14424" y="17760"/>
                    <a:pt x="14445" y="17744"/>
                  </a:cubicBezTo>
                  <a:cubicBezTo>
                    <a:pt x="14497" y="17707"/>
                    <a:pt x="14511" y="17634"/>
                    <a:pt x="14473" y="17582"/>
                  </a:cubicBezTo>
                  <a:cubicBezTo>
                    <a:pt x="12383" y="14491"/>
                    <a:pt x="9186" y="9765"/>
                    <a:pt x="6874" y="6339"/>
                  </a:cubicBezTo>
                  <a:lnTo>
                    <a:pt x="6874" y="6339"/>
                  </a:lnTo>
                  <a:cubicBezTo>
                    <a:pt x="7675" y="7423"/>
                    <a:pt x="8565" y="8622"/>
                    <a:pt x="9456" y="9814"/>
                  </a:cubicBezTo>
                  <a:cubicBezTo>
                    <a:pt x="13630" y="15420"/>
                    <a:pt x="14788" y="16938"/>
                    <a:pt x="15162" y="17308"/>
                  </a:cubicBezTo>
                  <a:cubicBezTo>
                    <a:pt x="15176" y="17328"/>
                    <a:pt x="15189" y="17349"/>
                    <a:pt x="15204" y="17370"/>
                  </a:cubicBezTo>
                  <a:lnTo>
                    <a:pt x="15218" y="17360"/>
                  </a:lnTo>
                  <a:cubicBezTo>
                    <a:pt x="15269" y="17406"/>
                    <a:pt x="15301" y="17420"/>
                    <a:pt x="15325" y="17420"/>
                  </a:cubicBezTo>
                  <a:cubicBezTo>
                    <a:pt x="15344" y="17420"/>
                    <a:pt x="15358" y="17411"/>
                    <a:pt x="15373" y="17402"/>
                  </a:cubicBezTo>
                  <a:cubicBezTo>
                    <a:pt x="15397" y="17384"/>
                    <a:pt x="15418" y="17357"/>
                    <a:pt x="15422" y="17325"/>
                  </a:cubicBezTo>
                  <a:cubicBezTo>
                    <a:pt x="15429" y="17294"/>
                    <a:pt x="15422" y="17259"/>
                    <a:pt x="15405" y="17235"/>
                  </a:cubicBezTo>
                  <a:cubicBezTo>
                    <a:pt x="13353" y="14238"/>
                    <a:pt x="8953" y="7797"/>
                    <a:pt x="6525" y="4173"/>
                  </a:cubicBezTo>
                  <a:lnTo>
                    <a:pt x="6525" y="4173"/>
                  </a:lnTo>
                  <a:cubicBezTo>
                    <a:pt x="8970" y="7420"/>
                    <a:pt x="13229" y="13098"/>
                    <a:pt x="15845" y="16591"/>
                  </a:cubicBezTo>
                  <a:cubicBezTo>
                    <a:pt x="15868" y="16622"/>
                    <a:pt x="15904" y="16640"/>
                    <a:pt x="15942" y="16640"/>
                  </a:cubicBezTo>
                  <a:cubicBezTo>
                    <a:pt x="15965" y="16640"/>
                    <a:pt x="15990" y="16633"/>
                    <a:pt x="16011" y="16618"/>
                  </a:cubicBezTo>
                  <a:cubicBezTo>
                    <a:pt x="16063" y="16580"/>
                    <a:pt x="16077" y="16508"/>
                    <a:pt x="16042" y="16452"/>
                  </a:cubicBezTo>
                  <a:lnTo>
                    <a:pt x="7339" y="3549"/>
                  </a:lnTo>
                  <a:lnTo>
                    <a:pt x="7339" y="3549"/>
                  </a:lnTo>
                  <a:cubicBezTo>
                    <a:pt x="9552" y="6439"/>
                    <a:pt x="13492" y="11740"/>
                    <a:pt x="16371" y="15649"/>
                  </a:cubicBezTo>
                  <a:cubicBezTo>
                    <a:pt x="16396" y="15682"/>
                    <a:pt x="16433" y="15699"/>
                    <a:pt x="16469" y="15699"/>
                  </a:cubicBezTo>
                  <a:cubicBezTo>
                    <a:pt x="16493" y="15699"/>
                    <a:pt x="16517" y="15691"/>
                    <a:pt x="16537" y="15676"/>
                  </a:cubicBezTo>
                  <a:cubicBezTo>
                    <a:pt x="16593" y="15638"/>
                    <a:pt x="16607" y="15565"/>
                    <a:pt x="16569" y="15510"/>
                  </a:cubicBezTo>
                  <a:lnTo>
                    <a:pt x="8381" y="3369"/>
                  </a:lnTo>
                  <a:lnTo>
                    <a:pt x="8381" y="3369"/>
                  </a:lnTo>
                  <a:cubicBezTo>
                    <a:pt x="9331" y="4644"/>
                    <a:pt x="10519" y="6279"/>
                    <a:pt x="11639" y="7811"/>
                  </a:cubicBezTo>
                  <a:cubicBezTo>
                    <a:pt x="16474" y="14448"/>
                    <a:pt x="17084" y="15194"/>
                    <a:pt x="17287" y="15194"/>
                  </a:cubicBezTo>
                  <a:cubicBezTo>
                    <a:pt x="17314" y="15194"/>
                    <a:pt x="17334" y="15181"/>
                    <a:pt x="17356" y="15166"/>
                  </a:cubicBezTo>
                  <a:cubicBezTo>
                    <a:pt x="17383" y="15150"/>
                    <a:pt x="17401" y="15121"/>
                    <a:pt x="17407" y="15087"/>
                  </a:cubicBezTo>
                  <a:cubicBezTo>
                    <a:pt x="17414" y="15056"/>
                    <a:pt x="17407" y="15025"/>
                    <a:pt x="17386" y="14997"/>
                  </a:cubicBezTo>
                  <a:cubicBezTo>
                    <a:pt x="15318" y="11962"/>
                    <a:pt x="12068" y="7180"/>
                    <a:pt x="9906" y="3972"/>
                  </a:cubicBezTo>
                  <a:lnTo>
                    <a:pt x="9906" y="3972"/>
                  </a:lnTo>
                  <a:cubicBezTo>
                    <a:pt x="16070" y="12249"/>
                    <a:pt x="17470" y="14058"/>
                    <a:pt x="17861" y="14405"/>
                  </a:cubicBezTo>
                  <a:cubicBezTo>
                    <a:pt x="17865" y="14405"/>
                    <a:pt x="17865" y="14408"/>
                    <a:pt x="17865" y="14408"/>
                  </a:cubicBezTo>
                  <a:lnTo>
                    <a:pt x="17868" y="14408"/>
                  </a:lnTo>
                  <a:cubicBezTo>
                    <a:pt x="17928" y="14460"/>
                    <a:pt x="17965" y="14477"/>
                    <a:pt x="17991" y="14477"/>
                  </a:cubicBezTo>
                  <a:cubicBezTo>
                    <a:pt x="18012" y="14477"/>
                    <a:pt x="18026" y="14467"/>
                    <a:pt x="18042" y="14456"/>
                  </a:cubicBezTo>
                  <a:cubicBezTo>
                    <a:pt x="18069" y="14439"/>
                    <a:pt x="18087" y="14411"/>
                    <a:pt x="18093" y="14381"/>
                  </a:cubicBezTo>
                  <a:cubicBezTo>
                    <a:pt x="18107" y="14307"/>
                    <a:pt x="18107" y="14290"/>
                    <a:pt x="9729" y="1910"/>
                  </a:cubicBezTo>
                  <a:lnTo>
                    <a:pt x="9729" y="1910"/>
                  </a:lnTo>
                  <a:cubicBezTo>
                    <a:pt x="11770" y="4527"/>
                    <a:pt x="15589" y="9654"/>
                    <a:pt x="18346" y="13399"/>
                  </a:cubicBezTo>
                  <a:cubicBezTo>
                    <a:pt x="18370" y="13432"/>
                    <a:pt x="18409" y="13450"/>
                    <a:pt x="18451" y="13450"/>
                  </a:cubicBezTo>
                  <a:cubicBezTo>
                    <a:pt x="18457" y="13450"/>
                    <a:pt x="18464" y="13449"/>
                    <a:pt x="18471" y="13448"/>
                  </a:cubicBezTo>
                  <a:cubicBezTo>
                    <a:pt x="18516" y="13438"/>
                    <a:pt x="18554" y="13399"/>
                    <a:pt x="18565" y="13351"/>
                  </a:cubicBezTo>
                  <a:cubicBezTo>
                    <a:pt x="18568" y="13330"/>
                    <a:pt x="18568" y="13320"/>
                    <a:pt x="18536" y="13261"/>
                  </a:cubicBezTo>
                  <a:lnTo>
                    <a:pt x="18541" y="13258"/>
                  </a:lnTo>
                  <a:cubicBezTo>
                    <a:pt x="18541" y="13254"/>
                    <a:pt x="18523" y="13230"/>
                    <a:pt x="18488" y="13185"/>
                  </a:cubicBezTo>
                  <a:cubicBezTo>
                    <a:pt x="18419" y="13081"/>
                    <a:pt x="18294" y="12897"/>
                    <a:pt x="18062" y="12564"/>
                  </a:cubicBezTo>
                  <a:cubicBezTo>
                    <a:pt x="13596" y="6117"/>
                    <a:pt x="11479" y="2988"/>
                    <a:pt x="10558" y="1564"/>
                  </a:cubicBezTo>
                  <a:lnTo>
                    <a:pt x="10558" y="1564"/>
                  </a:lnTo>
                  <a:cubicBezTo>
                    <a:pt x="11881" y="3227"/>
                    <a:pt x="14535" y="6737"/>
                    <a:pt x="16295" y="9062"/>
                  </a:cubicBezTo>
                  <a:cubicBezTo>
                    <a:pt x="16991" y="9983"/>
                    <a:pt x="17605" y="10794"/>
                    <a:pt x="18045" y="11373"/>
                  </a:cubicBezTo>
                  <a:cubicBezTo>
                    <a:pt x="18661" y="12181"/>
                    <a:pt x="18790" y="12348"/>
                    <a:pt x="18869" y="12348"/>
                  </a:cubicBezTo>
                  <a:cubicBezTo>
                    <a:pt x="18889" y="12348"/>
                    <a:pt x="18907" y="12337"/>
                    <a:pt x="18928" y="12322"/>
                  </a:cubicBezTo>
                  <a:cubicBezTo>
                    <a:pt x="18956" y="12305"/>
                    <a:pt x="18977" y="12273"/>
                    <a:pt x="18981" y="12243"/>
                  </a:cubicBezTo>
                  <a:cubicBezTo>
                    <a:pt x="18990" y="12190"/>
                    <a:pt x="19019" y="12041"/>
                    <a:pt x="13689" y="4263"/>
                  </a:cubicBezTo>
                  <a:lnTo>
                    <a:pt x="13689" y="4263"/>
                  </a:lnTo>
                  <a:cubicBezTo>
                    <a:pt x="18445" y="10499"/>
                    <a:pt x="19055" y="11160"/>
                    <a:pt x="19236" y="11160"/>
                  </a:cubicBezTo>
                  <a:cubicBezTo>
                    <a:pt x="19259" y="11160"/>
                    <a:pt x="19275" y="11149"/>
                    <a:pt x="19292" y="11137"/>
                  </a:cubicBezTo>
                  <a:cubicBezTo>
                    <a:pt x="19320" y="11117"/>
                    <a:pt x="19341" y="11088"/>
                    <a:pt x="19344" y="11058"/>
                  </a:cubicBezTo>
                  <a:cubicBezTo>
                    <a:pt x="19355" y="11002"/>
                    <a:pt x="19379" y="10877"/>
                    <a:pt x="14251" y="3390"/>
                  </a:cubicBezTo>
                  <a:lnTo>
                    <a:pt x="14251" y="3390"/>
                  </a:lnTo>
                  <a:cubicBezTo>
                    <a:pt x="14646" y="3889"/>
                    <a:pt x="15065" y="4415"/>
                    <a:pt x="15480" y="4938"/>
                  </a:cubicBezTo>
                  <a:cubicBezTo>
                    <a:pt x="18024" y="8126"/>
                    <a:pt x="18769" y="9024"/>
                    <a:pt x="19035" y="9241"/>
                  </a:cubicBezTo>
                  <a:lnTo>
                    <a:pt x="19043" y="9252"/>
                  </a:lnTo>
                  <a:lnTo>
                    <a:pt x="19043" y="9249"/>
                  </a:lnTo>
                  <a:cubicBezTo>
                    <a:pt x="19096" y="9292"/>
                    <a:pt x="19129" y="9305"/>
                    <a:pt x="19154" y="9305"/>
                  </a:cubicBezTo>
                  <a:cubicBezTo>
                    <a:pt x="19176" y="9305"/>
                    <a:pt x="19191" y="9295"/>
                    <a:pt x="19209" y="9283"/>
                  </a:cubicBezTo>
                  <a:cubicBezTo>
                    <a:pt x="19264" y="9246"/>
                    <a:pt x="19278" y="9172"/>
                    <a:pt x="19240" y="9117"/>
                  </a:cubicBezTo>
                  <a:lnTo>
                    <a:pt x="15031" y="2870"/>
                  </a:lnTo>
                  <a:lnTo>
                    <a:pt x="18523" y="6754"/>
                  </a:lnTo>
                  <a:cubicBezTo>
                    <a:pt x="18546" y="6781"/>
                    <a:pt x="18579" y="6795"/>
                    <a:pt x="18612" y="6795"/>
                  </a:cubicBezTo>
                  <a:cubicBezTo>
                    <a:pt x="18638" y="6795"/>
                    <a:pt x="18664" y="6786"/>
                    <a:pt x="18686" y="6768"/>
                  </a:cubicBezTo>
                  <a:cubicBezTo>
                    <a:pt x="18738" y="6730"/>
                    <a:pt x="18749" y="6660"/>
                    <a:pt x="18710" y="6605"/>
                  </a:cubicBezTo>
                  <a:cubicBezTo>
                    <a:pt x="17612" y="5001"/>
                    <a:pt x="15955" y="2572"/>
                    <a:pt x="15841" y="2360"/>
                  </a:cubicBezTo>
                  <a:cubicBezTo>
                    <a:pt x="15838" y="2347"/>
                    <a:pt x="15831" y="2336"/>
                    <a:pt x="15824" y="2326"/>
                  </a:cubicBezTo>
                  <a:cubicBezTo>
                    <a:pt x="15802" y="2292"/>
                    <a:pt x="15765" y="2273"/>
                    <a:pt x="15726" y="2273"/>
                  </a:cubicBezTo>
                  <a:cubicBezTo>
                    <a:pt x="15703" y="2273"/>
                    <a:pt x="15679" y="2280"/>
                    <a:pt x="15658" y="2295"/>
                  </a:cubicBezTo>
                  <a:cubicBezTo>
                    <a:pt x="15630" y="2312"/>
                    <a:pt x="15613" y="2340"/>
                    <a:pt x="15605" y="2374"/>
                  </a:cubicBezTo>
                  <a:cubicBezTo>
                    <a:pt x="15595" y="2430"/>
                    <a:pt x="15589" y="2468"/>
                    <a:pt x="17484" y="5240"/>
                  </a:cubicBezTo>
                  <a:lnTo>
                    <a:pt x="14050" y="1425"/>
                  </a:lnTo>
                  <a:cubicBezTo>
                    <a:pt x="14027" y="1397"/>
                    <a:pt x="13993" y="1384"/>
                    <a:pt x="13959" y="1384"/>
                  </a:cubicBezTo>
                  <a:cubicBezTo>
                    <a:pt x="13934" y="1384"/>
                    <a:pt x="13908" y="1392"/>
                    <a:pt x="13887" y="1408"/>
                  </a:cubicBezTo>
                  <a:cubicBezTo>
                    <a:pt x="13838" y="1450"/>
                    <a:pt x="13825" y="1519"/>
                    <a:pt x="13863" y="1570"/>
                  </a:cubicBezTo>
                  <a:lnTo>
                    <a:pt x="17906" y="7568"/>
                  </a:lnTo>
                  <a:cubicBezTo>
                    <a:pt x="16427" y="5756"/>
                    <a:pt x="13995" y="2690"/>
                    <a:pt x="12203" y="406"/>
                  </a:cubicBezTo>
                  <a:cubicBezTo>
                    <a:pt x="12179" y="376"/>
                    <a:pt x="12144" y="360"/>
                    <a:pt x="12109" y="360"/>
                  </a:cubicBezTo>
                  <a:cubicBezTo>
                    <a:pt x="12084" y="360"/>
                    <a:pt x="12058" y="368"/>
                    <a:pt x="12037" y="385"/>
                  </a:cubicBezTo>
                  <a:cubicBezTo>
                    <a:pt x="11985" y="424"/>
                    <a:pt x="11971" y="497"/>
                    <a:pt x="12009" y="548"/>
                  </a:cubicBezTo>
                  <a:cubicBezTo>
                    <a:pt x="14123" y="3625"/>
                    <a:pt x="17050" y="7908"/>
                    <a:pt x="18391" y="9932"/>
                  </a:cubicBezTo>
                  <a:cubicBezTo>
                    <a:pt x="16853" y="8036"/>
                    <a:pt x="13734" y="3927"/>
                    <a:pt x="12200" y="1903"/>
                  </a:cubicBezTo>
                  <a:cubicBezTo>
                    <a:pt x="11815" y="1397"/>
                    <a:pt x="11493" y="975"/>
                    <a:pt x="11268" y="681"/>
                  </a:cubicBezTo>
                  <a:cubicBezTo>
                    <a:pt x="11105" y="465"/>
                    <a:pt x="11004" y="334"/>
                    <a:pt x="10939" y="257"/>
                  </a:cubicBezTo>
                  <a:cubicBezTo>
                    <a:pt x="10928" y="247"/>
                    <a:pt x="10921" y="233"/>
                    <a:pt x="10914" y="223"/>
                  </a:cubicBezTo>
                  <a:lnTo>
                    <a:pt x="10911" y="227"/>
                  </a:lnTo>
                  <a:cubicBezTo>
                    <a:pt x="10864" y="179"/>
                    <a:pt x="10836" y="162"/>
                    <a:pt x="10811" y="162"/>
                  </a:cubicBezTo>
                  <a:cubicBezTo>
                    <a:pt x="10791" y="162"/>
                    <a:pt x="10773" y="174"/>
                    <a:pt x="10748" y="192"/>
                  </a:cubicBezTo>
                  <a:cubicBezTo>
                    <a:pt x="10720" y="209"/>
                    <a:pt x="10703" y="237"/>
                    <a:pt x="10696" y="268"/>
                  </a:cubicBezTo>
                  <a:cubicBezTo>
                    <a:pt x="10689" y="302"/>
                    <a:pt x="10696" y="334"/>
                    <a:pt x="10717" y="361"/>
                  </a:cubicBezTo>
                  <a:cubicBezTo>
                    <a:pt x="12771" y="3345"/>
                    <a:pt x="15501" y="7329"/>
                    <a:pt x="17189" y="9844"/>
                  </a:cubicBezTo>
                  <a:cubicBezTo>
                    <a:pt x="16967" y="9550"/>
                    <a:pt x="16728" y="9238"/>
                    <a:pt x="16486" y="8916"/>
                  </a:cubicBezTo>
                  <a:cubicBezTo>
                    <a:pt x="10626" y="1166"/>
                    <a:pt x="9982" y="403"/>
                    <a:pt x="9796" y="403"/>
                  </a:cubicBezTo>
                  <a:cubicBezTo>
                    <a:pt x="9774" y="403"/>
                    <a:pt x="9759" y="413"/>
                    <a:pt x="9743" y="424"/>
                  </a:cubicBezTo>
                  <a:cubicBezTo>
                    <a:pt x="9715" y="444"/>
                    <a:pt x="9695" y="476"/>
                    <a:pt x="9688" y="507"/>
                  </a:cubicBezTo>
                  <a:cubicBezTo>
                    <a:pt x="9670" y="604"/>
                    <a:pt x="9643" y="753"/>
                    <a:pt x="14330" y="7586"/>
                  </a:cubicBezTo>
                  <a:cubicBezTo>
                    <a:pt x="14088" y="7257"/>
                    <a:pt x="13838" y="6924"/>
                    <a:pt x="13593" y="6595"/>
                  </a:cubicBezTo>
                  <a:cubicBezTo>
                    <a:pt x="9784" y="1515"/>
                    <a:pt x="8794" y="302"/>
                    <a:pt x="8475" y="57"/>
                  </a:cubicBezTo>
                  <a:cubicBezTo>
                    <a:pt x="8471" y="57"/>
                    <a:pt x="8471" y="53"/>
                    <a:pt x="8471" y="53"/>
                  </a:cubicBezTo>
                  <a:lnTo>
                    <a:pt x="8471" y="57"/>
                  </a:lnTo>
                  <a:cubicBezTo>
                    <a:pt x="8417" y="15"/>
                    <a:pt x="8382" y="1"/>
                    <a:pt x="8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 name="Google Shape;409;p29"/>
            <p:cNvGrpSpPr/>
            <p:nvPr/>
          </p:nvGrpSpPr>
          <p:grpSpPr>
            <a:xfrm rot="-463497">
              <a:off x="6619536" y="649401"/>
              <a:ext cx="960126" cy="1122298"/>
              <a:chOff x="6246600" y="3562450"/>
              <a:chExt cx="840768" cy="982780"/>
            </a:xfrm>
          </p:grpSpPr>
          <p:sp>
            <p:nvSpPr>
              <p:cNvPr id="410" name="Google Shape;410;p29"/>
              <p:cNvSpPr/>
              <p:nvPr/>
            </p:nvSpPr>
            <p:spPr>
              <a:xfrm>
                <a:off x="6357979" y="3901087"/>
                <a:ext cx="597582" cy="562038"/>
              </a:xfrm>
              <a:custGeom>
                <a:avLst/>
                <a:gdLst/>
                <a:ahLst/>
                <a:cxnLst/>
                <a:rect l="l" t="t" r="r" b="b"/>
                <a:pathLst>
                  <a:path w="7431" h="6989" extrusionOk="0">
                    <a:moveTo>
                      <a:pt x="4045" y="164"/>
                    </a:moveTo>
                    <a:cubicBezTo>
                      <a:pt x="4855" y="164"/>
                      <a:pt x="5844" y="566"/>
                      <a:pt x="6401" y="1126"/>
                    </a:cubicBezTo>
                    <a:cubicBezTo>
                      <a:pt x="7160" y="1895"/>
                      <a:pt x="7288" y="2821"/>
                      <a:pt x="7205" y="3843"/>
                    </a:cubicBezTo>
                    <a:cubicBezTo>
                      <a:pt x="7135" y="4689"/>
                      <a:pt x="7048" y="5354"/>
                      <a:pt x="6445" y="5970"/>
                    </a:cubicBezTo>
                    <a:cubicBezTo>
                      <a:pt x="5881" y="6549"/>
                      <a:pt x="5325" y="6822"/>
                      <a:pt x="4514" y="6822"/>
                    </a:cubicBezTo>
                    <a:cubicBezTo>
                      <a:pt x="4469" y="6822"/>
                      <a:pt x="4424" y="6821"/>
                      <a:pt x="4377" y="6819"/>
                    </a:cubicBezTo>
                    <a:cubicBezTo>
                      <a:pt x="3559" y="6792"/>
                      <a:pt x="2353" y="6629"/>
                      <a:pt x="1688" y="6119"/>
                    </a:cubicBezTo>
                    <a:cubicBezTo>
                      <a:pt x="885" y="5506"/>
                      <a:pt x="507" y="4331"/>
                      <a:pt x="479" y="3354"/>
                    </a:cubicBezTo>
                    <a:cubicBezTo>
                      <a:pt x="448" y="2298"/>
                      <a:pt x="808" y="1223"/>
                      <a:pt x="1789" y="690"/>
                    </a:cubicBezTo>
                    <a:cubicBezTo>
                      <a:pt x="2420" y="344"/>
                      <a:pt x="3231" y="243"/>
                      <a:pt x="3937" y="167"/>
                    </a:cubicBezTo>
                    <a:cubicBezTo>
                      <a:pt x="3973" y="165"/>
                      <a:pt x="4009" y="164"/>
                      <a:pt x="4045" y="164"/>
                    </a:cubicBezTo>
                    <a:close/>
                    <a:moveTo>
                      <a:pt x="4068" y="1"/>
                    </a:moveTo>
                    <a:cubicBezTo>
                      <a:pt x="4030" y="1"/>
                      <a:pt x="3991" y="1"/>
                      <a:pt x="3953" y="3"/>
                    </a:cubicBezTo>
                    <a:lnTo>
                      <a:pt x="3953" y="3"/>
                    </a:lnTo>
                    <a:cubicBezTo>
                      <a:pt x="3952" y="3"/>
                      <a:pt x="3951" y="3"/>
                      <a:pt x="3949" y="3"/>
                    </a:cubicBezTo>
                    <a:cubicBezTo>
                      <a:pt x="3946" y="3"/>
                      <a:pt x="3942" y="3"/>
                      <a:pt x="3937" y="4"/>
                    </a:cubicBezTo>
                    <a:cubicBezTo>
                      <a:pt x="3937" y="4"/>
                      <a:pt x="3937" y="4"/>
                      <a:pt x="3937" y="4"/>
                    </a:cubicBezTo>
                    <a:lnTo>
                      <a:pt x="3937" y="4"/>
                    </a:lnTo>
                    <a:cubicBezTo>
                      <a:pt x="3932" y="4"/>
                      <a:pt x="3928" y="4"/>
                      <a:pt x="3923" y="5"/>
                    </a:cubicBezTo>
                    <a:lnTo>
                      <a:pt x="3923" y="5"/>
                    </a:lnTo>
                    <a:cubicBezTo>
                      <a:pt x="2589" y="151"/>
                      <a:pt x="1112" y="453"/>
                      <a:pt x="559" y="1844"/>
                    </a:cubicBezTo>
                    <a:cubicBezTo>
                      <a:pt x="1" y="3247"/>
                      <a:pt x="362" y="5423"/>
                      <a:pt x="1671" y="6320"/>
                    </a:cubicBezTo>
                    <a:cubicBezTo>
                      <a:pt x="2295" y="6750"/>
                      <a:pt x="3210" y="6864"/>
                      <a:pt x="3944" y="6950"/>
                    </a:cubicBezTo>
                    <a:cubicBezTo>
                      <a:pt x="4142" y="6973"/>
                      <a:pt x="4352" y="6988"/>
                      <a:pt x="4564" y="6988"/>
                    </a:cubicBezTo>
                    <a:cubicBezTo>
                      <a:pt x="5071" y="6988"/>
                      <a:pt x="5591" y="6901"/>
                      <a:pt x="5999" y="6614"/>
                    </a:cubicBezTo>
                    <a:cubicBezTo>
                      <a:pt x="7218" y="5762"/>
                      <a:pt x="7426" y="4484"/>
                      <a:pt x="7430" y="3070"/>
                    </a:cubicBezTo>
                    <a:cubicBezTo>
                      <a:pt x="7430" y="1369"/>
                      <a:pt x="5701" y="1"/>
                      <a:pt x="40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9"/>
              <p:cNvSpPr/>
              <p:nvPr/>
            </p:nvSpPr>
            <p:spPr>
              <a:xfrm>
                <a:off x="6276676" y="3845840"/>
                <a:ext cx="754316" cy="677759"/>
              </a:xfrm>
              <a:custGeom>
                <a:avLst/>
                <a:gdLst/>
                <a:ahLst/>
                <a:cxnLst/>
                <a:rect l="l" t="t" r="r" b="b"/>
                <a:pathLst>
                  <a:path w="9380" h="8428" extrusionOk="0">
                    <a:moveTo>
                      <a:pt x="4917" y="164"/>
                    </a:moveTo>
                    <a:cubicBezTo>
                      <a:pt x="6119" y="202"/>
                      <a:pt x="7304" y="646"/>
                      <a:pt x="8163" y="1505"/>
                    </a:cubicBezTo>
                    <a:cubicBezTo>
                      <a:pt x="8832" y="2177"/>
                      <a:pt x="9106" y="3393"/>
                      <a:pt x="9092" y="4332"/>
                    </a:cubicBezTo>
                    <a:cubicBezTo>
                      <a:pt x="9078" y="5147"/>
                      <a:pt x="8774" y="6047"/>
                      <a:pt x="8344" y="6730"/>
                    </a:cubicBezTo>
                    <a:cubicBezTo>
                      <a:pt x="7668" y="7808"/>
                      <a:pt x="6524" y="8182"/>
                      <a:pt x="5309" y="8254"/>
                    </a:cubicBezTo>
                    <a:cubicBezTo>
                      <a:pt x="5108" y="8266"/>
                      <a:pt x="4905" y="8273"/>
                      <a:pt x="4702" y="8273"/>
                    </a:cubicBezTo>
                    <a:cubicBezTo>
                      <a:pt x="3662" y="8273"/>
                      <a:pt x="2613" y="8091"/>
                      <a:pt x="1813" y="7375"/>
                    </a:cubicBezTo>
                    <a:cubicBezTo>
                      <a:pt x="901" y="6553"/>
                      <a:pt x="475" y="5347"/>
                      <a:pt x="489" y="4138"/>
                    </a:cubicBezTo>
                    <a:cubicBezTo>
                      <a:pt x="496" y="3535"/>
                      <a:pt x="589" y="2923"/>
                      <a:pt x="783" y="2354"/>
                    </a:cubicBezTo>
                    <a:cubicBezTo>
                      <a:pt x="1023" y="1658"/>
                      <a:pt x="1567" y="1193"/>
                      <a:pt x="2152" y="781"/>
                    </a:cubicBezTo>
                    <a:cubicBezTo>
                      <a:pt x="2974" y="206"/>
                      <a:pt x="3961" y="268"/>
                      <a:pt x="4917" y="164"/>
                    </a:cubicBezTo>
                    <a:close/>
                    <a:moveTo>
                      <a:pt x="4929" y="0"/>
                    </a:moveTo>
                    <a:cubicBezTo>
                      <a:pt x="4925" y="0"/>
                      <a:pt x="4921" y="1"/>
                      <a:pt x="4917" y="1"/>
                    </a:cubicBezTo>
                    <a:cubicBezTo>
                      <a:pt x="4916" y="1"/>
                      <a:pt x="4915" y="1"/>
                      <a:pt x="4914" y="1"/>
                    </a:cubicBezTo>
                    <a:cubicBezTo>
                      <a:pt x="4906" y="1"/>
                      <a:pt x="4899" y="2"/>
                      <a:pt x="4893" y="4"/>
                    </a:cubicBezTo>
                    <a:lnTo>
                      <a:pt x="4893" y="4"/>
                    </a:lnTo>
                    <a:cubicBezTo>
                      <a:pt x="4125" y="83"/>
                      <a:pt x="3232" y="22"/>
                      <a:pt x="2526" y="365"/>
                    </a:cubicBezTo>
                    <a:cubicBezTo>
                      <a:pt x="1722" y="750"/>
                      <a:pt x="915" y="1453"/>
                      <a:pt x="624" y="2309"/>
                    </a:cubicBezTo>
                    <a:cubicBezTo>
                      <a:pt x="1" y="4162"/>
                      <a:pt x="308" y="6467"/>
                      <a:pt x="1951" y="7693"/>
                    </a:cubicBezTo>
                    <a:cubicBezTo>
                      <a:pt x="2775" y="8309"/>
                      <a:pt x="3776" y="8428"/>
                      <a:pt x="4777" y="8428"/>
                    </a:cubicBezTo>
                    <a:cubicBezTo>
                      <a:pt x="4795" y="8428"/>
                      <a:pt x="4813" y="8427"/>
                      <a:pt x="4830" y="8427"/>
                    </a:cubicBezTo>
                    <a:cubicBezTo>
                      <a:pt x="5752" y="8424"/>
                      <a:pt x="6819" y="8317"/>
                      <a:pt x="7599" y="7776"/>
                    </a:cubicBezTo>
                    <a:cubicBezTo>
                      <a:pt x="8680" y="7025"/>
                      <a:pt x="9380" y="5320"/>
                      <a:pt x="9244" y="4010"/>
                    </a:cubicBezTo>
                    <a:cubicBezTo>
                      <a:pt x="9130" y="2888"/>
                      <a:pt x="8873" y="1851"/>
                      <a:pt x="7976" y="1117"/>
                    </a:cubicBezTo>
                    <a:cubicBezTo>
                      <a:pt x="7114" y="409"/>
                      <a:pt x="6051" y="42"/>
                      <a:pt x="4946" y="2"/>
                    </a:cubicBezTo>
                    <a:lnTo>
                      <a:pt x="4946" y="2"/>
                    </a:lnTo>
                    <a:cubicBezTo>
                      <a:pt x="4940" y="1"/>
                      <a:pt x="4935" y="0"/>
                      <a:pt x="4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9"/>
              <p:cNvSpPr/>
              <p:nvPr/>
            </p:nvSpPr>
            <p:spPr>
              <a:xfrm>
                <a:off x="6297987" y="3804345"/>
                <a:ext cx="228547" cy="163167"/>
              </a:xfrm>
              <a:custGeom>
                <a:avLst/>
                <a:gdLst/>
                <a:ahLst/>
                <a:cxnLst/>
                <a:rect l="l" t="t" r="r" b="b"/>
                <a:pathLst>
                  <a:path w="2842" h="2029" extrusionOk="0">
                    <a:moveTo>
                      <a:pt x="2733" y="0"/>
                    </a:moveTo>
                    <a:cubicBezTo>
                      <a:pt x="2726" y="0"/>
                      <a:pt x="2717" y="1"/>
                      <a:pt x="2709" y="4"/>
                    </a:cubicBezTo>
                    <a:cubicBezTo>
                      <a:pt x="1741" y="295"/>
                      <a:pt x="571" y="1013"/>
                      <a:pt x="37" y="1907"/>
                    </a:cubicBezTo>
                    <a:cubicBezTo>
                      <a:pt x="1" y="1969"/>
                      <a:pt x="57" y="2029"/>
                      <a:pt x="113" y="2029"/>
                    </a:cubicBezTo>
                    <a:cubicBezTo>
                      <a:pt x="137" y="2029"/>
                      <a:pt x="162" y="2017"/>
                      <a:pt x="179" y="1990"/>
                    </a:cubicBezTo>
                    <a:cubicBezTo>
                      <a:pt x="688" y="1134"/>
                      <a:pt x="1831" y="441"/>
                      <a:pt x="2750" y="161"/>
                    </a:cubicBezTo>
                    <a:cubicBezTo>
                      <a:pt x="2841" y="135"/>
                      <a:pt x="2815" y="0"/>
                      <a:pt x="27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9"/>
              <p:cNvSpPr/>
              <p:nvPr/>
            </p:nvSpPr>
            <p:spPr>
              <a:xfrm>
                <a:off x="6246600" y="3738564"/>
                <a:ext cx="278968" cy="228949"/>
              </a:xfrm>
              <a:custGeom>
                <a:avLst/>
                <a:gdLst/>
                <a:ahLst/>
                <a:cxnLst/>
                <a:rect l="l" t="t" r="r" b="b"/>
                <a:pathLst>
                  <a:path w="3469" h="2847" extrusionOk="0">
                    <a:moveTo>
                      <a:pt x="1999" y="1"/>
                    </a:moveTo>
                    <a:cubicBezTo>
                      <a:pt x="1606" y="1"/>
                      <a:pt x="1205" y="117"/>
                      <a:pt x="877" y="331"/>
                    </a:cubicBezTo>
                    <a:cubicBezTo>
                      <a:pt x="66" y="857"/>
                      <a:pt x="1" y="2146"/>
                      <a:pt x="690" y="2822"/>
                    </a:cubicBezTo>
                    <a:cubicBezTo>
                      <a:pt x="707" y="2839"/>
                      <a:pt x="726" y="2847"/>
                      <a:pt x="745" y="2847"/>
                    </a:cubicBezTo>
                    <a:cubicBezTo>
                      <a:pt x="808" y="2847"/>
                      <a:pt x="863" y="2764"/>
                      <a:pt x="804" y="2707"/>
                    </a:cubicBezTo>
                    <a:cubicBezTo>
                      <a:pt x="121" y="2032"/>
                      <a:pt x="298" y="822"/>
                      <a:pt x="1116" y="379"/>
                    </a:cubicBezTo>
                    <a:cubicBezTo>
                      <a:pt x="1379" y="237"/>
                      <a:pt x="1683" y="162"/>
                      <a:pt x="1983" y="162"/>
                    </a:cubicBezTo>
                    <a:cubicBezTo>
                      <a:pt x="2524" y="162"/>
                      <a:pt x="3051" y="406"/>
                      <a:pt x="3298" y="944"/>
                    </a:cubicBezTo>
                    <a:cubicBezTo>
                      <a:pt x="3311" y="973"/>
                      <a:pt x="3334" y="985"/>
                      <a:pt x="3358" y="985"/>
                    </a:cubicBezTo>
                    <a:cubicBezTo>
                      <a:pt x="3410" y="985"/>
                      <a:pt x="3468" y="925"/>
                      <a:pt x="3437" y="860"/>
                    </a:cubicBezTo>
                    <a:cubicBezTo>
                      <a:pt x="3166" y="266"/>
                      <a:pt x="2592" y="1"/>
                      <a:pt x="19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9"/>
              <p:cNvSpPr/>
              <p:nvPr/>
            </p:nvSpPr>
            <p:spPr>
              <a:xfrm>
                <a:off x="6394810" y="4443341"/>
                <a:ext cx="98431" cy="101889"/>
              </a:xfrm>
              <a:custGeom>
                <a:avLst/>
                <a:gdLst/>
                <a:ahLst/>
                <a:cxnLst/>
                <a:rect l="l" t="t" r="r" b="b"/>
                <a:pathLst>
                  <a:path w="1224" h="1267" extrusionOk="0">
                    <a:moveTo>
                      <a:pt x="326" y="0"/>
                    </a:moveTo>
                    <a:cubicBezTo>
                      <a:pt x="302" y="0"/>
                      <a:pt x="279" y="12"/>
                      <a:pt x="264" y="41"/>
                    </a:cubicBezTo>
                    <a:cubicBezTo>
                      <a:pt x="153" y="270"/>
                      <a:pt x="80" y="506"/>
                      <a:pt x="56" y="755"/>
                    </a:cubicBezTo>
                    <a:cubicBezTo>
                      <a:pt x="42" y="893"/>
                      <a:pt x="0" y="1147"/>
                      <a:pt x="142" y="1234"/>
                    </a:cubicBezTo>
                    <a:cubicBezTo>
                      <a:pt x="182" y="1257"/>
                      <a:pt x="229" y="1267"/>
                      <a:pt x="278" y="1267"/>
                    </a:cubicBezTo>
                    <a:cubicBezTo>
                      <a:pt x="400" y="1267"/>
                      <a:pt x="539" y="1207"/>
                      <a:pt x="631" y="1160"/>
                    </a:cubicBezTo>
                    <a:cubicBezTo>
                      <a:pt x="843" y="1050"/>
                      <a:pt x="1009" y="873"/>
                      <a:pt x="1168" y="700"/>
                    </a:cubicBezTo>
                    <a:cubicBezTo>
                      <a:pt x="1224" y="641"/>
                      <a:pt x="1168" y="559"/>
                      <a:pt x="1108" y="559"/>
                    </a:cubicBezTo>
                    <a:cubicBezTo>
                      <a:pt x="1089" y="559"/>
                      <a:pt x="1070" y="567"/>
                      <a:pt x="1054" y="586"/>
                    </a:cubicBezTo>
                    <a:cubicBezTo>
                      <a:pt x="896" y="753"/>
                      <a:pt x="615" y="1093"/>
                      <a:pt x="353" y="1093"/>
                    </a:cubicBezTo>
                    <a:cubicBezTo>
                      <a:pt x="344" y="1093"/>
                      <a:pt x="335" y="1092"/>
                      <a:pt x="326" y="1091"/>
                    </a:cubicBezTo>
                    <a:cubicBezTo>
                      <a:pt x="310" y="1098"/>
                      <a:pt x="296" y="1101"/>
                      <a:pt x="283" y="1101"/>
                    </a:cubicBezTo>
                    <a:cubicBezTo>
                      <a:pt x="241" y="1101"/>
                      <a:pt x="217" y="1065"/>
                      <a:pt x="211" y="991"/>
                    </a:cubicBezTo>
                    <a:lnTo>
                      <a:pt x="211" y="914"/>
                    </a:lnTo>
                    <a:cubicBezTo>
                      <a:pt x="205" y="824"/>
                      <a:pt x="222" y="711"/>
                      <a:pt x="240" y="623"/>
                    </a:cubicBezTo>
                    <a:cubicBezTo>
                      <a:pt x="271" y="450"/>
                      <a:pt x="330" y="284"/>
                      <a:pt x="406" y="124"/>
                    </a:cubicBezTo>
                    <a:cubicBezTo>
                      <a:pt x="437" y="60"/>
                      <a:pt x="380" y="0"/>
                      <a:pt x="3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9"/>
              <p:cNvSpPr/>
              <p:nvPr/>
            </p:nvSpPr>
            <p:spPr>
              <a:xfrm>
                <a:off x="6846356" y="4432484"/>
                <a:ext cx="98270" cy="101889"/>
              </a:xfrm>
              <a:custGeom>
                <a:avLst/>
                <a:gdLst/>
                <a:ahLst/>
                <a:cxnLst/>
                <a:rect l="l" t="t" r="r" b="b"/>
                <a:pathLst>
                  <a:path w="1222" h="1267" extrusionOk="0">
                    <a:moveTo>
                      <a:pt x="897" y="0"/>
                    </a:moveTo>
                    <a:cubicBezTo>
                      <a:pt x="843" y="0"/>
                      <a:pt x="786" y="60"/>
                      <a:pt x="820" y="125"/>
                    </a:cubicBezTo>
                    <a:cubicBezTo>
                      <a:pt x="896" y="284"/>
                      <a:pt x="955" y="446"/>
                      <a:pt x="986" y="624"/>
                    </a:cubicBezTo>
                    <a:cubicBezTo>
                      <a:pt x="999" y="703"/>
                      <a:pt x="1007" y="790"/>
                      <a:pt x="1010" y="873"/>
                    </a:cubicBezTo>
                    <a:cubicBezTo>
                      <a:pt x="1014" y="911"/>
                      <a:pt x="1014" y="949"/>
                      <a:pt x="1010" y="991"/>
                    </a:cubicBezTo>
                    <a:cubicBezTo>
                      <a:pt x="1005" y="1063"/>
                      <a:pt x="981" y="1100"/>
                      <a:pt x="938" y="1100"/>
                    </a:cubicBezTo>
                    <a:cubicBezTo>
                      <a:pt x="925" y="1100"/>
                      <a:pt x="911" y="1097"/>
                      <a:pt x="896" y="1091"/>
                    </a:cubicBezTo>
                    <a:cubicBezTo>
                      <a:pt x="888" y="1091"/>
                      <a:pt x="880" y="1092"/>
                      <a:pt x="872" y="1092"/>
                    </a:cubicBezTo>
                    <a:cubicBezTo>
                      <a:pt x="609" y="1092"/>
                      <a:pt x="330" y="753"/>
                      <a:pt x="172" y="582"/>
                    </a:cubicBezTo>
                    <a:cubicBezTo>
                      <a:pt x="155" y="564"/>
                      <a:pt x="136" y="557"/>
                      <a:pt x="117" y="557"/>
                    </a:cubicBezTo>
                    <a:cubicBezTo>
                      <a:pt x="56" y="557"/>
                      <a:pt x="1" y="639"/>
                      <a:pt x="54" y="700"/>
                    </a:cubicBezTo>
                    <a:cubicBezTo>
                      <a:pt x="217" y="870"/>
                      <a:pt x="383" y="1046"/>
                      <a:pt x="594" y="1157"/>
                    </a:cubicBezTo>
                    <a:cubicBezTo>
                      <a:pt x="684" y="1207"/>
                      <a:pt x="824" y="1266"/>
                      <a:pt x="946" y="1266"/>
                    </a:cubicBezTo>
                    <a:cubicBezTo>
                      <a:pt x="995" y="1266"/>
                      <a:pt x="1041" y="1257"/>
                      <a:pt x="1079" y="1233"/>
                    </a:cubicBezTo>
                    <a:cubicBezTo>
                      <a:pt x="1221" y="1143"/>
                      <a:pt x="1180" y="897"/>
                      <a:pt x="1166" y="755"/>
                    </a:cubicBezTo>
                    <a:cubicBezTo>
                      <a:pt x="1145" y="505"/>
                      <a:pt x="1069" y="267"/>
                      <a:pt x="958" y="41"/>
                    </a:cubicBezTo>
                    <a:cubicBezTo>
                      <a:pt x="944" y="12"/>
                      <a:pt x="921" y="0"/>
                      <a:pt x="8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9"/>
              <p:cNvSpPr/>
              <p:nvPr/>
            </p:nvSpPr>
            <p:spPr>
              <a:xfrm>
                <a:off x="6637672" y="3990994"/>
                <a:ext cx="21632" cy="222998"/>
              </a:xfrm>
              <a:custGeom>
                <a:avLst/>
                <a:gdLst/>
                <a:ahLst/>
                <a:cxnLst/>
                <a:rect l="l" t="t" r="r" b="b"/>
                <a:pathLst>
                  <a:path w="269" h="2773" extrusionOk="0">
                    <a:moveTo>
                      <a:pt x="80" y="1"/>
                    </a:moveTo>
                    <a:cubicBezTo>
                      <a:pt x="40" y="1"/>
                      <a:pt x="0" y="28"/>
                      <a:pt x="2" y="81"/>
                    </a:cubicBezTo>
                    <a:cubicBezTo>
                      <a:pt x="23" y="951"/>
                      <a:pt x="68" y="1824"/>
                      <a:pt x="102" y="2693"/>
                    </a:cubicBezTo>
                    <a:cubicBezTo>
                      <a:pt x="104" y="2746"/>
                      <a:pt x="147" y="2773"/>
                      <a:pt x="189" y="2773"/>
                    </a:cubicBezTo>
                    <a:cubicBezTo>
                      <a:pt x="230" y="2773"/>
                      <a:pt x="269" y="2747"/>
                      <a:pt x="265" y="2693"/>
                    </a:cubicBezTo>
                    <a:cubicBezTo>
                      <a:pt x="231" y="1824"/>
                      <a:pt x="185" y="951"/>
                      <a:pt x="164" y="81"/>
                    </a:cubicBezTo>
                    <a:cubicBezTo>
                      <a:pt x="163" y="28"/>
                      <a:pt x="121" y="1"/>
                      <a:pt x="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9"/>
              <p:cNvSpPr/>
              <p:nvPr/>
            </p:nvSpPr>
            <p:spPr>
              <a:xfrm>
                <a:off x="6566582" y="4216805"/>
                <a:ext cx="93043" cy="108242"/>
              </a:xfrm>
              <a:custGeom>
                <a:avLst/>
                <a:gdLst/>
                <a:ahLst/>
                <a:cxnLst/>
                <a:rect l="l" t="t" r="r" b="b"/>
                <a:pathLst>
                  <a:path w="1157" h="1346" extrusionOk="0">
                    <a:moveTo>
                      <a:pt x="1042" y="1"/>
                    </a:moveTo>
                    <a:cubicBezTo>
                      <a:pt x="1024" y="1"/>
                      <a:pt x="1005" y="9"/>
                      <a:pt x="990" y="28"/>
                    </a:cubicBezTo>
                    <a:cubicBezTo>
                      <a:pt x="661" y="416"/>
                      <a:pt x="297" y="787"/>
                      <a:pt x="37" y="1223"/>
                    </a:cubicBezTo>
                    <a:cubicBezTo>
                      <a:pt x="1" y="1288"/>
                      <a:pt x="58" y="1346"/>
                      <a:pt x="114" y="1346"/>
                    </a:cubicBezTo>
                    <a:cubicBezTo>
                      <a:pt x="138" y="1346"/>
                      <a:pt x="163" y="1334"/>
                      <a:pt x="179" y="1306"/>
                    </a:cubicBezTo>
                    <a:cubicBezTo>
                      <a:pt x="432" y="880"/>
                      <a:pt x="786" y="520"/>
                      <a:pt x="1104" y="146"/>
                    </a:cubicBezTo>
                    <a:cubicBezTo>
                      <a:pt x="1157" y="84"/>
                      <a:pt x="1101" y="1"/>
                      <a:pt x="10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9"/>
              <p:cNvSpPr/>
              <p:nvPr/>
            </p:nvSpPr>
            <p:spPr>
              <a:xfrm>
                <a:off x="6278365" y="3728029"/>
                <a:ext cx="78487" cy="64897"/>
              </a:xfrm>
              <a:custGeom>
                <a:avLst/>
                <a:gdLst/>
                <a:ahLst/>
                <a:cxnLst/>
                <a:rect l="l" t="t" r="r" b="b"/>
                <a:pathLst>
                  <a:path w="976" h="807" extrusionOk="0">
                    <a:moveTo>
                      <a:pt x="316" y="0"/>
                    </a:moveTo>
                    <a:cubicBezTo>
                      <a:pt x="267" y="0"/>
                      <a:pt x="221" y="14"/>
                      <a:pt x="180" y="49"/>
                    </a:cubicBezTo>
                    <a:cubicBezTo>
                      <a:pt x="1" y="209"/>
                      <a:pt x="215" y="545"/>
                      <a:pt x="236" y="729"/>
                    </a:cubicBezTo>
                    <a:cubicBezTo>
                      <a:pt x="241" y="781"/>
                      <a:pt x="284" y="807"/>
                      <a:pt x="325" y="807"/>
                    </a:cubicBezTo>
                    <a:cubicBezTo>
                      <a:pt x="366" y="807"/>
                      <a:pt x="404" y="781"/>
                      <a:pt x="399" y="729"/>
                    </a:cubicBezTo>
                    <a:cubicBezTo>
                      <a:pt x="388" y="645"/>
                      <a:pt x="367" y="566"/>
                      <a:pt x="343" y="489"/>
                    </a:cubicBezTo>
                    <a:cubicBezTo>
                      <a:pt x="319" y="417"/>
                      <a:pt x="277" y="330"/>
                      <a:pt x="281" y="257"/>
                    </a:cubicBezTo>
                    <a:cubicBezTo>
                      <a:pt x="283" y="199"/>
                      <a:pt x="309" y="180"/>
                      <a:pt x="344" y="180"/>
                    </a:cubicBezTo>
                    <a:cubicBezTo>
                      <a:pt x="403" y="180"/>
                      <a:pt x="490" y="238"/>
                      <a:pt x="534" y="264"/>
                    </a:cubicBezTo>
                    <a:cubicBezTo>
                      <a:pt x="624" y="320"/>
                      <a:pt x="711" y="382"/>
                      <a:pt x="811" y="427"/>
                    </a:cubicBezTo>
                    <a:cubicBezTo>
                      <a:pt x="823" y="432"/>
                      <a:pt x="834" y="434"/>
                      <a:pt x="845" y="434"/>
                    </a:cubicBezTo>
                    <a:cubicBezTo>
                      <a:pt x="922" y="434"/>
                      <a:pt x="975" y="321"/>
                      <a:pt x="890" y="285"/>
                    </a:cubicBezTo>
                    <a:cubicBezTo>
                      <a:pt x="752" y="224"/>
                      <a:pt x="510" y="0"/>
                      <a:pt x="3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9"/>
              <p:cNvSpPr/>
              <p:nvPr/>
            </p:nvSpPr>
            <p:spPr>
              <a:xfrm>
                <a:off x="6710530" y="3804345"/>
                <a:ext cx="251144" cy="124084"/>
              </a:xfrm>
              <a:custGeom>
                <a:avLst/>
                <a:gdLst/>
                <a:ahLst/>
                <a:cxnLst/>
                <a:rect l="l" t="t" r="r" b="b"/>
                <a:pathLst>
                  <a:path w="3123" h="1543" extrusionOk="0">
                    <a:moveTo>
                      <a:pt x="92" y="0"/>
                    </a:moveTo>
                    <a:cubicBezTo>
                      <a:pt x="0" y="0"/>
                      <a:pt x="4" y="154"/>
                      <a:pt x="104" y="164"/>
                    </a:cubicBezTo>
                    <a:cubicBezTo>
                      <a:pt x="1060" y="282"/>
                      <a:pt x="2301" y="763"/>
                      <a:pt x="2955" y="1515"/>
                    </a:cubicBezTo>
                    <a:cubicBezTo>
                      <a:pt x="2971" y="1534"/>
                      <a:pt x="2990" y="1542"/>
                      <a:pt x="3008" y="1542"/>
                    </a:cubicBezTo>
                    <a:cubicBezTo>
                      <a:pt x="3067" y="1542"/>
                      <a:pt x="3123" y="1461"/>
                      <a:pt x="3070" y="1401"/>
                    </a:cubicBezTo>
                    <a:cubicBezTo>
                      <a:pt x="2384" y="611"/>
                      <a:pt x="1108" y="126"/>
                      <a:pt x="104" y="1"/>
                    </a:cubicBezTo>
                    <a:cubicBezTo>
                      <a:pt x="100" y="0"/>
                      <a:pt x="96" y="0"/>
                      <a:pt x="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9"/>
              <p:cNvSpPr/>
              <p:nvPr/>
            </p:nvSpPr>
            <p:spPr>
              <a:xfrm>
                <a:off x="6711254" y="3717816"/>
                <a:ext cx="289905" cy="210131"/>
              </a:xfrm>
              <a:custGeom>
                <a:avLst/>
                <a:gdLst/>
                <a:ahLst/>
                <a:cxnLst/>
                <a:rect l="l" t="t" r="r" b="b"/>
                <a:pathLst>
                  <a:path w="3605" h="2613" extrusionOk="0">
                    <a:moveTo>
                      <a:pt x="1644" y="0"/>
                    </a:moveTo>
                    <a:cubicBezTo>
                      <a:pt x="923" y="0"/>
                      <a:pt x="218" y="373"/>
                      <a:pt x="15" y="1136"/>
                    </a:cubicBezTo>
                    <a:cubicBezTo>
                      <a:pt x="1" y="1198"/>
                      <a:pt x="51" y="1238"/>
                      <a:pt x="100" y="1238"/>
                    </a:cubicBezTo>
                    <a:cubicBezTo>
                      <a:pt x="132" y="1238"/>
                      <a:pt x="164" y="1221"/>
                      <a:pt x="175" y="1181"/>
                    </a:cubicBezTo>
                    <a:cubicBezTo>
                      <a:pt x="357" y="496"/>
                      <a:pt x="998" y="162"/>
                      <a:pt x="1649" y="162"/>
                    </a:cubicBezTo>
                    <a:cubicBezTo>
                      <a:pt x="1876" y="162"/>
                      <a:pt x="2105" y="203"/>
                      <a:pt x="2316" y="284"/>
                    </a:cubicBezTo>
                    <a:cubicBezTo>
                      <a:pt x="3151" y="599"/>
                      <a:pt x="3449" y="1763"/>
                      <a:pt x="2933" y="2494"/>
                    </a:cubicBezTo>
                    <a:cubicBezTo>
                      <a:pt x="2889" y="2555"/>
                      <a:pt x="2946" y="2612"/>
                      <a:pt x="3005" y="2612"/>
                    </a:cubicBezTo>
                    <a:cubicBezTo>
                      <a:pt x="3030" y="2612"/>
                      <a:pt x="3056" y="2602"/>
                      <a:pt x="3074" y="2577"/>
                    </a:cubicBezTo>
                    <a:cubicBezTo>
                      <a:pt x="3605" y="1825"/>
                      <a:pt x="3359" y="589"/>
                      <a:pt x="2521" y="194"/>
                    </a:cubicBezTo>
                    <a:cubicBezTo>
                      <a:pt x="2249" y="65"/>
                      <a:pt x="1945" y="0"/>
                      <a:pt x="1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9"/>
              <p:cNvSpPr/>
              <p:nvPr/>
            </p:nvSpPr>
            <p:spPr>
              <a:xfrm>
                <a:off x="6868230" y="3691439"/>
                <a:ext cx="73904" cy="64414"/>
              </a:xfrm>
              <a:custGeom>
                <a:avLst/>
                <a:gdLst/>
                <a:ahLst/>
                <a:cxnLst/>
                <a:rect l="l" t="t" r="r" b="b"/>
                <a:pathLst>
                  <a:path w="919" h="801" extrusionOk="0">
                    <a:moveTo>
                      <a:pt x="623" y="1"/>
                    </a:moveTo>
                    <a:cubicBezTo>
                      <a:pt x="425" y="1"/>
                      <a:pt x="199" y="294"/>
                      <a:pt x="73" y="380"/>
                    </a:cubicBezTo>
                    <a:cubicBezTo>
                      <a:pt x="1" y="426"/>
                      <a:pt x="45" y="532"/>
                      <a:pt x="113" y="532"/>
                    </a:cubicBezTo>
                    <a:cubicBezTo>
                      <a:pt x="127" y="532"/>
                      <a:pt x="141" y="528"/>
                      <a:pt x="156" y="518"/>
                    </a:cubicBezTo>
                    <a:cubicBezTo>
                      <a:pt x="233" y="469"/>
                      <a:pt x="302" y="404"/>
                      <a:pt x="367" y="341"/>
                    </a:cubicBezTo>
                    <a:cubicBezTo>
                      <a:pt x="411" y="304"/>
                      <a:pt x="529" y="182"/>
                      <a:pt x="604" y="182"/>
                    </a:cubicBezTo>
                    <a:cubicBezTo>
                      <a:pt x="626" y="182"/>
                      <a:pt x="643" y="192"/>
                      <a:pt x="655" y="217"/>
                    </a:cubicBezTo>
                    <a:cubicBezTo>
                      <a:pt x="683" y="282"/>
                      <a:pt x="652" y="397"/>
                      <a:pt x="641" y="463"/>
                    </a:cubicBezTo>
                    <a:cubicBezTo>
                      <a:pt x="631" y="549"/>
                      <a:pt x="617" y="636"/>
                      <a:pt x="624" y="722"/>
                    </a:cubicBezTo>
                    <a:cubicBezTo>
                      <a:pt x="627" y="774"/>
                      <a:pt x="670" y="800"/>
                      <a:pt x="711" y="800"/>
                    </a:cubicBezTo>
                    <a:cubicBezTo>
                      <a:pt x="751" y="800"/>
                      <a:pt x="790" y="774"/>
                      <a:pt x="786" y="722"/>
                    </a:cubicBezTo>
                    <a:cubicBezTo>
                      <a:pt x="777" y="532"/>
                      <a:pt x="919" y="189"/>
                      <a:pt x="742" y="44"/>
                    </a:cubicBezTo>
                    <a:cubicBezTo>
                      <a:pt x="704" y="14"/>
                      <a:pt x="664" y="1"/>
                      <a:pt x="6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9"/>
              <p:cNvSpPr/>
              <p:nvPr/>
            </p:nvSpPr>
            <p:spPr>
              <a:xfrm>
                <a:off x="6550258" y="3735830"/>
                <a:ext cx="131643" cy="15360"/>
              </a:xfrm>
              <a:custGeom>
                <a:avLst/>
                <a:gdLst/>
                <a:ahLst/>
                <a:cxnLst/>
                <a:rect l="l" t="t" r="r" b="b"/>
                <a:pathLst>
                  <a:path w="1637" h="191" extrusionOk="0">
                    <a:moveTo>
                      <a:pt x="1529" y="0"/>
                    </a:moveTo>
                    <a:cubicBezTo>
                      <a:pt x="1054" y="4"/>
                      <a:pt x="583" y="15"/>
                      <a:pt x="108" y="29"/>
                    </a:cubicBezTo>
                    <a:cubicBezTo>
                      <a:pt x="2" y="32"/>
                      <a:pt x="1" y="191"/>
                      <a:pt x="104" y="191"/>
                    </a:cubicBezTo>
                    <a:cubicBezTo>
                      <a:pt x="105" y="191"/>
                      <a:pt x="107" y="191"/>
                      <a:pt x="108" y="191"/>
                    </a:cubicBezTo>
                    <a:cubicBezTo>
                      <a:pt x="583" y="178"/>
                      <a:pt x="1054" y="167"/>
                      <a:pt x="1529" y="163"/>
                    </a:cubicBezTo>
                    <a:cubicBezTo>
                      <a:pt x="1636" y="163"/>
                      <a:pt x="1636" y="0"/>
                      <a:pt x="15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9"/>
              <p:cNvSpPr/>
              <p:nvPr/>
            </p:nvSpPr>
            <p:spPr>
              <a:xfrm>
                <a:off x="6551142" y="3797188"/>
                <a:ext cx="133171" cy="20024"/>
              </a:xfrm>
              <a:custGeom>
                <a:avLst/>
                <a:gdLst/>
                <a:ahLst/>
                <a:cxnLst/>
                <a:rect l="l" t="t" r="r" b="b"/>
                <a:pathLst>
                  <a:path w="1656" h="249" extrusionOk="0">
                    <a:moveTo>
                      <a:pt x="1541" y="0"/>
                    </a:moveTo>
                    <a:cubicBezTo>
                      <a:pt x="1534" y="0"/>
                      <a:pt x="1526" y="1"/>
                      <a:pt x="1518" y="3"/>
                    </a:cubicBezTo>
                    <a:cubicBezTo>
                      <a:pt x="1250" y="66"/>
                      <a:pt x="975" y="84"/>
                      <a:pt x="699" y="84"/>
                    </a:cubicBezTo>
                    <a:cubicBezTo>
                      <a:pt x="501" y="84"/>
                      <a:pt x="303" y="74"/>
                      <a:pt x="108" y="66"/>
                    </a:cubicBezTo>
                    <a:cubicBezTo>
                      <a:pt x="107" y="66"/>
                      <a:pt x="106" y="66"/>
                      <a:pt x="104" y="66"/>
                    </a:cubicBezTo>
                    <a:cubicBezTo>
                      <a:pt x="1" y="66"/>
                      <a:pt x="5" y="225"/>
                      <a:pt x="108" y="232"/>
                    </a:cubicBezTo>
                    <a:cubicBezTo>
                      <a:pt x="298" y="240"/>
                      <a:pt x="490" y="248"/>
                      <a:pt x="682" y="248"/>
                    </a:cubicBezTo>
                    <a:cubicBezTo>
                      <a:pt x="979" y="248"/>
                      <a:pt x="1275" y="229"/>
                      <a:pt x="1563" y="160"/>
                    </a:cubicBezTo>
                    <a:cubicBezTo>
                      <a:pt x="1656" y="137"/>
                      <a:pt x="1628" y="0"/>
                      <a:pt x="15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9"/>
              <p:cNvSpPr/>
              <p:nvPr/>
            </p:nvSpPr>
            <p:spPr>
              <a:xfrm>
                <a:off x="6665657" y="3736714"/>
                <a:ext cx="16888" cy="73180"/>
              </a:xfrm>
              <a:custGeom>
                <a:avLst/>
                <a:gdLst/>
                <a:ahLst/>
                <a:cxnLst/>
                <a:rect l="l" t="t" r="r" b="b"/>
                <a:pathLst>
                  <a:path w="210" h="910" extrusionOk="0">
                    <a:moveTo>
                      <a:pt x="108" y="0"/>
                    </a:moveTo>
                    <a:cubicBezTo>
                      <a:pt x="76" y="0"/>
                      <a:pt x="47" y="18"/>
                      <a:pt x="42" y="59"/>
                    </a:cubicBezTo>
                    <a:cubicBezTo>
                      <a:pt x="3" y="319"/>
                      <a:pt x="0" y="572"/>
                      <a:pt x="35" y="832"/>
                    </a:cubicBezTo>
                    <a:cubicBezTo>
                      <a:pt x="42" y="884"/>
                      <a:pt x="86" y="910"/>
                      <a:pt x="127" y="910"/>
                    </a:cubicBezTo>
                    <a:cubicBezTo>
                      <a:pt x="167" y="910"/>
                      <a:pt x="205" y="884"/>
                      <a:pt x="198" y="832"/>
                    </a:cubicBezTo>
                    <a:cubicBezTo>
                      <a:pt x="166" y="589"/>
                      <a:pt x="166" y="346"/>
                      <a:pt x="201" y="101"/>
                    </a:cubicBezTo>
                    <a:cubicBezTo>
                      <a:pt x="210" y="40"/>
                      <a:pt x="156" y="0"/>
                      <a:pt x="1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9"/>
              <p:cNvSpPr/>
              <p:nvPr/>
            </p:nvSpPr>
            <p:spPr>
              <a:xfrm>
                <a:off x="6551946" y="3738242"/>
                <a:ext cx="15118" cy="74547"/>
              </a:xfrm>
              <a:custGeom>
                <a:avLst/>
                <a:gdLst/>
                <a:ahLst/>
                <a:cxnLst/>
                <a:rect l="l" t="t" r="r" b="b"/>
                <a:pathLst>
                  <a:path w="188" h="927" extrusionOk="0">
                    <a:moveTo>
                      <a:pt x="80" y="1"/>
                    </a:moveTo>
                    <a:cubicBezTo>
                      <a:pt x="39" y="1"/>
                      <a:pt x="0" y="28"/>
                      <a:pt x="4" y="82"/>
                    </a:cubicBezTo>
                    <a:cubicBezTo>
                      <a:pt x="25" y="335"/>
                      <a:pt x="0" y="591"/>
                      <a:pt x="15" y="847"/>
                    </a:cubicBezTo>
                    <a:cubicBezTo>
                      <a:pt x="18" y="899"/>
                      <a:pt x="61" y="926"/>
                      <a:pt x="103" y="926"/>
                    </a:cubicBezTo>
                    <a:cubicBezTo>
                      <a:pt x="143" y="926"/>
                      <a:pt x="183" y="900"/>
                      <a:pt x="181" y="847"/>
                    </a:cubicBezTo>
                    <a:cubicBezTo>
                      <a:pt x="163" y="591"/>
                      <a:pt x="188" y="335"/>
                      <a:pt x="167" y="82"/>
                    </a:cubicBezTo>
                    <a:cubicBezTo>
                      <a:pt x="163" y="28"/>
                      <a:pt x="121" y="1"/>
                      <a:pt x="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9"/>
              <p:cNvSpPr/>
              <p:nvPr/>
            </p:nvSpPr>
            <p:spPr>
              <a:xfrm>
                <a:off x="6612099" y="3806918"/>
                <a:ext cx="17451" cy="56694"/>
              </a:xfrm>
              <a:custGeom>
                <a:avLst/>
                <a:gdLst/>
                <a:ahLst/>
                <a:cxnLst/>
                <a:rect l="l" t="t" r="r" b="b"/>
                <a:pathLst>
                  <a:path w="217" h="705" extrusionOk="0">
                    <a:moveTo>
                      <a:pt x="132" y="1"/>
                    </a:moveTo>
                    <a:cubicBezTo>
                      <a:pt x="90" y="1"/>
                      <a:pt x="46" y="28"/>
                      <a:pt x="42" y="80"/>
                    </a:cubicBezTo>
                    <a:cubicBezTo>
                      <a:pt x="29" y="271"/>
                      <a:pt x="1" y="458"/>
                      <a:pt x="46" y="645"/>
                    </a:cubicBezTo>
                    <a:cubicBezTo>
                      <a:pt x="56" y="686"/>
                      <a:pt x="86" y="704"/>
                      <a:pt x="118" y="704"/>
                    </a:cubicBezTo>
                    <a:cubicBezTo>
                      <a:pt x="166" y="704"/>
                      <a:pt x="217" y="664"/>
                      <a:pt x="202" y="603"/>
                    </a:cubicBezTo>
                    <a:cubicBezTo>
                      <a:pt x="164" y="430"/>
                      <a:pt x="191" y="253"/>
                      <a:pt x="205" y="80"/>
                    </a:cubicBezTo>
                    <a:cubicBezTo>
                      <a:pt x="211" y="27"/>
                      <a:pt x="173" y="1"/>
                      <a:pt x="1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9"/>
              <p:cNvSpPr/>
              <p:nvPr/>
            </p:nvSpPr>
            <p:spPr>
              <a:xfrm>
                <a:off x="6629469" y="4194771"/>
                <a:ext cx="42380" cy="42380"/>
              </a:xfrm>
              <a:custGeom>
                <a:avLst/>
                <a:gdLst/>
                <a:ahLst/>
                <a:cxnLst/>
                <a:rect l="l" t="t" r="r" b="b"/>
                <a:pathLst>
                  <a:path w="527" h="527" extrusionOk="0">
                    <a:moveTo>
                      <a:pt x="263" y="0"/>
                    </a:moveTo>
                    <a:cubicBezTo>
                      <a:pt x="117" y="0"/>
                      <a:pt x="0" y="118"/>
                      <a:pt x="0" y="263"/>
                    </a:cubicBezTo>
                    <a:cubicBezTo>
                      <a:pt x="0" y="409"/>
                      <a:pt x="117" y="527"/>
                      <a:pt x="263" y="527"/>
                    </a:cubicBezTo>
                    <a:cubicBezTo>
                      <a:pt x="408" y="527"/>
                      <a:pt x="527" y="409"/>
                      <a:pt x="527" y="263"/>
                    </a:cubicBezTo>
                    <a:cubicBezTo>
                      <a:pt x="527" y="118"/>
                      <a:pt x="408" y="0"/>
                      <a:pt x="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9"/>
              <p:cNvSpPr/>
              <p:nvPr/>
            </p:nvSpPr>
            <p:spPr>
              <a:xfrm>
                <a:off x="6629710" y="3912265"/>
                <a:ext cx="16003" cy="35786"/>
              </a:xfrm>
              <a:custGeom>
                <a:avLst/>
                <a:gdLst/>
                <a:ahLst/>
                <a:cxnLst/>
                <a:rect l="l" t="t" r="r" b="b"/>
                <a:pathLst>
                  <a:path w="199" h="445" extrusionOk="0">
                    <a:moveTo>
                      <a:pt x="98" y="0"/>
                    </a:moveTo>
                    <a:cubicBezTo>
                      <a:pt x="57" y="0"/>
                      <a:pt x="14" y="27"/>
                      <a:pt x="10" y="80"/>
                    </a:cubicBezTo>
                    <a:cubicBezTo>
                      <a:pt x="1" y="180"/>
                      <a:pt x="18" y="270"/>
                      <a:pt x="28" y="367"/>
                    </a:cubicBezTo>
                    <a:cubicBezTo>
                      <a:pt x="35" y="419"/>
                      <a:pt x="79" y="445"/>
                      <a:pt x="120" y="445"/>
                    </a:cubicBezTo>
                    <a:cubicBezTo>
                      <a:pt x="161" y="445"/>
                      <a:pt x="198" y="419"/>
                      <a:pt x="191" y="367"/>
                    </a:cubicBezTo>
                    <a:cubicBezTo>
                      <a:pt x="180" y="270"/>
                      <a:pt x="167" y="180"/>
                      <a:pt x="173" y="80"/>
                    </a:cubicBezTo>
                    <a:cubicBezTo>
                      <a:pt x="177" y="26"/>
                      <a:pt x="139" y="0"/>
                      <a:pt x="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9"/>
              <p:cNvSpPr/>
              <p:nvPr/>
            </p:nvSpPr>
            <p:spPr>
              <a:xfrm>
                <a:off x="6666220" y="4409967"/>
                <a:ext cx="18416" cy="49698"/>
              </a:xfrm>
              <a:custGeom>
                <a:avLst/>
                <a:gdLst/>
                <a:ahLst/>
                <a:cxnLst/>
                <a:rect l="l" t="t" r="r" b="b"/>
                <a:pathLst>
                  <a:path w="229" h="618" extrusionOk="0">
                    <a:moveTo>
                      <a:pt x="101" y="1"/>
                    </a:moveTo>
                    <a:cubicBezTo>
                      <a:pt x="60" y="1"/>
                      <a:pt x="18" y="27"/>
                      <a:pt x="14" y="79"/>
                    </a:cubicBezTo>
                    <a:cubicBezTo>
                      <a:pt x="1" y="242"/>
                      <a:pt x="14" y="401"/>
                      <a:pt x="55" y="560"/>
                    </a:cubicBezTo>
                    <a:cubicBezTo>
                      <a:pt x="65" y="600"/>
                      <a:pt x="96" y="618"/>
                      <a:pt x="128" y="618"/>
                    </a:cubicBezTo>
                    <a:cubicBezTo>
                      <a:pt x="177" y="618"/>
                      <a:pt x="228" y="578"/>
                      <a:pt x="212" y="515"/>
                    </a:cubicBezTo>
                    <a:cubicBezTo>
                      <a:pt x="177" y="370"/>
                      <a:pt x="167" y="227"/>
                      <a:pt x="177" y="79"/>
                    </a:cubicBezTo>
                    <a:cubicBezTo>
                      <a:pt x="180" y="27"/>
                      <a:pt x="141" y="1"/>
                      <a:pt x="1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9"/>
              <p:cNvSpPr/>
              <p:nvPr/>
            </p:nvSpPr>
            <p:spPr>
              <a:xfrm>
                <a:off x="6388377" y="4164936"/>
                <a:ext cx="55006" cy="11258"/>
              </a:xfrm>
              <a:custGeom>
                <a:avLst/>
                <a:gdLst/>
                <a:ahLst/>
                <a:cxnLst/>
                <a:rect l="l" t="t" r="r" b="b"/>
                <a:pathLst>
                  <a:path w="684" h="140" extrusionOk="0">
                    <a:moveTo>
                      <a:pt x="136" y="1"/>
                    </a:moveTo>
                    <a:cubicBezTo>
                      <a:pt x="0" y="1"/>
                      <a:pt x="0" y="139"/>
                      <a:pt x="136" y="139"/>
                    </a:cubicBezTo>
                    <a:lnTo>
                      <a:pt x="548" y="139"/>
                    </a:lnTo>
                    <a:cubicBezTo>
                      <a:pt x="683" y="139"/>
                      <a:pt x="683" y="1"/>
                      <a:pt x="5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9"/>
              <p:cNvSpPr/>
              <p:nvPr/>
            </p:nvSpPr>
            <p:spPr>
              <a:xfrm>
                <a:off x="6904418" y="4154080"/>
                <a:ext cx="55006" cy="10937"/>
              </a:xfrm>
              <a:custGeom>
                <a:avLst/>
                <a:gdLst/>
                <a:ahLst/>
                <a:cxnLst/>
                <a:rect l="l" t="t" r="r" b="b"/>
                <a:pathLst>
                  <a:path w="684" h="136" extrusionOk="0">
                    <a:moveTo>
                      <a:pt x="139" y="0"/>
                    </a:moveTo>
                    <a:cubicBezTo>
                      <a:pt x="1" y="0"/>
                      <a:pt x="1" y="136"/>
                      <a:pt x="139" y="136"/>
                    </a:cubicBezTo>
                    <a:lnTo>
                      <a:pt x="548" y="136"/>
                    </a:lnTo>
                    <a:cubicBezTo>
                      <a:pt x="683" y="136"/>
                      <a:pt x="683" y="0"/>
                      <a:pt x="5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9"/>
              <p:cNvSpPr/>
              <p:nvPr/>
            </p:nvSpPr>
            <p:spPr>
              <a:xfrm>
                <a:off x="6437914" y="3992280"/>
                <a:ext cx="39083" cy="31363"/>
              </a:xfrm>
              <a:custGeom>
                <a:avLst/>
                <a:gdLst/>
                <a:ahLst/>
                <a:cxnLst/>
                <a:rect l="l" t="t" r="r" b="b"/>
                <a:pathLst>
                  <a:path w="486" h="390" extrusionOk="0">
                    <a:moveTo>
                      <a:pt x="121" y="1"/>
                    </a:moveTo>
                    <a:cubicBezTo>
                      <a:pt x="57" y="1"/>
                      <a:pt x="1" y="85"/>
                      <a:pt x="60" y="141"/>
                    </a:cubicBezTo>
                    <a:cubicBezTo>
                      <a:pt x="147" y="224"/>
                      <a:pt x="237" y="301"/>
                      <a:pt x="334" y="374"/>
                    </a:cubicBezTo>
                    <a:cubicBezTo>
                      <a:pt x="349" y="385"/>
                      <a:pt x="364" y="389"/>
                      <a:pt x="378" y="389"/>
                    </a:cubicBezTo>
                    <a:cubicBezTo>
                      <a:pt x="443" y="389"/>
                      <a:pt x="486" y="283"/>
                      <a:pt x="417" y="232"/>
                    </a:cubicBezTo>
                    <a:cubicBezTo>
                      <a:pt x="331" y="169"/>
                      <a:pt x="251" y="99"/>
                      <a:pt x="174" y="24"/>
                    </a:cubicBezTo>
                    <a:cubicBezTo>
                      <a:pt x="158" y="8"/>
                      <a:pt x="139" y="1"/>
                      <a:pt x="1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9"/>
              <p:cNvSpPr/>
              <p:nvPr/>
            </p:nvSpPr>
            <p:spPr>
              <a:xfrm>
                <a:off x="6836545" y="4327459"/>
                <a:ext cx="56855" cy="62002"/>
              </a:xfrm>
              <a:custGeom>
                <a:avLst/>
                <a:gdLst/>
                <a:ahLst/>
                <a:cxnLst/>
                <a:rect l="l" t="t" r="r" b="b"/>
                <a:pathLst>
                  <a:path w="707" h="771" extrusionOk="0">
                    <a:moveTo>
                      <a:pt x="113" y="0"/>
                    </a:moveTo>
                    <a:cubicBezTo>
                      <a:pt x="58" y="0"/>
                      <a:pt x="0" y="60"/>
                      <a:pt x="34" y="124"/>
                    </a:cubicBezTo>
                    <a:cubicBezTo>
                      <a:pt x="149" y="350"/>
                      <a:pt x="331" y="588"/>
                      <a:pt x="526" y="751"/>
                    </a:cubicBezTo>
                    <a:cubicBezTo>
                      <a:pt x="544" y="765"/>
                      <a:pt x="562" y="771"/>
                      <a:pt x="581" y="771"/>
                    </a:cubicBezTo>
                    <a:cubicBezTo>
                      <a:pt x="649" y="771"/>
                      <a:pt x="706" y="688"/>
                      <a:pt x="643" y="634"/>
                    </a:cubicBezTo>
                    <a:cubicBezTo>
                      <a:pt x="456" y="478"/>
                      <a:pt x="287" y="260"/>
                      <a:pt x="176" y="41"/>
                    </a:cubicBezTo>
                    <a:cubicBezTo>
                      <a:pt x="161" y="12"/>
                      <a:pt x="137" y="0"/>
                      <a:pt x="1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9"/>
              <p:cNvSpPr/>
              <p:nvPr/>
            </p:nvSpPr>
            <p:spPr>
              <a:xfrm>
                <a:off x="6439924" y="4322876"/>
                <a:ext cx="60554" cy="39405"/>
              </a:xfrm>
              <a:custGeom>
                <a:avLst/>
                <a:gdLst/>
                <a:ahLst/>
                <a:cxnLst/>
                <a:rect l="l" t="t" r="r" b="b"/>
                <a:pathLst>
                  <a:path w="753" h="490" extrusionOk="0">
                    <a:moveTo>
                      <a:pt x="639" y="1"/>
                    </a:moveTo>
                    <a:cubicBezTo>
                      <a:pt x="625" y="1"/>
                      <a:pt x="611" y="5"/>
                      <a:pt x="597" y="15"/>
                    </a:cubicBezTo>
                    <a:cubicBezTo>
                      <a:pt x="430" y="130"/>
                      <a:pt x="258" y="240"/>
                      <a:pt x="80" y="338"/>
                    </a:cubicBezTo>
                    <a:cubicBezTo>
                      <a:pt x="1" y="379"/>
                      <a:pt x="50" y="489"/>
                      <a:pt x="125" y="489"/>
                    </a:cubicBezTo>
                    <a:cubicBezTo>
                      <a:pt x="137" y="489"/>
                      <a:pt x="150" y="486"/>
                      <a:pt x="164" y="479"/>
                    </a:cubicBezTo>
                    <a:cubicBezTo>
                      <a:pt x="341" y="382"/>
                      <a:pt x="510" y="271"/>
                      <a:pt x="680" y="157"/>
                    </a:cubicBezTo>
                    <a:cubicBezTo>
                      <a:pt x="752" y="108"/>
                      <a:pt x="706" y="1"/>
                      <a:pt x="6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9"/>
              <p:cNvSpPr/>
              <p:nvPr/>
            </p:nvSpPr>
            <p:spPr>
              <a:xfrm>
                <a:off x="6798829" y="3981826"/>
                <a:ext cx="41093" cy="30719"/>
              </a:xfrm>
              <a:custGeom>
                <a:avLst/>
                <a:gdLst/>
                <a:ahLst/>
                <a:cxnLst/>
                <a:rect l="l" t="t" r="r" b="b"/>
                <a:pathLst>
                  <a:path w="511" h="382" extrusionOk="0">
                    <a:moveTo>
                      <a:pt x="392" y="1"/>
                    </a:moveTo>
                    <a:cubicBezTo>
                      <a:pt x="373" y="1"/>
                      <a:pt x="354" y="8"/>
                      <a:pt x="336" y="26"/>
                    </a:cubicBezTo>
                    <a:cubicBezTo>
                      <a:pt x="257" y="101"/>
                      <a:pt x="170" y="171"/>
                      <a:pt x="77" y="226"/>
                    </a:cubicBezTo>
                    <a:cubicBezTo>
                      <a:pt x="1" y="273"/>
                      <a:pt x="45" y="381"/>
                      <a:pt x="115" y="381"/>
                    </a:cubicBezTo>
                    <a:cubicBezTo>
                      <a:pt x="128" y="381"/>
                      <a:pt x="142" y="377"/>
                      <a:pt x="156" y="368"/>
                    </a:cubicBezTo>
                    <a:cubicBezTo>
                      <a:pt x="264" y="303"/>
                      <a:pt x="364" y="226"/>
                      <a:pt x="455" y="140"/>
                    </a:cubicBezTo>
                    <a:cubicBezTo>
                      <a:pt x="510" y="84"/>
                      <a:pt x="455" y="1"/>
                      <a:pt x="3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9"/>
              <p:cNvSpPr/>
              <p:nvPr/>
            </p:nvSpPr>
            <p:spPr>
              <a:xfrm>
                <a:off x="6295333" y="3799279"/>
                <a:ext cx="44551" cy="131322"/>
              </a:xfrm>
              <a:custGeom>
                <a:avLst/>
                <a:gdLst/>
                <a:ahLst/>
                <a:cxnLst/>
                <a:rect l="l" t="t" r="r" b="b"/>
                <a:pathLst>
                  <a:path w="554" h="1633" extrusionOk="0">
                    <a:moveTo>
                      <a:pt x="316" y="0"/>
                    </a:moveTo>
                    <a:cubicBezTo>
                      <a:pt x="291" y="0"/>
                      <a:pt x="268" y="13"/>
                      <a:pt x="254" y="43"/>
                    </a:cubicBezTo>
                    <a:cubicBezTo>
                      <a:pt x="1" y="549"/>
                      <a:pt x="39" y="1132"/>
                      <a:pt x="367" y="1596"/>
                    </a:cubicBezTo>
                    <a:cubicBezTo>
                      <a:pt x="386" y="1621"/>
                      <a:pt x="412" y="1632"/>
                      <a:pt x="437" y="1632"/>
                    </a:cubicBezTo>
                    <a:cubicBezTo>
                      <a:pt x="496" y="1632"/>
                      <a:pt x="553" y="1573"/>
                      <a:pt x="510" y="1512"/>
                    </a:cubicBezTo>
                    <a:cubicBezTo>
                      <a:pt x="215" y="1100"/>
                      <a:pt x="167" y="580"/>
                      <a:pt x="396" y="126"/>
                    </a:cubicBezTo>
                    <a:cubicBezTo>
                      <a:pt x="427" y="60"/>
                      <a:pt x="369" y="0"/>
                      <a:pt x="3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9"/>
              <p:cNvSpPr/>
              <p:nvPr/>
            </p:nvSpPr>
            <p:spPr>
              <a:xfrm>
                <a:off x="6917687" y="3808688"/>
                <a:ext cx="30800" cy="87092"/>
              </a:xfrm>
              <a:custGeom>
                <a:avLst/>
                <a:gdLst/>
                <a:ahLst/>
                <a:cxnLst/>
                <a:rect l="l" t="t" r="r" b="b"/>
                <a:pathLst>
                  <a:path w="383" h="1083" extrusionOk="0">
                    <a:moveTo>
                      <a:pt x="195" y="0"/>
                    </a:moveTo>
                    <a:cubicBezTo>
                      <a:pt x="145" y="0"/>
                      <a:pt x="96" y="40"/>
                      <a:pt x="117" y="100"/>
                    </a:cubicBezTo>
                    <a:cubicBezTo>
                      <a:pt x="213" y="394"/>
                      <a:pt x="186" y="692"/>
                      <a:pt x="37" y="959"/>
                    </a:cubicBezTo>
                    <a:cubicBezTo>
                      <a:pt x="1" y="1023"/>
                      <a:pt x="57" y="1083"/>
                      <a:pt x="113" y="1083"/>
                    </a:cubicBezTo>
                    <a:cubicBezTo>
                      <a:pt x="138" y="1083"/>
                      <a:pt x="163" y="1071"/>
                      <a:pt x="179" y="1042"/>
                    </a:cubicBezTo>
                    <a:cubicBezTo>
                      <a:pt x="349" y="737"/>
                      <a:pt x="383" y="391"/>
                      <a:pt x="275" y="58"/>
                    </a:cubicBezTo>
                    <a:cubicBezTo>
                      <a:pt x="262" y="18"/>
                      <a:pt x="228" y="0"/>
                      <a:pt x="1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9"/>
              <p:cNvSpPr/>
              <p:nvPr/>
            </p:nvSpPr>
            <p:spPr>
              <a:xfrm>
                <a:off x="6553072" y="3769846"/>
                <a:ext cx="66103" cy="10937"/>
              </a:xfrm>
              <a:custGeom>
                <a:avLst/>
                <a:gdLst/>
                <a:ahLst/>
                <a:cxnLst/>
                <a:rect l="l" t="t" r="r" b="b"/>
                <a:pathLst>
                  <a:path w="822" h="136" extrusionOk="0">
                    <a:moveTo>
                      <a:pt x="135" y="1"/>
                    </a:moveTo>
                    <a:cubicBezTo>
                      <a:pt x="1" y="1"/>
                      <a:pt x="1" y="135"/>
                      <a:pt x="135" y="135"/>
                    </a:cubicBezTo>
                    <a:lnTo>
                      <a:pt x="683" y="135"/>
                    </a:lnTo>
                    <a:cubicBezTo>
                      <a:pt x="821" y="135"/>
                      <a:pt x="821" y="1"/>
                      <a:pt x="6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9"/>
              <p:cNvSpPr/>
              <p:nvPr/>
            </p:nvSpPr>
            <p:spPr>
              <a:xfrm>
                <a:off x="6619095" y="3576684"/>
                <a:ext cx="10937" cy="94330"/>
              </a:xfrm>
              <a:custGeom>
                <a:avLst/>
                <a:gdLst/>
                <a:ahLst/>
                <a:cxnLst/>
                <a:rect l="l" t="t" r="r" b="b"/>
                <a:pathLst>
                  <a:path w="136" h="1173" extrusionOk="0">
                    <a:moveTo>
                      <a:pt x="68" y="1"/>
                    </a:moveTo>
                    <a:cubicBezTo>
                      <a:pt x="34" y="1"/>
                      <a:pt x="0" y="27"/>
                      <a:pt x="0" y="81"/>
                    </a:cubicBezTo>
                    <a:lnTo>
                      <a:pt x="0" y="1172"/>
                    </a:lnTo>
                    <a:lnTo>
                      <a:pt x="136" y="1172"/>
                    </a:lnTo>
                    <a:lnTo>
                      <a:pt x="136" y="81"/>
                    </a:lnTo>
                    <a:cubicBezTo>
                      <a:pt x="136" y="27"/>
                      <a:pt x="102" y="1"/>
                      <a:pt x="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9"/>
              <p:cNvSpPr/>
              <p:nvPr/>
            </p:nvSpPr>
            <p:spPr>
              <a:xfrm>
                <a:off x="6371006" y="3570572"/>
                <a:ext cx="55890" cy="77925"/>
              </a:xfrm>
              <a:custGeom>
                <a:avLst/>
                <a:gdLst/>
                <a:ahLst/>
                <a:cxnLst/>
                <a:rect l="l" t="t" r="r" b="b"/>
                <a:pathLst>
                  <a:path w="695" h="969" extrusionOk="0">
                    <a:moveTo>
                      <a:pt x="113" y="0"/>
                    </a:moveTo>
                    <a:cubicBezTo>
                      <a:pt x="58" y="0"/>
                      <a:pt x="0" y="60"/>
                      <a:pt x="37" y="122"/>
                    </a:cubicBezTo>
                    <a:cubicBezTo>
                      <a:pt x="186" y="396"/>
                      <a:pt x="345" y="666"/>
                      <a:pt x="512" y="930"/>
                    </a:cubicBezTo>
                    <a:cubicBezTo>
                      <a:pt x="529" y="957"/>
                      <a:pt x="555" y="968"/>
                      <a:pt x="580" y="968"/>
                    </a:cubicBezTo>
                    <a:cubicBezTo>
                      <a:pt x="638" y="968"/>
                      <a:pt x="694" y="909"/>
                      <a:pt x="653" y="846"/>
                    </a:cubicBezTo>
                    <a:cubicBezTo>
                      <a:pt x="487" y="583"/>
                      <a:pt x="328" y="317"/>
                      <a:pt x="175" y="39"/>
                    </a:cubicBezTo>
                    <a:cubicBezTo>
                      <a:pt x="160" y="12"/>
                      <a:pt x="137" y="0"/>
                      <a:pt x="1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9"/>
              <p:cNvSpPr/>
              <p:nvPr/>
            </p:nvSpPr>
            <p:spPr>
              <a:xfrm>
                <a:off x="6809123" y="3562450"/>
                <a:ext cx="46964" cy="60152"/>
              </a:xfrm>
              <a:custGeom>
                <a:avLst/>
                <a:gdLst/>
                <a:ahLst/>
                <a:cxnLst/>
                <a:rect l="l" t="t" r="r" b="b"/>
                <a:pathLst>
                  <a:path w="584" h="748" extrusionOk="0">
                    <a:moveTo>
                      <a:pt x="469" y="1"/>
                    </a:moveTo>
                    <a:cubicBezTo>
                      <a:pt x="444" y="1"/>
                      <a:pt x="419" y="12"/>
                      <a:pt x="402" y="39"/>
                    </a:cubicBezTo>
                    <a:cubicBezTo>
                      <a:pt x="282" y="234"/>
                      <a:pt x="160" y="431"/>
                      <a:pt x="39" y="626"/>
                    </a:cubicBezTo>
                    <a:cubicBezTo>
                      <a:pt x="0" y="688"/>
                      <a:pt x="57" y="747"/>
                      <a:pt x="114" y="747"/>
                    </a:cubicBezTo>
                    <a:cubicBezTo>
                      <a:pt x="139" y="747"/>
                      <a:pt x="164" y="736"/>
                      <a:pt x="181" y="709"/>
                    </a:cubicBezTo>
                    <a:cubicBezTo>
                      <a:pt x="302" y="514"/>
                      <a:pt x="423" y="317"/>
                      <a:pt x="544" y="123"/>
                    </a:cubicBezTo>
                    <a:cubicBezTo>
                      <a:pt x="583" y="60"/>
                      <a:pt x="526" y="1"/>
                      <a:pt x="4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9"/>
              <p:cNvSpPr/>
              <p:nvPr/>
            </p:nvSpPr>
            <p:spPr>
              <a:xfrm>
                <a:off x="7014992" y="3836592"/>
                <a:ext cx="72376" cy="31765"/>
              </a:xfrm>
              <a:custGeom>
                <a:avLst/>
                <a:gdLst/>
                <a:ahLst/>
                <a:cxnLst/>
                <a:rect l="l" t="t" r="r" b="b"/>
                <a:pathLst>
                  <a:path w="900" h="395" extrusionOk="0">
                    <a:moveTo>
                      <a:pt x="794" y="1"/>
                    </a:moveTo>
                    <a:cubicBezTo>
                      <a:pt x="786" y="1"/>
                      <a:pt x="777" y="2"/>
                      <a:pt x="767" y="6"/>
                    </a:cubicBezTo>
                    <a:cubicBezTo>
                      <a:pt x="541" y="81"/>
                      <a:pt x="316" y="154"/>
                      <a:pt x="92" y="231"/>
                    </a:cubicBezTo>
                    <a:cubicBezTo>
                      <a:pt x="1" y="262"/>
                      <a:pt x="28" y="395"/>
                      <a:pt x="109" y="395"/>
                    </a:cubicBezTo>
                    <a:cubicBezTo>
                      <a:pt x="117" y="395"/>
                      <a:pt x="127" y="393"/>
                      <a:pt x="136" y="390"/>
                    </a:cubicBezTo>
                    <a:cubicBezTo>
                      <a:pt x="362" y="314"/>
                      <a:pt x="586" y="238"/>
                      <a:pt x="812" y="164"/>
                    </a:cubicBezTo>
                    <a:cubicBezTo>
                      <a:pt x="900" y="134"/>
                      <a:pt x="874" y="1"/>
                      <a:pt x="7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0" name="Google Shape;450;p29"/>
          <p:cNvGrpSpPr/>
          <p:nvPr/>
        </p:nvGrpSpPr>
        <p:grpSpPr>
          <a:xfrm>
            <a:off x="8125463" y="4298775"/>
            <a:ext cx="261775" cy="114725"/>
            <a:chOff x="8125463" y="4298775"/>
            <a:chExt cx="261775" cy="114725"/>
          </a:xfrm>
        </p:grpSpPr>
        <p:sp>
          <p:nvSpPr>
            <p:cNvPr id="451" name="Google Shape;451;p29"/>
            <p:cNvSpPr/>
            <p:nvPr/>
          </p:nvSpPr>
          <p:spPr>
            <a:xfrm>
              <a:off x="8221688" y="4322700"/>
              <a:ext cx="66650" cy="80400"/>
            </a:xfrm>
            <a:custGeom>
              <a:avLst/>
              <a:gdLst/>
              <a:ahLst/>
              <a:cxnLst/>
              <a:rect l="l" t="t" r="r" b="b"/>
              <a:pathLst>
                <a:path w="2666" h="3216" extrusionOk="0">
                  <a:moveTo>
                    <a:pt x="2526" y="2703"/>
                  </a:moveTo>
                  <a:cubicBezTo>
                    <a:pt x="2492" y="2668"/>
                    <a:pt x="2443" y="2640"/>
                    <a:pt x="2412" y="2606"/>
                  </a:cubicBezTo>
                  <a:cubicBezTo>
                    <a:pt x="2128" y="2298"/>
                    <a:pt x="1889" y="1961"/>
                    <a:pt x="1632" y="1601"/>
                  </a:cubicBezTo>
                  <a:cubicBezTo>
                    <a:pt x="1858" y="1238"/>
                    <a:pt x="2080" y="888"/>
                    <a:pt x="2298" y="534"/>
                  </a:cubicBezTo>
                  <a:cubicBezTo>
                    <a:pt x="2360" y="437"/>
                    <a:pt x="2436" y="344"/>
                    <a:pt x="2478" y="236"/>
                  </a:cubicBezTo>
                  <a:cubicBezTo>
                    <a:pt x="2499" y="191"/>
                    <a:pt x="2475" y="87"/>
                    <a:pt x="2436" y="63"/>
                  </a:cubicBezTo>
                  <a:cubicBezTo>
                    <a:pt x="2374" y="24"/>
                    <a:pt x="2284" y="21"/>
                    <a:pt x="2204" y="28"/>
                  </a:cubicBezTo>
                  <a:cubicBezTo>
                    <a:pt x="2163" y="32"/>
                    <a:pt x="2114" y="73"/>
                    <a:pt x="2083" y="111"/>
                  </a:cubicBezTo>
                  <a:cubicBezTo>
                    <a:pt x="1872" y="350"/>
                    <a:pt x="1664" y="589"/>
                    <a:pt x="1456" y="832"/>
                  </a:cubicBezTo>
                  <a:cubicBezTo>
                    <a:pt x="1383" y="918"/>
                    <a:pt x="1314" y="1009"/>
                    <a:pt x="1213" y="1130"/>
                  </a:cubicBezTo>
                  <a:cubicBezTo>
                    <a:pt x="1047" y="918"/>
                    <a:pt x="901" y="739"/>
                    <a:pt x="759" y="558"/>
                  </a:cubicBezTo>
                  <a:cubicBezTo>
                    <a:pt x="645" y="413"/>
                    <a:pt x="541" y="261"/>
                    <a:pt x="427" y="118"/>
                  </a:cubicBezTo>
                  <a:cubicBezTo>
                    <a:pt x="358" y="32"/>
                    <a:pt x="257" y="0"/>
                    <a:pt x="150" y="45"/>
                  </a:cubicBezTo>
                  <a:cubicBezTo>
                    <a:pt x="42" y="90"/>
                    <a:pt x="1" y="191"/>
                    <a:pt x="28" y="291"/>
                  </a:cubicBezTo>
                  <a:cubicBezTo>
                    <a:pt x="70" y="434"/>
                    <a:pt x="122" y="576"/>
                    <a:pt x="198" y="700"/>
                  </a:cubicBezTo>
                  <a:cubicBezTo>
                    <a:pt x="399" y="1026"/>
                    <a:pt x="617" y="1345"/>
                    <a:pt x="839" y="1681"/>
                  </a:cubicBezTo>
                  <a:cubicBezTo>
                    <a:pt x="721" y="1851"/>
                    <a:pt x="565" y="2013"/>
                    <a:pt x="486" y="2204"/>
                  </a:cubicBezTo>
                  <a:cubicBezTo>
                    <a:pt x="402" y="2398"/>
                    <a:pt x="399" y="2620"/>
                    <a:pt x="358" y="2831"/>
                  </a:cubicBezTo>
                  <a:cubicBezTo>
                    <a:pt x="351" y="2880"/>
                    <a:pt x="337" y="2928"/>
                    <a:pt x="330" y="2976"/>
                  </a:cubicBezTo>
                  <a:cubicBezTo>
                    <a:pt x="330" y="3008"/>
                    <a:pt x="326" y="3050"/>
                    <a:pt x="343" y="3070"/>
                  </a:cubicBezTo>
                  <a:cubicBezTo>
                    <a:pt x="382" y="3122"/>
                    <a:pt x="427" y="3184"/>
                    <a:pt x="479" y="3202"/>
                  </a:cubicBezTo>
                  <a:cubicBezTo>
                    <a:pt x="534" y="3216"/>
                    <a:pt x="614" y="3195"/>
                    <a:pt x="669" y="3167"/>
                  </a:cubicBezTo>
                  <a:cubicBezTo>
                    <a:pt x="708" y="3150"/>
                    <a:pt x="728" y="3091"/>
                    <a:pt x="759" y="3053"/>
                  </a:cubicBezTo>
                  <a:cubicBezTo>
                    <a:pt x="943" y="2807"/>
                    <a:pt x="1127" y="2557"/>
                    <a:pt x="1310" y="2308"/>
                  </a:cubicBezTo>
                  <a:cubicBezTo>
                    <a:pt x="1615" y="2522"/>
                    <a:pt x="1910" y="2693"/>
                    <a:pt x="2121" y="2959"/>
                  </a:cubicBezTo>
                  <a:cubicBezTo>
                    <a:pt x="2152" y="2997"/>
                    <a:pt x="2201" y="3021"/>
                    <a:pt x="2243" y="3050"/>
                  </a:cubicBezTo>
                  <a:cubicBezTo>
                    <a:pt x="2357" y="3125"/>
                    <a:pt x="2492" y="3125"/>
                    <a:pt x="2571" y="3053"/>
                  </a:cubicBezTo>
                  <a:cubicBezTo>
                    <a:pt x="2665" y="2970"/>
                    <a:pt x="2648" y="2828"/>
                    <a:pt x="2526" y="27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8125463" y="4298775"/>
              <a:ext cx="69925" cy="96625"/>
            </a:xfrm>
            <a:custGeom>
              <a:avLst/>
              <a:gdLst/>
              <a:ahLst/>
              <a:cxnLst/>
              <a:rect l="l" t="t" r="r" b="b"/>
              <a:pathLst>
                <a:path w="2797" h="3865" extrusionOk="0">
                  <a:moveTo>
                    <a:pt x="2616" y="1955"/>
                  </a:moveTo>
                  <a:cubicBezTo>
                    <a:pt x="2533" y="1931"/>
                    <a:pt x="2449" y="1914"/>
                    <a:pt x="2366" y="1893"/>
                  </a:cubicBezTo>
                  <a:cubicBezTo>
                    <a:pt x="2138" y="1830"/>
                    <a:pt x="1906" y="1779"/>
                    <a:pt x="1698" y="1675"/>
                  </a:cubicBezTo>
                  <a:cubicBezTo>
                    <a:pt x="1629" y="1498"/>
                    <a:pt x="1664" y="1335"/>
                    <a:pt x="1670" y="1169"/>
                  </a:cubicBezTo>
                  <a:cubicBezTo>
                    <a:pt x="1680" y="888"/>
                    <a:pt x="1698" y="607"/>
                    <a:pt x="1698" y="327"/>
                  </a:cubicBezTo>
                  <a:cubicBezTo>
                    <a:pt x="1698" y="250"/>
                    <a:pt x="1667" y="171"/>
                    <a:pt x="1635" y="95"/>
                  </a:cubicBezTo>
                  <a:cubicBezTo>
                    <a:pt x="1608" y="22"/>
                    <a:pt x="1466" y="1"/>
                    <a:pt x="1421" y="60"/>
                  </a:cubicBezTo>
                  <a:cubicBezTo>
                    <a:pt x="1379" y="112"/>
                    <a:pt x="1338" y="171"/>
                    <a:pt x="1324" y="230"/>
                  </a:cubicBezTo>
                  <a:cubicBezTo>
                    <a:pt x="1264" y="486"/>
                    <a:pt x="1223" y="749"/>
                    <a:pt x="1161" y="1006"/>
                  </a:cubicBezTo>
                  <a:cubicBezTo>
                    <a:pt x="1116" y="1210"/>
                    <a:pt x="1140" y="1432"/>
                    <a:pt x="1043" y="1623"/>
                  </a:cubicBezTo>
                  <a:cubicBezTo>
                    <a:pt x="970" y="1640"/>
                    <a:pt x="919" y="1667"/>
                    <a:pt x="874" y="1657"/>
                  </a:cubicBezTo>
                  <a:cubicBezTo>
                    <a:pt x="541" y="1592"/>
                    <a:pt x="333" y="1800"/>
                    <a:pt x="114" y="1983"/>
                  </a:cubicBezTo>
                  <a:cubicBezTo>
                    <a:pt x="1" y="2080"/>
                    <a:pt x="38" y="2260"/>
                    <a:pt x="180" y="2302"/>
                  </a:cubicBezTo>
                  <a:cubicBezTo>
                    <a:pt x="295" y="2336"/>
                    <a:pt x="416" y="2347"/>
                    <a:pt x="534" y="2361"/>
                  </a:cubicBezTo>
                  <a:cubicBezTo>
                    <a:pt x="666" y="2374"/>
                    <a:pt x="797" y="2382"/>
                    <a:pt x="963" y="2395"/>
                  </a:cubicBezTo>
                  <a:cubicBezTo>
                    <a:pt x="946" y="2569"/>
                    <a:pt x="925" y="2710"/>
                    <a:pt x="919" y="2856"/>
                  </a:cubicBezTo>
                  <a:cubicBezTo>
                    <a:pt x="904" y="3119"/>
                    <a:pt x="890" y="3383"/>
                    <a:pt x="894" y="3646"/>
                  </a:cubicBezTo>
                  <a:cubicBezTo>
                    <a:pt x="898" y="3791"/>
                    <a:pt x="1047" y="3864"/>
                    <a:pt x="1199" y="3820"/>
                  </a:cubicBezTo>
                  <a:cubicBezTo>
                    <a:pt x="1324" y="3785"/>
                    <a:pt x="1414" y="3716"/>
                    <a:pt x="1442" y="3591"/>
                  </a:cubicBezTo>
                  <a:cubicBezTo>
                    <a:pt x="1469" y="3476"/>
                    <a:pt x="1472" y="3359"/>
                    <a:pt x="1504" y="3247"/>
                  </a:cubicBezTo>
                  <a:cubicBezTo>
                    <a:pt x="1587" y="2967"/>
                    <a:pt x="1570" y="2662"/>
                    <a:pt x="1694" y="2382"/>
                  </a:cubicBezTo>
                  <a:cubicBezTo>
                    <a:pt x="1812" y="2371"/>
                    <a:pt x="1913" y="2361"/>
                    <a:pt x="2013" y="2357"/>
                  </a:cubicBezTo>
                  <a:cubicBezTo>
                    <a:pt x="2204" y="2350"/>
                    <a:pt x="2391" y="2357"/>
                    <a:pt x="2582" y="2347"/>
                  </a:cubicBezTo>
                  <a:cubicBezTo>
                    <a:pt x="2692" y="2343"/>
                    <a:pt x="2779" y="2284"/>
                    <a:pt x="2786" y="2170"/>
                  </a:cubicBezTo>
                  <a:cubicBezTo>
                    <a:pt x="2796" y="2056"/>
                    <a:pt x="2727" y="1983"/>
                    <a:pt x="2616" y="195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8314463" y="4355600"/>
              <a:ext cx="72775" cy="18925"/>
            </a:xfrm>
            <a:custGeom>
              <a:avLst/>
              <a:gdLst/>
              <a:ahLst/>
              <a:cxnLst/>
              <a:rect l="l" t="t" r="r" b="b"/>
              <a:pathLst>
                <a:path w="2911" h="757" extrusionOk="0">
                  <a:moveTo>
                    <a:pt x="2803" y="358"/>
                  </a:moveTo>
                  <a:cubicBezTo>
                    <a:pt x="2586" y="226"/>
                    <a:pt x="2353" y="122"/>
                    <a:pt x="2090" y="109"/>
                  </a:cubicBezTo>
                  <a:cubicBezTo>
                    <a:pt x="1594" y="80"/>
                    <a:pt x="1102" y="42"/>
                    <a:pt x="606" y="11"/>
                  </a:cubicBezTo>
                  <a:cubicBezTo>
                    <a:pt x="502" y="5"/>
                    <a:pt x="403" y="1"/>
                    <a:pt x="299" y="11"/>
                  </a:cubicBezTo>
                  <a:cubicBezTo>
                    <a:pt x="91" y="29"/>
                    <a:pt x="0" y="202"/>
                    <a:pt x="115" y="362"/>
                  </a:cubicBezTo>
                  <a:cubicBezTo>
                    <a:pt x="246" y="545"/>
                    <a:pt x="406" y="673"/>
                    <a:pt x="659" y="673"/>
                  </a:cubicBezTo>
                  <a:cubicBezTo>
                    <a:pt x="985" y="670"/>
                    <a:pt x="1310" y="697"/>
                    <a:pt x="1633" y="707"/>
                  </a:cubicBezTo>
                  <a:cubicBezTo>
                    <a:pt x="1871" y="725"/>
                    <a:pt x="2111" y="739"/>
                    <a:pt x="2349" y="749"/>
                  </a:cubicBezTo>
                  <a:cubicBezTo>
                    <a:pt x="2467" y="757"/>
                    <a:pt x="2589" y="757"/>
                    <a:pt x="2706" y="742"/>
                  </a:cubicBezTo>
                  <a:cubicBezTo>
                    <a:pt x="2818" y="732"/>
                    <a:pt x="2911" y="673"/>
                    <a:pt x="2907" y="562"/>
                  </a:cubicBezTo>
                  <a:cubicBezTo>
                    <a:pt x="2907" y="490"/>
                    <a:pt x="2862" y="392"/>
                    <a:pt x="2803" y="35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9"/>
            <p:cNvSpPr/>
            <p:nvPr/>
          </p:nvSpPr>
          <p:spPr>
            <a:xfrm>
              <a:off x="8349538" y="4384300"/>
              <a:ext cx="25150" cy="29200"/>
            </a:xfrm>
            <a:custGeom>
              <a:avLst/>
              <a:gdLst/>
              <a:ahLst/>
              <a:cxnLst/>
              <a:rect l="l" t="t" r="r" b="b"/>
              <a:pathLst>
                <a:path w="1006" h="1168" extrusionOk="0">
                  <a:moveTo>
                    <a:pt x="908" y="298"/>
                  </a:moveTo>
                  <a:cubicBezTo>
                    <a:pt x="884" y="242"/>
                    <a:pt x="829" y="187"/>
                    <a:pt x="773" y="159"/>
                  </a:cubicBezTo>
                  <a:cubicBezTo>
                    <a:pt x="441" y="0"/>
                    <a:pt x="108" y="90"/>
                    <a:pt x="32" y="464"/>
                  </a:cubicBezTo>
                  <a:cubicBezTo>
                    <a:pt x="18" y="530"/>
                    <a:pt x="11" y="592"/>
                    <a:pt x="4" y="627"/>
                  </a:cubicBezTo>
                  <a:cubicBezTo>
                    <a:pt x="1" y="890"/>
                    <a:pt x="84" y="1026"/>
                    <a:pt x="264" y="1088"/>
                  </a:cubicBezTo>
                  <a:cubicBezTo>
                    <a:pt x="500" y="1168"/>
                    <a:pt x="763" y="1115"/>
                    <a:pt x="860" y="952"/>
                  </a:cubicBezTo>
                  <a:cubicBezTo>
                    <a:pt x="985" y="749"/>
                    <a:pt x="1005" y="523"/>
                    <a:pt x="908" y="29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9"/>
            <p:cNvSpPr/>
            <p:nvPr/>
          </p:nvSpPr>
          <p:spPr>
            <a:xfrm>
              <a:off x="8345713" y="4324525"/>
              <a:ext cx="23600" cy="17775"/>
            </a:xfrm>
            <a:custGeom>
              <a:avLst/>
              <a:gdLst/>
              <a:ahLst/>
              <a:cxnLst/>
              <a:rect l="l" t="t" r="r" b="b"/>
              <a:pathLst>
                <a:path w="944" h="711" extrusionOk="0">
                  <a:moveTo>
                    <a:pt x="230" y="63"/>
                  </a:moveTo>
                  <a:cubicBezTo>
                    <a:pt x="95" y="111"/>
                    <a:pt x="15" y="225"/>
                    <a:pt x="8" y="367"/>
                  </a:cubicBezTo>
                  <a:cubicBezTo>
                    <a:pt x="1" y="495"/>
                    <a:pt x="91" y="583"/>
                    <a:pt x="205" y="627"/>
                  </a:cubicBezTo>
                  <a:cubicBezTo>
                    <a:pt x="313" y="672"/>
                    <a:pt x="431" y="690"/>
                    <a:pt x="493" y="707"/>
                  </a:cubicBezTo>
                  <a:cubicBezTo>
                    <a:pt x="712" y="711"/>
                    <a:pt x="837" y="645"/>
                    <a:pt x="888" y="537"/>
                  </a:cubicBezTo>
                  <a:cubicBezTo>
                    <a:pt x="944" y="412"/>
                    <a:pt x="891" y="236"/>
                    <a:pt x="760" y="142"/>
                  </a:cubicBezTo>
                  <a:cubicBezTo>
                    <a:pt x="600" y="25"/>
                    <a:pt x="417" y="0"/>
                    <a:pt x="230" y="6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 name="Google Shape;456;p29"/>
          <p:cNvGrpSpPr/>
          <p:nvPr/>
        </p:nvGrpSpPr>
        <p:grpSpPr>
          <a:xfrm>
            <a:off x="1138950" y="3482175"/>
            <a:ext cx="841076" cy="618676"/>
            <a:chOff x="1138950" y="3482175"/>
            <a:chExt cx="841076" cy="618676"/>
          </a:xfrm>
        </p:grpSpPr>
        <p:sp>
          <p:nvSpPr>
            <p:cNvPr id="457" name="Google Shape;457;p29"/>
            <p:cNvSpPr/>
            <p:nvPr/>
          </p:nvSpPr>
          <p:spPr>
            <a:xfrm>
              <a:off x="1138950" y="3530630"/>
              <a:ext cx="91322" cy="167636"/>
            </a:xfrm>
            <a:custGeom>
              <a:avLst/>
              <a:gdLst/>
              <a:ahLst/>
              <a:cxnLst/>
              <a:rect l="l" t="t" r="r" b="b"/>
              <a:pathLst>
                <a:path w="1210" h="2221" extrusionOk="0">
                  <a:moveTo>
                    <a:pt x="554" y="1"/>
                  </a:moveTo>
                  <a:cubicBezTo>
                    <a:pt x="468" y="18"/>
                    <a:pt x="395" y="63"/>
                    <a:pt x="333" y="132"/>
                  </a:cubicBezTo>
                  <a:cubicBezTo>
                    <a:pt x="250" y="222"/>
                    <a:pt x="215" y="309"/>
                    <a:pt x="204" y="433"/>
                  </a:cubicBezTo>
                  <a:cubicBezTo>
                    <a:pt x="177" y="729"/>
                    <a:pt x="253" y="867"/>
                    <a:pt x="578" y="1144"/>
                  </a:cubicBezTo>
                  <a:cubicBezTo>
                    <a:pt x="818" y="1352"/>
                    <a:pt x="925" y="1473"/>
                    <a:pt x="984" y="1615"/>
                  </a:cubicBezTo>
                  <a:cubicBezTo>
                    <a:pt x="1056" y="1789"/>
                    <a:pt x="1011" y="1914"/>
                    <a:pt x="845" y="2000"/>
                  </a:cubicBezTo>
                  <a:cubicBezTo>
                    <a:pt x="774" y="2039"/>
                    <a:pt x="698" y="2058"/>
                    <a:pt x="623" y="2058"/>
                  </a:cubicBezTo>
                  <a:cubicBezTo>
                    <a:pt x="494" y="2058"/>
                    <a:pt x="367" y="2002"/>
                    <a:pt x="271" y="1899"/>
                  </a:cubicBezTo>
                  <a:cubicBezTo>
                    <a:pt x="201" y="1820"/>
                    <a:pt x="162" y="1733"/>
                    <a:pt x="138" y="1612"/>
                  </a:cubicBezTo>
                  <a:cubicBezTo>
                    <a:pt x="128" y="1519"/>
                    <a:pt x="104" y="1473"/>
                    <a:pt x="73" y="1463"/>
                  </a:cubicBezTo>
                  <a:cubicBezTo>
                    <a:pt x="69" y="1462"/>
                    <a:pt x="65" y="1462"/>
                    <a:pt x="62" y="1462"/>
                  </a:cubicBezTo>
                  <a:cubicBezTo>
                    <a:pt x="21" y="1462"/>
                    <a:pt x="0" y="1521"/>
                    <a:pt x="0" y="1636"/>
                  </a:cubicBezTo>
                  <a:cubicBezTo>
                    <a:pt x="0" y="1924"/>
                    <a:pt x="167" y="2135"/>
                    <a:pt x="454" y="2205"/>
                  </a:cubicBezTo>
                  <a:cubicBezTo>
                    <a:pt x="494" y="2215"/>
                    <a:pt x="550" y="2221"/>
                    <a:pt x="608" y="2221"/>
                  </a:cubicBezTo>
                  <a:cubicBezTo>
                    <a:pt x="679" y="2221"/>
                    <a:pt x="752" y="2213"/>
                    <a:pt x="804" y="2197"/>
                  </a:cubicBezTo>
                  <a:cubicBezTo>
                    <a:pt x="1008" y="2142"/>
                    <a:pt x="1136" y="2017"/>
                    <a:pt x="1185" y="1830"/>
                  </a:cubicBezTo>
                  <a:cubicBezTo>
                    <a:pt x="1209" y="1722"/>
                    <a:pt x="1195" y="1608"/>
                    <a:pt x="1130" y="1473"/>
                  </a:cubicBezTo>
                  <a:cubicBezTo>
                    <a:pt x="1081" y="1376"/>
                    <a:pt x="922" y="1196"/>
                    <a:pt x="738" y="1047"/>
                  </a:cubicBezTo>
                  <a:cubicBezTo>
                    <a:pt x="402" y="770"/>
                    <a:pt x="312" y="590"/>
                    <a:pt x="405" y="361"/>
                  </a:cubicBezTo>
                  <a:cubicBezTo>
                    <a:pt x="433" y="285"/>
                    <a:pt x="506" y="205"/>
                    <a:pt x="562" y="181"/>
                  </a:cubicBezTo>
                  <a:cubicBezTo>
                    <a:pt x="587" y="168"/>
                    <a:pt x="619" y="162"/>
                    <a:pt x="651" y="162"/>
                  </a:cubicBezTo>
                  <a:cubicBezTo>
                    <a:pt x="692" y="162"/>
                    <a:pt x="735" y="172"/>
                    <a:pt x="770" y="191"/>
                  </a:cubicBezTo>
                  <a:cubicBezTo>
                    <a:pt x="842" y="225"/>
                    <a:pt x="911" y="295"/>
                    <a:pt x="922" y="340"/>
                  </a:cubicBezTo>
                  <a:cubicBezTo>
                    <a:pt x="931" y="383"/>
                    <a:pt x="964" y="424"/>
                    <a:pt x="998" y="424"/>
                  </a:cubicBezTo>
                  <a:cubicBezTo>
                    <a:pt x="999" y="424"/>
                    <a:pt x="1000" y="424"/>
                    <a:pt x="1002" y="423"/>
                  </a:cubicBezTo>
                  <a:cubicBezTo>
                    <a:pt x="1081" y="409"/>
                    <a:pt x="1053" y="230"/>
                    <a:pt x="952" y="129"/>
                  </a:cubicBezTo>
                  <a:cubicBezTo>
                    <a:pt x="873" y="56"/>
                    <a:pt x="738" y="1"/>
                    <a:pt x="6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9"/>
            <p:cNvSpPr/>
            <p:nvPr/>
          </p:nvSpPr>
          <p:spPr>
            <a:xfrm>
              <a:off x="1249292" y="3530630"/>
              <a:ext cx="103322" cy="165900"/>
            </a:xfrm>
            <a:custGeom>
              <a:avLst/>
              <a:gdLst/>
              <a:ahLst/>
              <a:cxnLst/>
              <a:rect l="l" t="t" r="r" b="b"/>
              <a:pathLst>
                <a:path w="1369" h="2198" extrusionOk="0">
                  <a:moveTo>
                    <a:pt x="846" y="1"/>
                  </a:moveTo>
                  <a:cubicBezTo>
                    <a:pt x="149" y="1"/>
                    <a:pt x="14" y="8"/>
                    <a:pt x="10" y="80"/>
                  </a:cubicBezTo>
                  <a:cubicBezTo>
                    <a:pt x="0" y="150"/>
                    <a:pt x="63" y="167"/>
                    <a:pt x="319" y="174"/>
                  </a:cubicBezTo>
                  <a:lnTo>
                    <a:pt x="558" y="184"/>
                  </a:lnTo>
                  <a:lnTo>
                    <a:pt x="568" y="569"/>
                  </a:lnTo>
                  <a:cubicBezTo>
                    <a:pt x="571" y="783"/>
                    <a:pt x="582" y="1040"/>
                    <a:pt x="589" y="1151"/>
                  </a:cubicBezTo>
                  <a:cubicBezTo>
                    <a:pt x="592" y="1262"/>
                    <a:pt x="592" y="1529"/>
                    <a:pt x="592" y="1743"/>
                  </a:cubicBezTo>
                  <a:lnTo>
                    <a:pt x="592" y="2159"/>
                  </a:lnTo>
                  <a:cubicBezTo>
                    <a:pt x="592" y="2166"/>
                    <a:pt x="603" y="2180"/>
                    <a:pt x="617" y="2187"/>
                  </a:cubicBezTo>
                  <a:cubicBezTo>
                    <a:pt x="633" y="2194"/>
                    <a:pt x="650" y="2198"/>
                    <a:pt x="668" y="2198"/>
                  </a:cubicBezTo>
                  <a:cubicBezTo>
                    <a:pt x="692" y="2198"/>
                    <a:pt x="716" y="2191"/>
                    <a:pt x="728" y="2176"/>
                  </a:cubicBezTo>
                  <a:cubicBezTo>
                    <a:pt x="745" y="2156"/>
                    <a:pt x="745" y="2131"/>
                    <a:pt x="745" y="1733"/>
                  </a:cubicBezTo>
                  <a:cubicBezTo>
                    <a:pt x="745" y="1504"/>
                    <a:pt x="745" y="1065"/>
                    <a:pt x="738" y="759"/>
                  </a:cubicBezTo>
                  <a:cubicBezTo>
                    <a:pt x="731" y="409"/>
                    <a:pt x="734" y="198"/>
                    <a:pt x="742" y="198"/>
                  </a:cubicBezTo>
                  <a:cubicBezTo>
                    <a:pt x="745" y="195"/>
                    <a:pt x="870" y="188"/>
                    <a:pt x="1019" y="184"/>
                  </a:cubicBezTo>
                  <a:cubicBezTo>
                    <a:pt x="1317" y="174"/>
                    <a:pt x="1351" y="167"/>
                    <a:pt x="1351" y="84"/>
                  </a:cubicBezTo>
                  <a:cubicBezTo>
                    <a:pt x="1351" y="1"/>
                    <a:pt x="1369" y="1"/>
                    <a:pt x="10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9"/>
            <p:cNvSpPr/>
            <p:nvPr/>
          </p:nvSpPr>
          <p:spPr>
            <a:xfrm>
              <a:off x="1371635" y="3527158"/>
              <a:ext cx="81435" cy="169145"/>
            </a:xfrm>
            <a:custGeom>
              <a:avLst/>
              <a:gdLst/>
              <a:ahLst/>
              <a:cxnLst/>
              <a:rect l="l" t="t" r="r" b="b"/>
              <a:pathLst>
                <a:path w="1079" h="2241" extrusionOk="0">
                  <a:moveTo>
                    <a:pt x="1032" y="0"/>
                  </a:moveTo>
                  <a:cubicBezTo>
                    <a:pt x="1029" y="0"/>
                    <a:pt x="1026" y="1"/>
                    <a:pt x="1023" y="1"/>
                  </a:cubicBezTo>
                  <a:cubicBezTo>
                    <a:pt x="1002" y="1"/>
                    <a:pt x="978" y="9"/>
                    <a:pt x="967" y="22"/>
                  </a:cubicBezTo>
                  <a:cubicBezTo>
                    <a:pt x="940" y="47"/>
                    <a:pt x="933" y="133"/>
                    <a:pt x="933" y="375"/>
                  </a:cubicBezTo>
                  <a:cubicBezTo>
                    <a:pt x="933" y="903"/>
                    <a:pt x="884" y="1682"/>
                    <a:pt x="850" y="1827"/>
                  </a:cubicBezTo>
                  <a:cubicBezTo>
                    <a:pt x="829" y="1910"/>
                    <a:pt x="773" y="1987"/>
                    <a:pt x="708" y="2025"/>
                  </a:cubicBezTo>
                  <a:cubicBezTo>
                    <a:pt x="669" y="2043"/>
                    <a:pt x="649" y="2046"/>
                    <a:pt x="545" y="2046"/>
                  </a:cubicBezTo>
                  <a:cubicBezTo>
                    <a:pt x="458" y="2046"/>
                    <a:pt x="420" y="2043"/>
                    <a:pt x="382" y="2032"/>
                  </a:cubicBezTo>
                  <a:cubicBezTo>
                    <a:pt x="323" y="2001"/>
                    <a:pt x="260" y="1928"/>
                    <a:pt x="233" y="1848"/>
                  </a:cubicBezTo>
                  <a:cubicBezTo>
                    <a:pt x="194" y="1720"/>
                    <a:pt x="160" y="1159"/>
                    <a:pt x="146" y="428"/>
                  </a:cubicBezTo>
                  <a:cubicBezTo>
                    <a:pt x="143" y="247"/>
                    <a:pt x="140" y="84"/>
                    <a:pt x="135" y="60"/>
                  </a:cubicBezTo>
                  <a:cubicBezTo>
                    <a:pt x="126" y="19"/>
                    <a:pt x="99" y="1"/>
                    <a:pt x="59" y="1"/>
                  </a:cubicBezTo>
                  <a:cubicBezTo>
                    <a:pt x="56" y="1"/>
                    <a:pt x="53" y="1"/>
                    <a:pt x="49" y="1"/>
                  </a:cubicBezTo>
                  <a:cubicBezTo>
                    <a:pt x="15" y="5"/>
                    <a:pt x="15" y="9"/>
                    <a:pt x="7" y="50"/>
                  </a:cubicBezTo>
                  <a:cubicBezTo>
                    <a:pt x="1" y="130"/>
                    <a:pt x="1" y="1069"/>
                    <a:pt x="7" y="1363"/>
                  </a:cubicBezTo>
                  <a:cubicBezTo>
                    <a:pt x="25" y="1797"/>
                    <a:pt x="49" y="1952"/>
                    <a:pt x="119" y="2046"/>
                  </a:cubicBezTo>
                  <a:cubicBezTo>
                    <a:pt x="181" y="2133"/>
                    <a:pt x="288" y="2202"/>
                    <a:pt x="426" y="2233"/>
                  </a:cubicBezTo>
                  <a:cubicBezTo>
                    <a:pt x="457" y="2238"/>
                    <a:pt x="496" y="2241"/>
                    <a:pt x="537" y="2241"/>
                  </a:cubicBezTo>
                  <a:cubicBezTo>
                    <a:pt x="604" y="2241"/>
                    <a:pt x="676" y="2234"/>
                    <a:pt x="725" y="2219"/>
                  </a:cubicBezTo>
                  <a:cubicBezTo>
                    <a:pt x="805" y="2195"/>
                    <a:pt x="877" y="2142"/>
                    <a:pt x="936" y="2084"/>
                  </a:cubicBezTo>
                  <a:cubicBezTo>
                    <a:pt x="1034" y="1963"/>
                    <a:pt x="1058" y="1797"/>
                    <a:pt x="1071" y="1072"/>
                  </a:cubicBezTo>
                  <a:cubicBezTo>
                    <a:pt x="1078" y="660"/>
                    <a:pt x="1075" y="50"/>
                    <a:pt x="1064" y="19"/>
                  </a:cubicBezTo>
                  <a:cubicBezTo>
                    <a:pt x="1061" y="8"/>
                    <a:pt x="1049" y="0"/>
                    <a:pt x="10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1489299" y="3534781"/>
              <a:ext cx="89058" cy="164692"/>
            </a:xfrm>
            <a:custGeom>
              <a:avLst/>
              <a:gdLst/>
              <a:ahLst/>
              <a:cxnLst/>
              <a:rect l="l" t="t" r="r" b="b"/>
              <a:pathLst>
                <a:path w="1180" h="2182" extrusionOk="0">
                  <a:moveTo>
                    <a:pt x="171" y="261"/>
                  </a:moveTo>
                  <a:lnTo>
                    <a:pt x="202" y="279"/>
                  </a:lnTo>
                  <a:cubicBezTo>
                    <a:pt x="330" y="351"/>
                    <a:pt x="618" y="718"/>
                    <a:pt x="780" y="978"/>
                  </a:cubicBezTo>
                  <a:cubicBezTo>
                    <a:pt x="853" y="1093"/>
                    <a:pt x="933" y="1276"/>
                    <a:pt x="951" y="1360"/>
                  </a:cubicBezTo>
                  <a:cubicBezTo>
                    <a:pt x="957" y="1394"/>
                    <a:pt x="961" y="1453"/>
                    <a:pt x="954" y="1505"/>
                  </a:cubicBezTo>
                  <a:cubicBezTo>
                    <a:pt x="951" y="1612"/>
                    <a:pt x="922" y="1702"/>
                    <a:pt x="850" y="1785"/>
                  </a:cubicBezTo>
                  <a:cubicBezTo>
                    <a:pt x="753" y="1907"/>
                    <a:pt x="628" y="1969"/>
                    <a:pt x="410" y="2007"/>
                  </a:cubicBezTo>
                  <a:cubicBezTo>
                    <a:pt x="330" y="2021"/>
                    <a:pt x="254" y="2035"/>
                    <a:pt x="240" y="2038"/>
                  </a:cubicBezTo>
                  <a:cubicBezTo>
                    <a:pt x="236" y="2039"/>
                    <a:pt x="233" y="2039"/>
                    <a:pt x="229" y="2039"/>
                  </a:cubicBezTo>
                  <a:cubicBezTo>
                    <a:pt x="218" y="2039"/>
                    <a:pt x="208" y="2036"/>
                    <a:pt x="205" y="2028"/>
                  </a:cubicBezTo>
                  <a:cubicBezTo>
                    <a:pt x="195" y="2021"/>
                    <a:pt x="195" y="1928"/>
                    <a:pt x="195" y="1758"/>
                  </a:cubicBezTo>
                  <a:cubicBezTo>
                    <a:pt x="195" y="1609"/>
                    <a:pt x="188" y="1373"/>
                    <a:pt x="185" y="1227"/>
                  </a:cubicBezTo>
                  <a:cubicBezTo>
                    <a:pt x="181" y="1079"/>
                    <a:pt x="171" y="802"/>
                    <a:pt x="171" y="607"/>
                  </a:cubicBezTo>
                  <a:lnTo>
                    <a:pt x="171" y="261"/>
                  </a:lnTo>
                  <a:close/>
                  <a:moveTo>
                    <a:pt x="87" y="1"/>
                  </a:moveTo>
                  <a:cubicBezTo>
                    <a:pt x="49" y="4"/>
                    <a:pt x="18" y="25"/>
                    <a:pt x="4" y="60"/>
                  </a:cubicBezTo>
                  <a:cubicBezTo>
                    <a:pt x="1" y="98"/>
                    <a:pt x="8" y="1813"/>
                    <a:pt x="11" y="1993"/>
                  </a:cubicBezTo>
                  <a:cubicBezTo>
                    <a:pt x="15" y="2115"/>
                    <a:pt x="39" y="2142"/>
                    <a:pt x="132" y="2170"/>
                  </a:cubicBezTo>
                  <a:cubicBezTo>
                    <a:pt x="158" y="2178"/>
                    <a:pt x="204" y="2182"/>
                    <a:pt x="267" y="2182"/>
                  </a:cubicBezTo>
                  <a:cubicBezTo>
                    <a:pt x="289" y="2182"/>
                    <a:pt x="312" y="2181"/>
                    <a:pt x="337" y="2180"/>
                  </a:cubicBezTo>
                  <a:cubicBezTo>
                    <a:pt x="465" y="2177"/>
                    <a:pt x="503" y="2170"/>
                    <a:pt x="583" y="2145"/>
                  </a:cubicBezTo>
                  <a:cubicBezTo>
                    <a:pt x="940" y="2035"/>
                    <a:pt x="1179" y="1747"/>
                    <a:pt x="1148" y="1446"/>
                  </a:cubicBezTo>
                  <a:cubicBezTo>
                    <a:pt x="1127" y="1238"/>
                    <a:pt x="985" y="895"/>
                    <a:pt x="801" y="649"/>
                  </a:cubicBezTo>
                  <a:cubicBezTo>
                    <a:pt x="666" y="469"/>
                    <a:pt x="289" y="87"/>
                    <a:pt x="177" y="29"/>
                  </a:cubicBezTo>
                  <a:cubicBezTo>
                    <a:pt x="150" y="12"/>
                    <a:pt x="119" y="4"/>
                    <a:pt x="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594962" y="3528064"/>
              <a:ext cx="111246" cy="168843"/>
            </a:xfrm>
            <a:custGeom>
              <a:avLst/>
              <a:gdLst/>
              <a:ahLst/>
              <a:cxnLst/>
              <a:rect l="l" t="t" r="r" b="b"/>
              <a:pathLst>
                <a:path w="1474" h="2237" extrusionOk="0">
                  <a:moveTo>
                    <a:pt x="98" y="0"/>
                  </a:moveTo>
                  <a:cubicBezTo>
                    <a:pt x="87" y="0"/>
                    <a:pt x="74" y="10"/>
                    <a:pt x="53" y="24"/>
                  </a:cubicBezTo>
                  <a:cubicBezTo>
                    <a:pt x="0" y="77"/>
                    <a:pt x="21" y="128"/>
                    <a:pt x="139" y="280"/>
                  </a:cubicBezTo>
                  <a:cubicBezTo>
                    <a:pt x="267" y="437"/>
                    <a:pt x="486" y="779"/>
                    <a:pt x="573" y="956"/>
                  </a:cubicBezTo>
                  <a:cubicBezTo>
                    <a:pt x="597" y="998"/>
                    <a:pt x="621" y="1067"/>
                    <a:pt x="627" y="1102"/>
                  </a:cubicBezTo>
                  <a:cubicBezTo>
                    <a:pt x="632" y="1143"/>
                    <a:pt x="635" y="1348"/>
                    <a:pt x="635" y="1577"/>
                  </a:cubicBezTo>
                  <a:cubicBezTo>
                    <a:pt x="635" y="1948"/>
                    <a:pt x="645" y="2200"/>
                    <a:pt x="662" y="2221"/>
                  </a:cubicBezTo>
                  <a:cubicBezTo>
                    <a:pt x="668" y="2232"/>
                    <a:pt x="679" y="2236"/>
                    <a:pt x="693" y="2236"/>
                  </a:cubicBezTo>
                  <a:cubicBezTo>
                    <a:pt x="732" y="2236"/>
                    <a:pt x="792" y="2196"/>
                    <a:pt x="808" y="2155"/>
                  </a:cubicBezTo>
                  <a:cubicBezTo>
                    <a:pt x="811" y="2138"/>
                    <a:pt x="822" y="1933"/>
                    <a:pt x="822" y="1698"/>
                  </a:cubicBezTo>
                  <a:cubicBezTo>
                    <a:pt x="825" y="1158"/>
                    <a:pt x="835" y="1060"/>
                    <a:pt x="884" y="970"/>
                  </a:cubicBezTo>
                  <a:cubicBezTo>
                    <a:pt x="968" y="800"/>
                    <a:pt x="1193" y="457"/>
                    <a:pt x="1331" y="291"/>
                  </a:cubicBezTo>
                  <a:cubicBezTo>
                    <a:pt x="1456" y="135"/>
                    <a:pt x="1473" y="87"/>
                    <a:pt x="1425" y="24"/>
                  </a:cubicBezTo>
                  <a:cubicBezTo>
                    <a:pt x="1411" y="8"/>
                    <a:pt x="1396" y="1"/>
                    <a:pt x="1379" y="1"/>
                  </a:cubicBezTo>
                  <a:cubicBezTo>
                    <a:pt x="1359" y="1"/>
                    <a:pt x="1337" y="12"/>
                    <a:pt x="1310" y="35"/>
                  </a:cubicBezTo>
                  <a:cubicBezTo>
                    <a:pt x="1262" y="80"/>
                    <a:pt x="1144" y="232"/>
                    <a:pt x="1043" y="381"/>
                  </a:cubicBezTo>
                  <a:cubicBezTo>
                    <a:pt x="867" y="644"/>
                    <a:pt x="770" y="787"/>
                    <a:pt x="752" y="807"/>
                  </a:cubicBezTo>
                  <a:cubicBezTo>
                    <a:pt x="741" y="817"/>
                    <a:pt x="736" y="821"/>
                    <a:pt x="731" y="821"/>
                  </a:cubicBezTo>
                  <a:cubicBezTo>
                    <a:pt x="726" y="821"/>
                    <a:pt x="720" y="817"/>
                    <a:pt x="711" y="811"/>
                  </a:cubicBezTo>
                  <a:cubicBezTo>
                    <a:pt x="697" y="797"/>
                    <a:pt x="676" y="763"/>
                    <a:pt x="659" y="738"/>
                  </a:cubicBezTo>
                  <a:cubicBezTo>
                    <a:pt x="635" y="693"/>
                    <a:pt x="448" y="409"/>
                    <a:pt x="354" y="267"/>
                  </a:cubicBezTo>
                  <a:cubicBezTo>
                    <a:pt x="288" y="166"/>
                    <a:pt x="181" y="38"/>
                    <a:pt x="149" y="24"/>
                  </a:cubicBezTo>
                  <a:cubicBezTo>
                    <a:pt x="128" y="10"/>
                    <a:pt x="112" y="3"/>
                    <a:pt x="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140535" y="3780680"/>
              <a:ext cx="123398" cy="232320"/>
            </a:xfrm>
            <a:custGeom>
              <a:avLst/>
              <a:gdLst/>
              <a:ahLst/>
              <a:cxnLst/>
              <a:rect l="l" t="t" r="r" b="b"/>
              <a:pathLst>
                <a:path w="1635" h="3078" extrusionOk="0">
                  <a:moveTo>
                    <a:pt x="1372" y="0"/>
                  </a:moveTo>
                  <a:cubicBezTo>
                    <a:pt x="1365" y="0"/>
                    <a:pt x="1355" y="3"/>
                    <a:pt x="1337" y="10"/>
                  </a:cubicBezTo>
                  <a:cubicBezTo>
                    <a:pt x="1254" y="45"/>
                    <a:pt x="1264" y="38"/>
                    <a:pt x="1268" y="683"/>
                  </a:cubicBezTo>
                  <a:lnTo>
                    <a:pt x="1272" y="1268"/>
                  </a:lnTo>
                  <a:lnTo>
                    <a:pt x="1123" y="1278"/>
                  </a:lnTo>
                  <a:cubicBezTo>
                    <a:pt x="1040" y="1282"/>
                    <a:pt x="821" y="1286"/>
                    <a:pt x="630" y="1286"/>
                  </a:cubicBezTo>
                  <a:lnTo>
                    <a:pt x="284" y="1286"/>
                  </a:lnTo>
                  <a:lnTo>
                    <a:pt x="280" y="1199"/>
                  </a:lnTo>
                  <a:cubicBezTo>
                    <a:pt x="274" y="1143"/>
                    <a:pt x="270" y="1008"/>
                    <a:pt x="270" y="883"/>
                  </a:cubicBezTo>
                  <a:cubicBezTo>
                    <a:pt x="270" y="766"/>
                    <a:pt x="266" y="541"/>
                    <a:pt x="260" y="388"/>
                  </a:cubicBezTo>
                  <a:cubicBezTo>
                    <a:pt x="253" y="101"/>
                    <a:pt x="229" y="38"/>
                    <a:pt x="180" y="18"/>
                  </a:cubicBezTo>
                  <a:cubicBezTo>
                    <a:pt x="168" y="14"/>
                    <a:pt x="156" y="12"/>
                    <a:pt x="144" y="12"/>
                  </a:cubicBezTo>
                  <a:cubicBezTo>
                    <a:pt x="105" y="12"/>
                    <a:pt x="68" y="33"/>
                    <a:pt x="55" y="62"/>
                  </a:cubicBezTo>
                  <a:cubicBezTo>
                    <a:pt x="0" y="184"/>
                    <a:pt x="0" y="769"/>
                    <a:pt x="13" y="1257"/>
                  </a:cubicBezTo>
                  <a:cubicBezTo>
                    <a:pt x="17" y="1438"/>
                    <a:pt x="38" y="1829"/>
                    <a:pt x="45" y="2124"/>
                  </a:cubicBezTo>
                  <a:cubicBezTo>
                    <a:pt x="69" y="2827"/>
                    <a:pt x="72" y="2997"/>
                    <a:pt x="100" y="3039"/>
                  </a:cubicBezTo>
                  <a:cubicBezTo>
                    <a:pt x="120" y="3056"/>
                    <a:pt x="146" y="3064"/>
                    <a:pt x="175" y="3064"/>
                  </a:cubicBezTo>
                  <a:cubicBezTo>
                    <a:pt x="191" y="3064"/>
                    <a:pt x="208" y="3061"/>
                    <a:pt x="225" y="3056"/>
                  </a:cubicBezTo>
                  <a:cubicBezTo>
                    <a:pt x="229" y="3056"/>
                    <a:pt x="229" y="3056"/>
                    <a:pt x="232" y="3053"/>
                  </a:cubicBezTo>
                  <a:cubicBezTo>
                    <a:pt x="266" y="3042"/>
                    <a:pt x="294" y="3018"/>
                    <a:pt x="308" y="2990"/>
                  </a:cubicBezTo>
                  <a:cubicBezTo>
                    <a:pt x="312" y="2970"/>
                    <a:pt x="312" y="2855"/>
                    <a:pt x="308" y="2658"/>
                  </a:cubicBezTo>
                  <a:cubicBezTo>
                    <a:pt x="287" y="1913"/>
                    <a:pt x="274" y="1511"/>
                    <a:pt x="287" y="1507"/>
                  </a:cubicBezTo>
                  <a:cubicBezTo>
                    <a:pt x="296" y="1501"/>
                    <a:pt x="483" y="1498"/>
                    <a:pt x="694" y="1498"/>
                  </a:cubicBezTo>
                  <a:cubicBezTo>
                    <a:pt x="970" y="1498"/>
                    <a:pt x="1286" y="1503"/>
                    <a:pt x="1292" y="1511"/>
                  </a:cubicBezTo>
                  <a:cubicBezTo>
                    <a:pt x="1299" y="1514"/>
                    <a:pt x="1310" y="1839"/>
                    <a:pt x="1310" y="2224"/>
                  </a:cubicBezTo>
                  <a:cubicBezTo>
                    <a:pt x="1310" y="2955"/>
                    <a:pt x="1326" y="3018"/>
                    <a:pt x="1382" y="3056"/>
                  </a:cubicBezTo>
                  <a:cubicBezTo>
                    <a:pt x="1401" y="3072"/>
                    <a:pt x="1427" y="3078"/>
                    <a:pt x="1450" y="3078"/>
                  </a:cubicBezTo>
                  <a:cubicBezTo>
                    <a:pt x="1457" y="3078"/>
                    <a:pt x="1463" y="3078"/>
                    <a:pt x="1469" y="3077"/>
                  </a:cubicBezTo>
                  <a:cubicBezTo>
                    <a:pt x="1472" y="3077"/>
                    <a:pt x="1472" y="3077"/>
                    <a:pt x="1472" y="3070"/>
                  </a:cubicBezTo>
                  <a:cubicBezTo>
                    <a:pt x="1510" y="3063"/>
                    <a:pt x="1542" y="3039"/>
                    <a:pt x="1563" y="2997"/>
                  </a:cubicBezTo>
                  <a:cubicBezTo>
                    <a:pt x="1583" y="2938"/>
                    <a:pt x="1587" y="2738"/>
                    <a:pt x="1566" y="2349"/>
                  </a:cubicBezTo>
                  <a:cubicBezTo>
                    <a:pt x="1555" y="2186"/>
                    <a:pt x="1534" y="1930"/>
                    <a:pt x="1528" y="1781"/>
                  </a:cubicBezTo>
                  <a:lnTo>
                    <a:pt x="1524" y="1497"/>
                  </a:lnTo>
                  <a:lnTo>
                    <a:pt x="1566" y="1473"/>
                  </a:lnTo>
                  <a:cubicBezTo>
                    <a:pt x="1635" y="1438"/>
                    <a:pt x="1628" y="1351"/>
                    <a:pt x="1563" y="1289"/>
                  </a:cubicBezTo>
                  <a:lnTo>
                    <a:pt x="1524" y="1257"/>
                  </a:lnTo>
                  <a:lnTo>
                    <a:pt x="1510" y="984"/>
                  </a:lnTo>
                  <a:cubicBezTo>
                    <a:pt x="1483" y="440"/>
                    <a:pt x="1472" y="160"/>
                    <a:pt x="1459" y="101"/>
                  </a:cubicBezTo>
                  <a:cubicBezTo>
                    <a:pt x="1441" y="38"/>
                    <a:pt x="1410" y="0"/>
                    <a:pt x="1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295558" y="3789209"/>
              <a:ext cx="142568" cy="229225"/>
            </a:xfrm>
            <a:custGeom>
              <a:avLst/>
              <a:gdLst/>
              <a:ahLst/>
              <a:cxnLst/>
              <a:rect l="l" t="t" r="r" b="b"/>
              <a:pathLst>
                <a:path w="1889" h="3037" extrusionOk="0">
                  <a:moveTo>
                    <a:pt x="1023" y="625"/>
                  </a:moveTo>
                  <a:cubicBezTo>
                    <a:pt x="1026" y="625"/>
                    <a:pt x="1033" y="625"/>
                    <a:pt x="1036" y="632"/>
                  </a:cubicBezTo>
                  <a:cubicBezTo>
                    <a:pt x="1047" y="645"/>
                    <a:pt x="1054" y="670"/>
                    <a:pt x="1054" y="677"/>
                  </a:cubicBezTo>
                  <a:cubicBezTo>
                    <a:pt x="1054" y="691"/>
                    <a:pt x="1241" y="1370"/>
                    <a:pt x="1276" y="1456"/>
                  </a:cubicBezTo>
                  <a:cubicBezTo>
                    <a:pt x="1279" y="1474"/>
                    <a:pt x="1241" y="1474"/>
                    <a:pt x="1119" y="1474"/>
                  </a:cubicBezTo>
                  <a:cubicBezTo>
                    <a:pt x="832" y="1474"/>
                    <a:pt x="763" y="1446"/>
                    <a:pt x="763" y="1370"/>
                  </a:cubicBezTo>
                  <a:cubicBezTo>
                    <a:pt x="763" y="1304"/>
                    <a:pt x="881" y="912"/>
                    <a:pt x="956" y="743"/>
                  </a:cubicBezTo>
                  <a:cubicBezTo>
                    <a:pt x="998" y="653"/>
                    <a:pt x="1009" y="625"/>
                    <a:pt x="1023" y="625"/>
                  </a:cubicBezTo>
                  <a:close/>
                  <a:moveTo>
                    <a:pt x="1047" y="1"/>
                  </a:moveTo>
                  <a:cubicBezTo>
                    <a:pt x="1009" y="1"/>
                    <a:pt x="967" y="18"/>
                    <a:pt x="956" y="43"/>
                  </a:cubicBezTo>
                  <a:cubicBezTo>
                    <a:pt x="953" y="50"/>
                    <a:pt x="926" y="140"/>
                    <a:pt x="898" y="230"/>
                  </a:cubicBezTo>
                  <a:cubicBezTo>
                    <a:pt x="870" y="320"/>
                    <a:pt x="790" y="562"/>
                    <a:pt x="721" y="767"/>
                  </a:cubicBezTo>
                  <a:lnTo>
                    <a:pt x="478" y="1460"/>
                  </a:lnTo>
                  <a:cubicBezTo>
                    <a:pt x="413" y="1643"/>
                    <a:pt x="305" y="1945"/>
                    <a:pt x="225" y="2129"/>
                  </a:cubicBezTo>
                  <a:cubicBezTo>
                    <a:pt x="35" y="2583"/>
                    <a:pt x="8" y="2700"/>
                    <a:pt x="8" y="2863"/>
                  </a:cubicBezTo>
                  <a:cubicBezTo>
                    <a:pt x="0" y="2950"/>
                    <a:pt x="11" y="2995"/>
                    <a:pt x="25" y="3009"/>
                  </a:cubicBezTo>
                  <a:cubicBezTo>
                    <a:pt x="38" y="3028"/>
                    <a:pt x="51" y="3037"/>
                    <a:pt x="66" y="3037"/>
                  </a:cubicBezTo>
                  <a:cubicBezTo>
                    <a:pt x="107" y="3037"/>
                    <a:pt x="156" y="2964"/>
                    <a:pt x="215" y="2836"/>
                  </a:cubicBezTo>
                  <a:cubicBezTo>
                    <a:pt x="243" y="2777"/>
                    <a:pt x="312" y="2579"/>
                    <a:pt x="385" y="2406"/>
                  </a:cubicBezTo>
                  <a:cubicBezTo>
                    <a:pt x="457" y="2230"/>
                    <a:pt x="541" y="2008"/>
                    <a:pt x="579" y="1907"/>
                  </a:cubicBezTo>
                  <a:cubicBezTo>
                    <a:pt x="646" y="1715"/>
                    <a:pt x="672" y="1674"/>
                    <a:pt x="725" y="1674"/>
                  </a:cubicBezTo>
                  <a:cubicBezTo>
                    <a:pt x="729" y="1674"/>
                    <a:pt x="734" y="1674"/>
                    <a:pt x="738" y="1675"/>
                  </a:cubicBezTo>
                  <a:cubicBezTo>
                    <a:pt x="763" y="1682"/>
                    <a:pt x="905" y="1702"/>
                    <a:pt x="1050" y="1723"/>
                  </a:cubicBezTo>
                  <a:cubicBezTo>
                    <a:pt x="1199" y="1741"/>
                    <a:pt x="1327" y="1758"/>
                    <a:pt x="1335" y="1765"/>
                  </a:cubicBezTo>
                  <a:cubicBezTo>
                    <a:pt x="1341" y="1772"/>
                    <a:pt x="1484" y="2288"/>
                    <a:pt x="1577" y="2635"/>
                  </a:cubicBezTo>
                  <a:cubicBezTo>
                    <a:pt x="1650" y="2908"/>
                    <a:pt x="1681" y="2981"/>
                    <a:pt x="1726" y="3012"/>
                  </a:cubicBezTo>
                  <a:cubicBezTo>
                    <a:pt x="1743" y="3024"/>
                    <a:pt x="1753" y="3030"/>
                    <a:pt x="1761" y="3030"/>
                  </a:cubicBezTo>
                  <a:cubicBezTo>
                    <a:pt x="1770" y="3030"/>
                    <a:pt x="1778" y="3024"/>
                    <a:pt x="1792" y="3012"/>
                  </a:cubicBezTo>
                  <a:cubicBezTo>
                    <a:pt x="1809" y="2999"/>
                    <a:pt x="1837" y="2967"/>
                    <a:pt x="1850" y="2936"/>
                  </a:cubicBezTo>
                  <a:cubicBezTo>
                    <a:pt x="1889" y="2853"/>
                    <a:pt x="1854" y="2687"/>
                    <a:pt x="1712" y="2184"/>
                  </a:cubicBezTo>
                  <a:cubicBezTo>
                    <a:pt x="1612" y="1827"/>
                    <a:pt x="1594" y="1699"/>
                    <a:pt x="1608" y="1627"/>
                  </a:cubicBezTo>
                  <a:cubicBezTo>
                    <a:pt x="1622" y="1553"/>
                    <a:pt x="1612" y="1523"/>
                    <a:pt x="1563" y="1484"/>
                  </a:cubicBezTo>
                  <a:cubicBezTo>
                    <a:pt x="1511" y="1456"/>
                    <a:pt x="1480" y="1394"/>
                    <a:pt x="1425" y="1173"/>
                  </a:cubicBezTo>
                  <a:cubicBezTo>
                    <a:pt x="1404" y="1082"/>
                    <a:pt x="1335" y="843"/>
                    <a:pt x="1276" y="656"/>
                  </a:cubicBezTo>
                  <a:cubicBezTo>
                    <a:pt x="1213" y="469"/>
                    <a:pt x="1168" y="268"/>
                    <a:pt x="1161" y="202"/>
                  </a:cubicBezTo>
                  <a:cubicBezTo>
                    <a:pt x="1140" y="74"/>
                    <a:pt x="1123" y="29"/>
                    <a:pt x="1074" y="5"/>
                  </a:cubicBezTo>
                  <a:cubicBezTo>
                    <a:pt x="1064" y="5"/>
                    <a:pt x="1054" y="1"/>
                    <a:pt x="10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74128" y="3780907"/>
              <a:ext cx="124605" cy="232848"/>
            </a:xfrm>
            <a:custGeom>
              <a:avLst/>
              <a:gdLst/>
              <a:ahLst/>
              <a:cxnLst/>
              <a:rect l="l" t="t" r="r" b="b"/>
              <a:pathLst>
                <a:path w="1651" h="3085" extrusionOk="0">
                  <a:moveTo>
                    <a:pt x="642" y="236"/>
                  </a:moveTo>
                  <a:cubicBezTo>
                    <a:pt x="867" y="240"/>
                    <a:pt x="1092" y="344"/>
                    <a:pt x="1168" y="496"/>
                  </a:cubicBezTo>
                  <a:cubicBezTo>
                    <a:pt x="1203" y="555"/>
                    <a:pt x="1203" y="572"/>
                    <a:pt x="1196" y="666"/>
                  </a:cubicBezTo>
                  <a:cubicBezTo>
                    <a:pt x="1176" y="981"/>
                    <a:pt x="923" y="1224"/>
                    <a:pt x="520" y="1313"/>
                  </a:cubicBezTo>
                  <a:cubicBezTo>
                    <a:pt x="455" y="1328"/>
                    <a:pt x="398" y="1335"/>
                    <a:pt x="356" y="1335"/>
                  </a:cubicBezTo>
                  <a:cubicBezTo>
                    <a:pt x="327" y="1335"/>
                    <a:pt x="305" y="1331"/>
                    <a:pt x="292" y="1324"/>
                  </a:cubicBezTo>
                  <a:cubicBezTo>
                    <a:pt x="240" y="1293"/>
                    <a:pt x="237" y="1199"/>
                    <a:pt x="237" y="752"/>
                  </a:cubicBezTo>
                  <a:cubicBezTo>
                    <a:pt x="237" y="510"/>
                    <a:pt x="240" y="316"/>
                    <a:pt x="240" y="312"/>
                  </a:cubicBezTo>
                  <a:cubicBezTo>
                    <a:pt x="258" y="298"/>
                    <a:pt x="479" y="250"/>
                    <a:pt x="569" y="240"/>
                  </a:cubicBezTo>
                  <a:cubicBezTo>
                    <a:pt x="594" y="240"/>
                    <a:pt x="621" y="236"/>
                    <a:pt x="642" y="236"/>
                  </a:cubicBezTo>
                  <a:close/>
                  <a:moveTo>
                    <a:pt x="628" y="0"/>
                  </a:moveTo>
                  <a:cubicBezTo>
                    <a:pt x="569" y="0"/>
                    <a:pt x="122" y="98"/>
                    <a:pt x="95" y="122"/>
                  </a:cubicBezTo>
                  <a:cubicBezTo>
                    <a:pt x="11" y="167"/>
                    <a:pt x="1" y="323"/>
                    <a:pt x="29" y="1452"/>
                  </a:cubicBezTo>
                  <a:cubicBezTo>
                    <a:pt x="67" y="3009"/>
                    <a:pt x="67" y="3068"/>
                    <a:pt x="157" y="3068"/>
                  </a:cubicBezTo>
                  <a:cubicBezTo>
                    <a:pt x="164" y="3068"/>
                    <a:pt x="172" y="3067"/>
                    <a:pt x="181" y="3067"/>
                  </a:cubicBezTo>
                  <a:cubicBezTo>
                    <a:pt x="237" y="3067"/>
                    <a:pt x="278" y="3036"/>
                    <a:pt x="292" y="2973"/>
                  </a:cubicBezTo>
                  <a:cubicBezTo>
                    <a:pt x="306" y="2908"/>
                    <a:pt x="312" y="1792"/>
                    <a:pt x="295" y="1691"/>
                  </a:cubicBezTo>
                  <a:lnTo>
                    <a:pt x="292" y="1619"/>
                  </a:lnTo>
                  <a:lnTo>
                    <a:pt x="496" y="1577"/>
                  </a:lnTo>
                  <a:lnTo>
                    <a:pt x="698" y="1529"/>
                  </a:lnTo>
                  <a:lnTo>
                    <a:pt x="722" y="1563"/>
                  </a:lnTo>
                  <a:cubicBezTo>
                    <a:pt x="736" y="1580"/>
                    <a:pt x="777" y="1681"/>
                    <a:pt x="811" y="1785"/>
                  </a:cubicBezTo>
                  <a:cubicBezTo>
                    <a:pt x="985" y="2260"/>
                    <a:pt x="1283" y="2859"/>
                    <a:pt x="1438" y="3032"/>
                  </a:cubicBezTo>
                  <a:cubicBezTo>
                    <a:pt x="1471" y="3067"/>
                    <a:pt x="1501" y="3085"/>
                    <a:pt x="1529" y="3085"/>
                  </a:cubicBezTo>
                  <a:cubicBezTo>
                    <a:pt x="1549" y="3085"/>
                    <a:pt x="1568" y="3077"/>
                    <a:pt x="1588" y="3060"/>
                  </a:cubicBezTo>
                  <a:cubicBezTo>
                    <a:pt x="1650" y="3005"/>
                    <a:pt x="1650" y="2952"/>
                    <a:pt x="1588" y="2818"/>
                  </a:cubicBezTo>
                  <a:cubicBezTo>
                    <a:pt x="1563" y="2751"/>
                    <a:pt x="1491" y="2610"/>
                    <a:pt x="1435" y="2506"/>
                  </a:cubicBezTo>
                  <a:cubicBezTo>
                    <a:pt x="1196" y="2069"/>
                    <a:pt x="999" y="1608"/>
                    <a:pt x="999" y="1483"/>
                  </a:cubicBezTo>
                  <a:cubicBezTo>
                    <a:pt x="999" y="1411"/>
                    <a:pt x="999" y="1411"/>
                    <a:pt x="1137" y="1254"/>
                  </a:cubicBezTo>
                  <a:cubicBezTo>
                    <a:pt x="1369" y="1005"/>
                    <a:pt x="1467" y="808"/>
                    <a:pt x="1449" y="642"/>
                  </a:cubicBezTo>
                  <a:cubicBezTo>
                    <a:pt x="1432" y="482"/>
                    <a:pt x="1345" y="330"/>
                    <a:pt x="1206" y="229"/>
                  </a:cubicBezTo>
                  <a:cubicBezTo>
                    <a:pt x="1068" y="122"/>
                    <a:pt x="767" y="0"/>
                    <a:pt x="6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632623" y="3789587"/>
              <a:ext cx="121964" cy="226206"/>
            </a:xfrm>
            <a:custGeom>
              <a:avLst/>
              <a:gdLst/>
              <a:ahLst/>
              <a:cxnLst/>
              <a:rect l="l" t="t" r="r" b="b"/>
              <a:pathLst>
                <a:path w="1616" h="2997" extrusionOk="0">
                  <a:moveTo>
                    <a:pt x="232" y="357"/>
                  </a:moveTo>
                  <a:lnTo>
                    <a:pt x="274" y="381"/>
                  </a:lnTo>
                  <a:cubicBezTo>
                    <a:pt x="451" y="482"/>
                    <a:pt x="846" y="984"/>
                    <a:pt x="1071" y="1341"/>
                  </a:cubicBezTo>
                  <a:cubicBezTo>
                    <a:pt x="1172" y="1504"/>
                    <a:pt x="1283" y="1753"/>
                    <a:pt x="1303" y="1867"/>
                  </a:cubicBezTo>
                  <a:cubicBezTo>
                    <a:pt x="1313" y="1913"/>
                    <a:pt x="1318" y="1996"/>
                    <a:pt x="1307" y="2068"/>
                  </a:cubicBezTo>
                  <a:cubicBezTo>
                    <a:pt x="1303" y="2217"/>
                    <a:pt x="1262" y="2338"/>
                    <a:pt x="1168" y="2453"/>
                  </a:cubicBezTo>
                  <a:cubicBezTo>
                    <a:pt x="1030" y="2620"/>
                    <a:pt x="860" y="2706"/>
                    <a:pt x="558" y="2758"/>
                  </a:cubicBezTo>
                  <a:cubicBezTo>
                    <a:pt x="451" y="2775"/>
                    <a:pt x="347" y="2796"/>
                    <a:pt x="323" y="2802"/>
                  </a:cubicBezTo>
                  <a:cubicBezTo>
                    <a:pt x="319" y="2804"/>
                    <a:pt x="314" y="2804"/>
                    <a:pt x="310" y="2804"/>
                  </a:cubicBezTo>
                  <a:cubicBezTo>
                    <a:pt x="296" y="2804"/>
                    <a:pt x="283" y="2799"/>
                    <a:pt x="278" y="2789"/>
                  </a:cubicBezTo>
                  <a:cubicBezTo>
                    <a:pt x="264" y="2778"/>
                    <a:pt x="264" y="2647"/>
                    <a:pt x="264" y="2415"/>
                  </a:cubicBezTo>
                  <a:cubicBezTo>
                    <a:pt x="264" y="2210"/>
                    <a:pt x="257" y="1888"/>
                    <a:pt x="250" y="1684"/>
                  </a:cubicBezTo>
                  <a:cubicBezTo>
                    <a:pt x="246" y="1483"/>
                    <a:pt x="232" y="1098"/>
                    <a:pt x="232" y="835"/>
                  </a:cubicBezTo>
                  <a:lnTo>
                    <a:pt x="232" y="357"/>
                  </a:lnTo>
                  <a:close/>
                  <a:moveTo>
                    <a:pt x="118" y="0"/>
                  </a:moveTo>
                  <a:cubicBezTo>
                    <a:pt x="63" y="7"/>
                    <a:pt x="21" y="34"/>
                    <a:pt x="4" y="83"/>
                  </a:cubicBezTo>
                  <a:cubicBezTo>
                    <a:pt x="0" y="135"/>
                    <a:pt x="8" y="2491"/>
                    <a:pt x="14" y="2737"/>
                  </a:cubicBezTo>
                  <a:cubicBezTo>
                    <a:pt x="18" y="2906"/>
                    <a:pt x="49" y="2945"/>
                    <a:pt x="177" y="2980"/>
                  </a:cubicBezTo>
                  <a:cubicBezTo>
                    <a:pt x="215" y="2990"/>
                    <a:pt x="274" y="2996"/>
                    <a:pt x="359" y="2996"/>
                  </a:cubicBezTo>
                  <a:cubicBezTo>
                    <a:pt x="390" y="2996"/>
                    <a:pt x="424" y="2996"/>
                    <a:pt x="461" y="2994"/>
                  </a:cubicBezTo>
                  <a:cubicBezTo>
                    <a:pt x="635" y="2990"/>
                    <a:pt x="690" y="2980"/>
                    <a:pt x="798" y="2948"/>
                  </a:cubicBezTo>
                  <a:cubicBezTo>
                    <a:pt x="1289" y="2796"/>
                    <a:pt x="1615" y="2401"/>
                    <a:pt x="1574" y="1988"/>
                  </a:cubicBezTo>
                  <a:cubicBezTo>
                    <a:pt x="1546" y="1697"/>
                    <a:pt x="1348" y="1227"/>
                    <a:pt x="1099" y="894"/>
                  </a:cubicBezTo>
                  <a:cubicBezTo>
                    <a:pt x="912" y="648"/>
                    <a:pt x="392" y="121"/>
                    <a:pt x="243" y="38"/>
                  </a:cubicBezTo>
                  <a:cubicBezTo>
                    <a:pt x="202" y="13"/>
                    <a:pt x="160" y="7"/>
                    <a:pt x="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1833458" y="3482175"/>
              <a:ext cx="146568" cy="513021"/>
            </a:xfrm>
            <a:custGeom>
              <a:avLst/>
              <a:gdLst/>
              <a:ahLst/>
              <a:cxnLst/>
              <a:rect l="l" t="t" r="r" b="b"/>
              <a:pathLst>
                <a:path w="1942" h="6797" extrusionOk="0">
                  <a:moveTo>
                    <a:pt x="1490" y="228"/>
                  </a:moveTo>
                  <a:cubicBezTo>
                    <a:pt x="1766" y="228"/>
                    <a:pt x="1720" y="1059"/>
                    <a:pt x="1684" y="1318"/>
                  </a:cubicBezTo>
                  <a:cubicBezTo>
                    <a:pt x="1612" y="1855"/>
                    <a:pt x="1383" y="2343"/>
                    <a:pt x="1238" y="2860"/>
                  </a:cubicBezTo>
                  <a:cubicBezTo>
                    <a:pt x="1095" y="3355"/>
                    <a:pt x="1019" y="3865"/>
                    <a:pt x="943" y="4374"/>
                  </a:cubicBezTo>
                  <a:cubicBezTo>
                    <a:pt x="867" y="4880"/>
                    <a:pt x="790" y="5393"/>
                    <a:pt x="627" y="5882"/>
                  </a:cubicBezTo>
                  <a:cubicBezTo>
                    <a:pt x="586" y="6010"/>
                    <a:pt x="528" y="6298"/>
                    <a:pt x="419" y="6401"/>
                  </a:cubicBezTo>
                  <a:cubicBezTo>
                    <a:pt x="364" y="6458"/>
                    <a:pt x="319" y="6482"/>
                    <a:pt x="283" y="6482"/>
                  </a:cubicBezTo>
                  <a:cubicBezTo>
                    <a:pt x="201" y="6482"/>
                    <a:pt x="169" y="6353"/>
                    <a:pt x="187" y="6180"/>
                  </a:cubicBezTo>
                  <a:lnTo>
                    <a:pt x="187" y="6180"/>
                  </a:lnTo>
                  <a:cubicBezTo>
                    <a:pt x="187" y="6178"/>
                    <a:pt x="187" y="6175"/>
                    <a:pt x="187" y="6173"/>
                  </a:cubicBezTo>
                  <a:lnTo>
                    <a:pt x="187" y="6173"/>
                  </a:lnTo>
                  <a:cubicBezTo>
                    <a:pt x="187" y="6173"/>
                    <a:pt x="187" y="6173"/>
                    <a:pt x="187" y="6173"/>
                  </a:cubicBezTo>
                  <a:cubicBezTo>
                    <a:pt x="188" y="6169"/>
                    <a:pt x="188" y="6166"/>
                    <a:pt x="188" y="6163"/>
                  </a:cubicBezTo>
                  <a:lnTo>
                    <a:pt x="188" y="6163"/>
                  </a:lnTo>
                  <a:cubicBezTo>
                    <a:pt x="279" y="5060"/>
                    <a:pt x="393" y="3958"/>
                    <a:pt x="582" y="2871"/>
                  </a:cubicBezTo>
                  <a:cubicBezTo>
                    <a:pt x="676" y="2323"/>
                    <a:pt x="787" y="1776"/>
                    <a:pt x="929" y="1238"/>
                  </a:cubicBezTo>
                  <a:cubicBezTo>
                    <a:pt x="981" y="1038"/>
                    <a:pt x="1061" y="584"/>
                    <a:pt x="1185" y="442"/>
                  </a:cubicBezTo>
                  <a:cubicBezTo>
                    <a:pt x="1315" y="290"/>
                    <a:pt x="1414" y="228"/>
                    <a:pt x="1490" y="228"/>
                  </a:cubicBezTo>
                  <a:close/>
                  <a:moveTo>
                    <a:pt x="1435" y="0"/>
                  </a:moveTo>
                  <a:cubicBezTo>
                    <a:pt x="925" y="0"/>
                    <a:pt x="691" y="1507"/>
                    <a:pt x="635" y="1766"/>
                  </a:cubicBezTo>
                  <a:cubicBezTo>
                    <a:pt x="309" y="3213"/>
                    <a:pt x="143" y="4693"/>
                    <a:pt x="24" y="6173"/>
                  </a:cubicBezTo>
                  <a:cubicBezTo>
                    <a:pt x="0" y="6377"/>
                    <a:pt x="63" y="6713"/>
                    <a:pt x="285" y="6792"/>
                  </a:cubicBezTo>
                  <a:cubicBezTo>
                    <a:pt x="291" y="6795"/>
                    <a:pt x="298" y="6796"/>
                    <a:pt x="305" y="6796"/>
                  </a:cubicBezTo>
                  <a:cubicBezTo>
                    <a:pt x="327" y="6796"/>
                    <a:pt x="349" y="6785"/>
                    <a:pt x="365" y="6772"/>
                  </a:cubicBezTo>
                  <a:cubicBezTo>
                    <a:pt x="611" y="6554"/>
                    <a:pt x="728" y="6117"/>
                    <a:pt x="822" y="5812"/>
                  </a:cubicBezTo>
                  <a:cubicBezTo>
                    <a:pt x="1040" y="5092"/>
                    <a:pt x="1092" y="4336"/>
                    <a:pt x="1234" y="3598"/>
                  </a:cubicBezTo>
                  <a:cubicBezTo>
                    <a:pt x="1380" y="2832"/>
                    <a:pt x="1743" y="2122"/>
                    <a:pt x="1854" y="1353"/>
                  </a:cubicBezTo>
                  <a:cubicBezTo>
                    <a:pt x="1895" y="1069"/>
                    <a:pt x="1941" y="272"/>
                    <a:pt x="1622" y="64"/>
                  </a:cubicBezTo>
                  <a:cubicBezTo>
                    <a:pt x="1556" y="20"/>
                    <a:pt x="1494" y="0"/>
                    <a:pt x="14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1789004" y="4016919"/>
              <a:ext cx="97888" cy="83931"/>
            </a:xfrm>
            <a:custGeom>
              <a:avLst/>
              <a:gdLst/>
              <a:ahLst/>
              <a:cxnLst/>
              <a:rect l="l" t="t" r="r" b="b"/>
              <a:pathLst>
                <a:path w="1297" h="1112" extrusionOk="0">
                  <a:moveTo>
                    <a:pt x="572" y="163"/>
                  </a:moveTo>
                  <a:cubicBezTo>
                    <a:pt x="704" y="163"/>
                    <a:pt x="831" y="210"/>
                    <a:pt x="939" y="310"/>
                  </a:cubicBezTo>
                  <a:cubicBezTo>
                    <a:pt x="1067" y="428"/>
                    <a:pt x="1127" y="598"/>
                    <a:pt x="1043" y="764"/>
                  </a:cubicBezTo>
                  <a:cubicBezTo>
                    <a:pt x="980" y="888"/>
                    <a:pt x="835" y="945"/>
                    <a:pt x="691" y="945"/>
                  </a:cubicBezTo>
                  <a:cubicBezTo>
                    <a:pt x="593" y="945"/>
                    <a:pt x="495" y="919"/>
                    <a:pt x="423" y="868"/>
                  </a:cubicBezTo>
                  <a:cubicBezTo>
                    <a:pt x="189" y="709"/>
                    <a:pt x="197" y="397"/>
                    <a:pt x="370" y="198"/>
                  </a:cubicBezTo>
                  <a:lnTo>
                    <a:pt x="370" y="198"/>
                  </a:lnTo>
                  <a:cubicBezTo>
                    <a:pt x="438" y="175"/>
                    <a:pt x="506" y="163"/>
                    <a:pt x="572" y="163"/>
                  </a:cubicBezTo>
                  <a:close/>
                  <a:moveTo>
                    <a:pt x="567" y="0"/>
                  </a:moveTo>
                  <a:cubicBezTo>
                    <a:pt x="484" y="0"/>
                    <a:pt x="399" y="15"/>
                    <a:pt x="317" y="45"/>
                  </a:cubicBezTo>
                  <a:lnTo>
                    <a:pt x="317" y="45"/>
                  </a:lnTo>
                  <a:cubicBezTo>
                    <a:pt x="300" y="46"/>
                    <a:pt x="282" y="54"/>
                    <a:pt x="268" y="72"/>
                  </a:cubicBezTo>
                  <a:cubicBezTo>
                    <a:pt x="42" y="310"/>
                    <a:pt x="1" y="684"/>
                    <a:pt x="243" y="931"/>
                  </a:cubicBezTo>
                  <a:cubicBezTo>
                    <a:pt x="357" y="1047"/>
                    <a:pt x="534" y="1111"/>
                    <a:pt x="707" y="1111"/>
                  </a:cubicBezTo>
                  <a:cubicBezTo>
                    <a:pt x="842" y="1111"/>
                    <a:pt x="976" y="1072"/>
                    <a:pt x="1075" y="986"/>
                  </a:cubicBezTo>
                  <a:cubicBezTo>
                    <a:pt x="1283" y="809"/>
                    <a:pt x="1296" y="497"/>
                    <a:pt x="1137" y="289"/>
                  </a:cubicBezTo>
                  <a:cubicBezTo>
                    <a:pt x="996" y="102"/>
                    <a:pt x="787" y="0"/>
                    <a:pt x="5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406544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305;p55">
            <a:extLst>
              <a:ext uri="{FF2B5EF4-FFF2-40B4-BE49-F238E27FC236}">
                <a16:creationId xmlns:a16="http://schemas.microsoft.com/office/drawing/2014/main" id="{3AB46CC9-B323-2C06-D006-85C1C33DB012}"/>
              </a:ext>
            </a:extLst>
          </p:cNvPr>
          <p:cNvSpPr txBox="1">
            <a:spLocks/>
          </p:cNvSpPr>
          <p:nvPr/>
        </p:nvSpPr>
        <p:spPr>
          <a:xfrm>
            <a:off x="327660" y="358139"/>
            <a:ext cx="2141220" cy="259081"/>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b="1">
                <a:solidFill>
                  <a:schemeClr val="dk2"/>
                </a:solidFill>
                <a:latin typeface="Source Sans Pro Black" panose="020B0803030403020204" pitchFamily="34" charset="0"/>
                <a:ea typeface="Source Sans Pro Black" panose="020B0803030403020204" pitchFamily="34" charset="0"/>
              </a:rPr>
              <a:t>Encapsulation</a:t>
            </a:r>
          </a:p>
        </p:txBody>
      </p:sp>
      <p:sp>
        <p:nvSpPr>
          <p:cNvPr id="4" name="Hộp Văn bản 3">
            <a:extLst>
              <a:ext uri="{FF2B5EF4-FFF2-40B4-BE49-F238E27FC236}">
                <a16:creationId xmlns:a16="http://schemas.microsoft.com/office/drawing/2014/main" id="{ACD7151A-7FAA-B6F4-BB59-210AD32441F7}"/>
              </a:ext>
            </a:extLst>
          </p:cNvPr>
          <p:cNvSpPr txBox="1"/>
          <p:nvPr/>
        </p:nvSpPr>
        <p:spPr>
          <a:xfrm>
            <a:off x="960120" y="899398"/>
            <a:ext cx="6667500" cy="307777"/>
          </a:xfrm>
          <a:prstGeom prst="rect">
            <a:avLst/>
          </a:prstGeom>
          <a:noFill/>
        </p:spPr>
        <p:txBody>
          <a:bodyPr wrap="square">
            <a:spAutoFit/>
          </a:bodyPr>
          <a:lstStyle/>
          <a:p>
            <a:r>
              <a:rPr lang="en-US" b="0" i="0">
                <a:solidFill>
                  <a:schemeClr val="bg1"/>
                </a:solidFill>
                <a:effectLst/>
                <a:latin typeface="Arial" panose="020B0604020202020204" pitchFamily="34" charset="0"/>
              </a:rPr>
              <a:t>Attributes and methods are encapsulated inside a class and set access-modifier</a:t>
            </a:r>
            <a:endParaRPr lang="en-US">
              <a:solidFill>
                <a:schemeClr val="bg1"/>
              </a:solidFill>
            </a:endParaRPr>
          </a:p>
        </p:txBody>
      </p:sp>
      <p:sp>
        <p:nvSpPr>
          <p:cNvPr id="5" name="Google Shape;2305;p55">
            <a:extLst>
              <a:ext uri="{FF2B5EF4-FFF2-40B4-BE49-F238E27FC236}">
                <a16:creationId xmlns:a16="http://schemas.microsoft.com/office/drawing/2014/main" id="{21186F6B-D8C1-F132-C2A3-48CF3DAD0359}"/>
              </a:ext>
            </a:extLst>
          </p:cNvPr>
          <p:cNvSpPr txBox="1">
            <a:spLocks/>
          </p:cNvSpPr>
          <p:nvPr/>
        </p:nvSpPr>
        <p:spPr>
          <a:xfrm>
            <a:off x="251460" y="1489353"/>
            <a:ext cx="2004060" cy="259081"/>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b="1">
                <a:solidFill>
                  <a:schemeClr val="dk2"/>
                </a:solidFill>
                <a:latin typeface="Source Sans Pro Black" panose="020B0803030403020204" pitchFamily="34" charset="0"/>
                <a:ea typeface="Source Sans Pro Black" panose="020B0803030403020204" pitchFamily="34" charset="0"/>
              </a:rPr>
              <a:t>Inheritance</a:t>
            </a:r>
          </a:p>
        </p:txBody>
      </p:sp>
      <p:sp>
        <p:nvSpPr>
          <p:cNvPr id="10" name="Google Shape;10317;p66">
            <a:extLst>
              <a:ext uri="{FF2B5EF4-FFF2-40B4-BE49-F238E27FC236}">
                <a16:creationId xmlns:a16="http://schemas.microsoft.com/office/drawing/2014/main" id="{0DBA5255-16B8-B70D-23CB-8717CE716805}"/>
              </a:ext>
            </a:extLst>
          </p:cNvPr>
          <p:cNvSpPr/>
          <p:nvPr/>
        </p:nvSpPr>
        <p:spPr>
          <a:xfrm>
            <a:off x="837669" y="2093835"/>
            <a:ext cx="1486432" cy="579837"/>
          </a:xfrm>
          <a:prstGeom prst="roundRect">
            <a:avLst>
              <a:gd name="adj" fmla="val 50000"/>
            </a:avLst>
          </a:pr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bg1"/>
                </a:solidFill>
              </a:rPr>
              <a:t>King, </a:t>
            </a:r>
            <a:r>
              <a:rPr lang="en-US" b="0" i="0">
                <a:solidFill>
                  <a:schemeClr val="bg1"/>
                </a:solidFill>
                <a:effectLst/>
                <a:latin typeface="Arial" panose="020B0604020202020204" pitchFamily="34" charset="0"/>
              </a:rPr>
              <a:t>Poinsettia</a:t>
            </a:r>
            <a:endParaRPr>
              <a:solidFill>
                <a:schemeClr val="bg1"/>
              </a:solidFill>
            </a:endParaRPr>
          </a:p>
        </p:txBody>
      </p:sp>
      <p:sp>
        <p:nvSpPr>
          <p:cNvPr id="11" name="Google Shape;10317;p66">
            <a:extLst>
              <a:ext uri="{FF2B5EF4-FFF2-40B4-BE49-F238E27FC236}">
                <a16:creationId xmlns:a16="http://schemas.microsoft.com/office/drawing/2014/main" id="{C6FA7BBB-816B-62B7-7A45-A809EF74AF79}"/>
              </a:ext>
            </a:extLst>
          </p:cNvPr>
          <p:cNvSpPr/>
          <p:nvPr/>
        </p:nvSpPr>
        <p:spPr>
          <a:xfrm>
            <a:off x="5996409" y="2093834"/>
            <a:ext cx="1486432" cy="579837"/>
          </a:xfrm>
          <a:prstGeom prst="roundRect">
            <a:avLst>
              <a:gd name="adj" fmla="val 50000"/>
            </a:avLst>
          </a:pr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bg1"/>
                </a:solidFill>
              </a:rPr>
              <a:t>Figure</a:t>
            </a:r>
            <a:endParaRPr>
              <a:solidFill>
                <a:schemeClr val="bg1"/>
              </a:solidFill>
            </a:endParaRPr>
          </a:p>
        </p:txBody>
      </p:sp>
      <p:sp>
        <p:nvSpPr>
          <p:cNvPr id="12" name="Google Shape;10317;p66">
            <a:extLst>
              <a:ext uri="{FF2B5EF4-FFF2-40B4-BE49-F238E27FC236}">
                <a16:creationId xmlns:a16="http://schemas.microsoft.com/office/drawing/2014/main" id="{982DBD52-FD6B-BE1F-4CDE-B749EC9D0833}"/>
              </a:ext>
            </a:extLst>
          </p:cNvPr>
          <p:cNvSpPr/>
          <p:nvPr/>
        </p:nvSpPr>
        <p:spPr>
          <a:xfrm>
            <a:off x="837669" y="3105148"/>
            <a:ext cx="1486432" cy="579837"/>
          </a:xfrm>
          <a:prstGeom prst="roundRect">
            <a:avLst>
              <a:gd name="adj" fmla="val 50000"/>
            </a:avLst>
          </a:pr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bg1"/>
                </a:solidFill>
              </a:rPr>
              <a:t>Event</a:t>
            </a:r>
            <a:endParaRPr>
              <a:solidFill>
                <a:schemeClr val="bg1"/>
              </a:solidFill>
            </a:endParaRPr>
          </a:p>
        </p:txBody>
      </p:sp>
      <p:sp>
        <p:nvSpPr>
          <p:cNvPr id="13" name="Google Shape;10317;p66">
            <a:extLst>
              <a:ext uri="{FF2B5EF4-FFF2-40B4-BE49-F238E27FC236}">
                <a16:creationId xmlns:a16="http://schemas.microsoft.com/office/drawing/2014/main" id="{BA3F6849-FE39-F782-5F5C-4CF35EED9DB2}"/>
              </a:ext>
            </a:extLst>
          </p:cNvPr>
          <p:cNvSpPr/>
          <p:nvPr/>
        </p:nvSpPr>
        <p:spPr>
          <a:xfrm>
            <a:off x="5996409" y="3105148"/>
            <a:ext cx="1486432" cy="579837"/>
          </a:xfrm>
          <a:prstGeom prst="roundRect">
            <a:avLst>
              <a:gd name="adj" fmla="val 50000"/>
            </a:avLst>
          </a:pr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bg1"/>
                </a:solidFill>
              </a:rPr>
              <a:t>EventInit</a:t>
            </a:r>
            <a:endParaRPr>
              <a:solidFill>
                <a:schemeClr val="bg1"/>
              </a:solidFill>
            </a:endParaRPr>
          </a:p>
        </p:txBody>
      </p:sp>
      <p:sp>
        <p:nvSpPr>
          <p:cNvPr id="14" name="Google Shape;10317;p66">
            <a:extLst>
              <a:ext uri="{FF2B5EF4-FFF2-40B4-BE49-F238E27FC236}">
                <a16:creationId xmlns:a16="http://schemas.microsoft.com/office/drawing/2014/main" id="{BED16C33-0610-FBB1-1D01-A00EFC1CF8DE}"/>
              </a:ext>
            </a:extLst>
          </p:cNvPr>
          <p:cNvSpPr/>
          <p:nvPr/>
        </p:nvSpPr>
        <p:spPr>
          <a:xfrm>
            <a:off x="837669" y="4116461"/>
            <a:ext cx="1486432" cy="579837"/>
          </a:xfrm>
          <a:prstGeom prst="roundRect">
            <a:avLst>
              <a:gd name="adj" fmla="val 50000"/>
            </a:avLst>
          </a:pr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bg1"/>
                </a:solidFill>
              </a:rPr>
              <a:t>Relic</a:t>
            </a:r>
            <a:endParaRPr>
              <a:solidFill>
                <a:schemeClr val="bg1"/>
              </a:solidFill>
            </a:endParaRPr>
          </a:p>
        </p:txBody>
      </p:sp>
      <p:sp>
        <p:nvSpPr>
          <p:cNvPr id="15" name="Google Shape;10317;p66">
            <a:extLst>
              <a:ext uri="{FF2B5EF4-FFF2-40B4-BE49-F238E27FC236}">
                <a16:creationId xmlns:a16="http://schemas.microsoft.com/office/drawing/2014/main" id="{874C9A70-7EDA-979A-18F4-CB7C0E3ECBBC}"/>
              </a:ext>
            </a:extLst>
          </p:cNvPr>
          <p:cNvSpPr/>
          <p:nvPr/>
        </p:nvSpPr>
        <p:spPr>
          <a:xfrm>
            <a:off x="3421114" y="4116461"/>
            <a:ext cx="1486432" cy="579837"/>
          </a:xfrm>
          <a:prstGeom prst="roundRect">
            <a:avLst>
              <a:gd name="adj" fmla="val 50000"/>
            </a:avLst>
          </a:pr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bg1"/>
                </a:solidFill>
              </a:rPr>
              <a:t>Type</a:t>
            </a:r>
            <a:endParaRPr>
              <a:solidFill>
                <a:schemeClr val="bg1"/>
              </a:solidFill>
            </a:endParaRPr>
          </a:p>
        </p:txBody>
      </p:sp>
      <p:sp>
        <p:nvSpPr>
          <p:cNvPr id="16" name="Google Shape;10317;p66">
            <a:extLst>
              <a:ext uri="{FF2B5EF4-FFF2-40B4-BE49-F238E27FC236}">
                <a16:creationId xmlns:a16="http://schemas.microsoft.com/office/drawing/2014/main" id="{3FCC3F70-EB7E-D6A9-C676-BF33DDF1390B}"/>
              </a:ext>
            </a:extLst>
          </p:cNvPr>
          <p:cNvSpPr/>
          <p:nvPr/>
        </p:nvSpPr>
        <p:spPr>
          <a:xfrm>
            <a:off x="6004559" y="4116461"/>
            <a:ext cx="1486432" cy="579837"/>
          </a:xfrm>
          <a:prstGeom prst="roundRect">
            <a:avLst>
              <a:gd name="adj" fmla="val 50000"/>
            </a:avLst>
          </a:pr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bg1"/>
                </a:solidFill>
              </a:rPr>
              <a:t>Province</a:t>
            </a:r>
            <a:endParaRPr>
              <a:solidFill>
                <a:schemeClr val="bg1"/>
              </a:solidFill>
            </a:endParaRPr>
          </a:p>
        </p:txBody>
      </p:sp>
      <p:cxnSp>
        <p:nvCxnSpPr>
          <p:cNvPr id="18" name="Đường kết nối Mũi tên Thẳng 17">
            <a:extLst>
              <a:ext uri="{FF2B5EF4-FFF2-40B4-BE49-F238E27FC236}">
                <a16:creationId xmlns:a16="http://schemas.microsoft.com/office/drawing/2014/main" id="{64B5E1FF-8A4C-85D8-0DCD-0F4006AB08EF}"/>
              </a:ext>
            </a:extLst>
          </p:cNvPr>
          <p:cNvCxnSpPr>
            <a:stCxn id="10" idx="3"/>
            <a:endCxn id="11" idx="1"/>
          </p:cNvCxnSpPr>
          <p:nvPr/>
        </p:nvCxnSpPr>
        <p:spPr>
          <a:xfrm flipV="1">
            <a:off x="2324101" y="2383753"/>
            <a:ext cx="3672308"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Đường kết nối Mũi tên Thẳng 18">
            <a:extLst>
              <a:ext uri="{FF2B5EF4-FFF2-40B4-BE49-F238E27FC236}">
                <a16:creationId xmlns:a16="http://schemas.microsoft.com/office/drawing/2014/main" id="{0E9F975A-7C1A-F2B4-195B-5CE67862D428}"/>
              </a:ext>
            </a:extLst>
          </p:cNvPr>
          <p:cNvCxnSpPr/>
          <p:nvPr/>
        </p:nvCxnSpPr>
        <p:spPr>
          <a:xfrm flipV="1">
            <a:off x="2332251" y="3406496"/>
            <a:ext cx="3672308"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Đường kết nối Mũi tên Thẳng 19">
            <a:extLst>
              <a:ext uri="{FF2B5EF4-FFF2-40B4-BE49-F238E27FC236}">
                <a16:creationId xmlns:a16="http://schemas.microsoft.com/office/drawing/2014/main" id="{D89D41D7-190E-D234-BBDE-0C711E24556B}"/>
              </a:ext>
            </a:extLst>
          </p:cNvPr>
          <p:cNvCxnSpPr>
            <a:cxnSpLocks/>
            <a:endCxn id="15" idx="1"/>
          </p:cNvCxnSpPr>
          <p:nvPr/>
        </p:nvCxnSpPr>
        <p:spPr>
          <a:xfrm>
            <a:off x="2324101" y="4394949"/>
            <a:ext cx="1097013" cy="1143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Đường kết nối Mũi tên Thẳng 21">
            <a:extLst>
              <a:ext uri="{FF2B5EF4-FFF2-40B4-BE49-F238E27FC236}">
                <a16:creationId xmlns:a16="http://schemas.microsoft.com/office/drawing/2014/main" id="{CB6A1EA1-71CD-6763-EE34-514E291B45F4}"/>
              </a:ext>
            </a:extLst>
          </p:cNvPr>
          <p:cNvCxnSpPr>
            <a:cxnSpLocks/>
          </p:cNvCxnSpPr>
          <p:nvPr/>
        </p:nvCxnSpPr>
        <p:spPr>
          <a:xfrm>
            <a:off x="4907546" y="4429239"/>
            <a:ext cx="1097013" cy="1143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3" name="Hộp Văn bản 22">
            <a:extLst>
              <a:ext uri="{FF2B5EF4-FFF2-40B4-BE49-F238E27FC236}">
                <a16:creationId xmlns:a16="http://schemas.microsoft.com/office/drawing/2014/main" id="{A23DE07F-6F1C-7BAC-14B3-DED0E4EE550D}"/>
              </a:ext>
            </a:extLst>
          </p:cNvPr>
          <p:cNvSpPr txBox="1"/>
          <p:nvPr/>
        </p:nvSpPr>
        <p:spPr>
          <a:xfrm>
            <a:off x="3726180" y="2142678"/>
            <a:ext cx="685800" cy="276999"/>
          </a:xfrm>
          <a:prstGeom prst="rect">
            <a:avLst/>
          </a:prstGeom>
          <a:noFill/>
        </p:spPr>
        <p:txBody>
          <a:bodyPr wrap="square" rtlCol="0">
            <a:spAutoFit/>
          </a:bodyPr>
          <a:lstStyle/>
          <a:p>
            <a:pPr algn="ctr"/>
            <a:r>
              <a:rPr lang="en-US" sz="1200" i="1">
                <a:solidFill>
                  <a:schemeClr val="bg1"/>
                </a:solidFill>
              </a:rPr>
              <a:t>inherit</a:t>
            </a:r>
          </a:p>
        </p:txBody>
      </p:sp>
      <p:sp>
        <p:nvSpPr>
          <p:cNvPr id="24" name="Hộp Văn bản 23">
            <a:extLst>
              <a:ext uri="{FF2B5EF4-FFF2-40B4-BE49-F238E27FC236}">
                <a16:creationId xmlns:a16="http://schemas.microsoft.com/office/drawing/2014/main" id="{2EF2C7CF-12F9-F7C0-62CD-6981D3D1D275}"/>
              </a:ext>
            </a:extLst>
          </p:cNvPr>
          <p:cNvSpPr txBox="1"/>
          <p:nvPr/>
        </p:nvSpPr>
        <p:spPr>
          <a:xfrm>
            <a:off x="2468880" y="4163671"/>
            <a:ext cx="685800" cy="276999"/>
          </a:xfrm>
          <a:prstGeom prst="rect">
            <a:avLst/>
          </a:prstGeom>
          <a:noFill/>
        </p:spPr>
        <p:txBody>
          <a:bodyPr wrap="square" rtlCol="0">
            <a:spAutoFit/>
          </a:bodyPr>
          <a:lstStyle/>
          <a:p>
            <a:pPr algn="ctr"/>
            <a:r>
              <a:rPr lang="en-US" sz="1200" i="1">
                <a:solidFill>
                  <a:schemeClr val="bg1"/>
                </a:solidFill>
              </a:rPr>
              <a:t>inherit</a:t>
            </a:r>
          </a:p>
        </p:txBody>
      </p:sp>
      <p:sp>
        <p:nvSpPr>
          <p:cNvPr id="25" name="Hộp Văn bản 24">
            <a:extLst>
              <a:ext uri="{FF2B5EF4-FFF2-40B4-BE49-F238E27FC236}">
                <a16:creationId xmlns:a16="http://schemas.microsoft.com/office/drawing/2014/main" id="{47083675-C269-7E0F-64F3-0FBC577F925F}"/>
              </a:ext>
            </a:extLst>
          </p:cNvPr>
          <p:cNvSpPr txBox="1"/>
          <p:nvPr/>
        </p:nvSpPr>
        <p:spPr>
          <a:xfrm>
            <a:off x="3726180" y="3147531"/>
            <a:ext cx="685800" cy="276999"/>
          </a:xfrm>
          <a:prstGeom prst="rect">
            <a:avLst/>
          </a:prstGeom>
          <a:noFill/>
        </p:spPr>
        <p:txBody>
          <a:bodyPr wrap="square" rtlCol="0">
            <a:spAutoFit/>
          </a:bodyPr>
          <a:lstStyle/>
          <a:p>
            <a:pPr algn="ctr"/>
            <a:r>
              <a:rPr lang="en-US" sz="1200" i="1">
                <a:solidFill>
                  <a:schemeClr val="bg1"/>
                </a:solidFill>
              </a:rPr>
              <a:t>inherit</a:t>
            </a:r>
          </a:p>
        </p:txBody>
      </p:sp>
      <p:sp>
        <p:nvSpPr>
          <p:cNvPr id="26" name="Hộp Văn bản 25">
            <a:extLst>
              <a:ext uri="{FF2B5EF4-FFF2-40B4-BE49-F238E27FC236}">
                <a16:creationId xmlns:a16="http://schemas.microsoft.com/office/drawing/2014/main" id="{64BC70CE-37CC-B027-159F-23B206F5D032}"/>
              </a:ext>
            </a:extLst>
          </p:cNvPr>
          <p:cNvSpPr txBox="1"/>
          <p:nvPr/>
        </p:nvSpPr>
        <p:spPr>
          <a:xfrm>
            <a:off x="5113152" y="4202872"/>
            <a:ext cx="685800" cy="276999"/>
          </a:xfrm>
          <a:prstGeom prst="rect">
            <a:avLst/>
          </a:prstGeom>
          <a:noFill/>
        </p:spPr>
        <p:txBody>
          <a:bodyPr wrap="square" rtlCol="0">
            <a:spAutoFit/>
          </a:bodyPr>
          <a:lstStyle/>
          <a:p>
            <a:pPr algn="ctr"/>
            <a:r>
              <a:rPr lang="en-US" sz="1200" i="1">
                <a:solidFill>
                  <a:schemeClr val="bg1"/>
                </a:solidFill>
              </a:rPr>
              <a:t>inherit</a:t>
            </a:r>
          </a:p>
        </p:txBody>
      </p:sp>
    </p:spTree>
    <p:extLst>
      <p:ext uri="{BB962C8B-B14F-4D97-AF65-F5344CB8AC3E}">
        <p14:creationId xmlns:p14="http://schemas.microsoft.com/office/powerpoint/2010/main" val="219402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22" presetClass="entr" presetSubtype="4" fill="hold" nodeType="withEffect">
                                  <p:stCondLst>
                                    <p:cond delay="250"/>
                                  </p:stCondLst>
                                  <p:childTnLst>
                                    <p:set>
                                      <p:cBhvr>
                                        <p:cTn id="25" dur="1" fill="hold">
                                          <p:stCondLst>
                                            <p:cond delay="0"/>
                                          </p:stCondLst>
                                        </p:cTn>
                                        <p:tgtEl>
                                          <p:spTgt spid="18"/>
                                        </p:tgtEl>
                                        <p:attrNameLst>
                                          <p:attrName>style.visibility</p:attrName>
                                        </p:attrNameLst>
                                      </p:cBhvr>
                                      <p:to>
                                        <p:strVal val="visible"/>
                                      </p:to>
                                    </p:set>
                                    <p:animEffect transition="in" filter="wipe(down)">
                                      <p:cBhvr>
                                        <p:cTn id="26" dur="500"/>
                                        <p:tgtEl>
                                          <p:spTgt spid="18"/>
                                        </p:tgtEl>
                                      </p:cBhvr>
                                    </p:animEffect>
                                  </p:childTnLst>
                                </p:cTn>
                              </p:par>
                              <p:par>
                                <p:cTn id="27" presetID="10" presetClass="entr" presetSubtype="0" fill="hold" grpId="0" nodeType="withEffect">
                                  <p:stCondLst>
                                    <p:cond delay="25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5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22" presetClass="entr" presetSubtype="4" fill="hold" nodeType="withEffect">
                                  <p:stCondLst>
                                    <p:cond delay="750"/>
                                  </p:stCondLst>
                                  <p:childTnLst>
                                    <p:set>
                                      <p:cBhvr>
                                        <p:cTn id="37" dur="1" fill="hold">
                                          <p:stCondLst>
                                            <p:cond delay="0"/>
                                          </p:stCondLst>
                                        </p:cTn>
                                        <p:tgtEl>
                                          <p:spTgt spid="19"/>
                                        </p:tgtEl>
                                        <p:attrNameLst>
                                          <p:attrName>style.visibility</p:attrName>
                                        </p:attrNameLst>
                                      </p:cBhvr>
                                      <p:to>
                                        <p:strVal val="visible"/>
                                      </p:to>
                                    </p:set>
                                    <p:animEffect transition="in" filter="wipe(down)">
                                      <p:cBhvr>
                                        <p:cTn id="38" dur="500"/>
                                        <p:tgtEl>
                                          <p:spTgt spid="19"/>
                                        </p:tgtEl>
                                      </p:cBhvr>
                                    </p:animEffect>
                                  </p:childTnLst>
                                </p:cTn>
                              </p:par>
                              <p:par>
                                <p:cTn id="39" presetID="10" presetClass="entr" presetSubtype="0" fill="hold" grpId="0" nodeType="withEffect">
                                  <p:stCondLst>
                                    <p:cond delay="75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100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grpId="0" nodeType="withEffect">
                                  <p:stCondLst>
                                    <p:cond delay="100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grpId="0" nodeType="withEffect">
                                  <p:stCondLst>
                                    <p:cond delay="125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par>
                                <p:cTn id="51" presetID="22" presetClass="entr" presetSubtype="4" fill="hold" nodeType="withEffect">
                                  <p:stCondLst>
                                    <p:cond delay="1250"/>
                                  </p:stCondLst>
                                  <p:childTnLst>
                                    <p:set>
                                      <p:cBhvr>
                                        <p:cTn id="52" dur="1" fill="hold">
                                          <p:stCondLst>
                                            <p:cond delay="0"/>
                                          </p:stCondLst>
                                        </p:cTn>
                                        <p:tgtEl>
                                          <p:spTgt spid="20"/>
                                        </p:tgtEl>
                                        <p:attrNameLst>
                                          <p:attrName>style.visibility</p:attrName>
                                        </p:attrNameLst>
                                      </p:cBhvr>
                                      <p:to>
                                        <p:strVal val="visible"/>
                                      </p:to>
                                    </p:set>
                                    <p:animEffect transition="in" filter="wipe(down)">
                                      <p:cBhvr>
                                        <p:cTn id="53" dur="500"/>
                                        <p:tgtEl>
                                          <p:spTgt spid="20"/>
                                        </p:tgtEl>
                                      </p:cBhvr>
                                    </p:animEffect>
                                  </p:childTnLst>
                                </p:cTn>
                              </p:par>
                              <p:par>
                                <p:cTn id="54" presetID="10" presetClass="entr" presetSubtype="0" fill="hold" grpId="0" nodeType="withEffect">
                                  <p:stCondLst>
                                    <p:cond delay="150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par>
                                <p:cTn id="57" presetID="10" presetClass="entr" presetSubtype="0" fill="hold" grpId="0" nodeType="withEffect">
                                  <p:stCondLst>
                                    <p:cond delay="175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500"/>
                                        <p:tgtEl>
                                          <p:spTgt spid="26"/>
                                        </p:tgtEl>
                                      </p:cBhvr>
                                    </p:animEffect>
                                  </p:childTnLst>
                                </p:cTn>
                              </p:par>
                              <p:par>
                                <p:cTn id="60" presetID="22" presetClass="entr" presetSubtype="4" fill="hold" nodeType="withEffect">
                                  <p:stCondLst>
                                    <p:cond delay="1750"/>
                                  </p:stCondLst>
                                  <p:childTnLst>
                                    <p:set>
                                      <p:cBhvr>
                                        <p:cTn id="61" dur="1" fill="hold">
                                          <p:stCondLst>
                                            <p:cond delay="0"/>
                                          </p:stCondLst>
                                        </p:cTn>
                                        <p:tgtEl>
                                          <p:spTgt spid="22"/>
                                        </p:tgtEl>
                                        <p:attrNameLst>
                                          <p:attrName>style.visibility</p:attrName>
                                        </p:attrNameLst>
                                      </p:cBhvr>
                                      <p:to>
                                        <p:strVal val="visible"/>
                                      </p:to>
                                    </p:set>
                                    <p:animEffect transition="in" filter="wipe(down)">
                                      <p:cBhvr>
                                        <p:cTn id="62" dur="500"/>
                                        <p:tgtEl>
                                          <p:spTgt spid="2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200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10" grpId="0" animBg="1"/>
      <p:bldP spid="11" grpId="0" animBg="1"/>
      <p:bldP spid="12" grpId="0" animBg="1"/>
      <p:bldP spid="13" grpId="0" animBg="1"/>
      <p:bldP spid="14" grpId="0" animBg="1"/>
      <p:bldP spid="15" grpId="0" animBg="1"/>
      <p:bldP spid="16" grpId="0" animBg="1"/>
      <p:bldP spid="23" grpId="0"/>
      <p:bldP spid="24" grpId="0"/>
      <p:bldP spid="25" grpId="0"/>
      <p:bldP spid="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305;p55">
            <a:extLst>
              <a:ext uri="{FF2B5EF4-FFF2-40B4-BE49-F238E27FC236}">
                <a16:creationId xmlns:a16="http://schemas.microsoft.com/office/drawing/2014/main" id="{3AB46CC9-B323-2C06-D006-85C1C33DB012}"/>
              </a:ext>
            </a:extLst>
          </p:cNvPr>
          <p:cNvSpPr txBox="1">
            <a:spLocks/>
          </p:cNvSpPr>
          <p:nvPr/>
        </p:nvSpPr>
        <p:spPr>
          <a:xfrm>
            <a:off x="-110490" y="358139"/>
            <a:ext cx="2141220" cy="259081"/>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b="1">
                <a:solidFill>
                  <a:schemeClr val="dk2"/>
                </a:solidFill>
                <a:latin typeface="Source Sans Pro Black" panose="020B0803030403020204" pitchFamily="34" charset="0"/>
                <a:ea typeface="Source Sans Pro Black" panose="020B0803030403020204" pitchFamily="34" charset="0"/>
              </a:rPr>
              <a:t>Abstract</a:t>
            </a:r>
          </a:p>
        </p:txBody>
      </p:sp>
      <p:sp>
        <p:nvSpPr>
          <p:cNvPr id="4" name="Hộp Văn bản 3">
            <a:extLst>
              <a:ext uri="{FF2B5EF4-FFF2-40B4-BE49-F238E27FC236}">
                <a16:creationId xmlns:a16="http://schemas.microsoft.com/office/drawing/2014/main" id="{ACD7151A-7FAA-B6F4-BB59-210AD32441F7}"/>
              </a:ext>
            </a:extLst>
          </p:cNvPr>
          <p:cNvSpPr txBox="1"/>
          <p:nvPr/>
        </p:nvSpPr>
        <p:spPr>
          <a:xfrm>
            <a:off x="898629" y="879986"/>
            <a:ext cx="7003311" cy="523220"/>
          </a:xfrm>
          <a:prstGeom prst="rect">
            <a:avLst/>
          </a:prstGeom>
          <a:noFill/>
        </p:spPr>
        <p:txBody>
          <a:bodyPr wrap="square">
            <a:spAutoFit/>
          </a:bodyPr>
          <a:lstStyle/>
          <a:p>
            <a:r>
              <a:rPr lang="en-US" b="0" i="0">
                <a:solidFill>
                  <a:schemeClr val="bg1"/>
                </a:solidFill>
                <a:effectLst/>
                <a:latin typeface="Arial" panose="020B0604020202020204" pitchFamily="34" charset="0"/>
              </a:rPr>
              <a:t>Interface IObject: contains 5 unimplemented methods Class Figure, Dynasty,EventInit,</a:t>
            </a:r>
          </a:p>
          <a:p>
            <a:r>
              <a:rPr lang="en-US" b="0" i="0">
                <a:solidFill>
                  <a:schemeClr val="bg1"/>
                </a:solidFill>
                <a:effectLst/>
                <a:latin typeface="Arial" panose="020B0604020202020204" pitchFamily="34" charset="0"/>
              </a:rPr>
              <a:t>Relic, Festival implements IObject</a:t>
            </a:r>
            <a:endParaRPr lang="en-US">
              <a:solidFill>
                <a:schemeClr val="bg1"/>
              </a:solidFill>
            </a:endParaRPr>
          </a:p>
        </p:txBody>
      </p:sp>
      <p:sp>
        <p:nvSpPr>
          <p:cNvPr id="5" name="Google Shape;2305;p55">
            <a:extLst>
              <a:ext uri="{FF2B5EF4-FFF2-40B4-BE49-F238E27FC236}">
                <a16:creationId xmlns:a16="http://schemas.microsoft.com/office/drawing/2014/main" id="{21186F6B-D8C1-F132-C2A3-48CF3DAD0359}"/>
              </a:ext>
            </a:extLst>
          </p:cNvPr>
          <p:cNvSpPr txBox="1">
            <a:spLocks/>
          </p:cNvSpPr>
          <p:nvPr/>
        </p:nvSpPr>
        <p:spPr>
          <a:xfrm>
            <a:off x="304801" y="1764501"/>
            <a:ext cx="2141219" cy="21747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b="1">
                <a:solidFill>
                  <a:schemeClr val="dk2"/>
                </a:solidFill>
                <a:latin typeface="Source Sans Pro Black" panose="020B0803030403020204" pitchFamily="34" charset="0"/>
                <a:ea typeface="Source Sans Pro Black" panose="020B0803030403020204" pitchFamily="34" charset="0"/>
              </a:rPr>
              <a:t>Polymorphism</a:t>
            </a:r>
          </a:p>
        </p:txBody>
      </p:sp>
      <p:sp>
        <p:nvSpPr>
          <p:cNvPr id="7" name="Google Shape;3445;p64" descr="Timeline background shape">
            <a:extLst>
              <a:ext uri="{FF2B5EF4-FFF2-40B4-BE49-F238E27FC236}">
                <a16:creationId xmlns:a16="http://schemas.microsoft.com/office/drawing/2014/main" id="{6A45F8C2-F01D-D9DB-727B-B615D1CE11EA}"/>
              </a:ext>
            </a:extLst>
          </p:cNvPr>
          <p:cNvSpPr/>
          <p:nvPr/>
        </p:nvSpPr>
        <p:spPr>
          <a:xfrm>
            <a:off x="1264389" y="2876550"/>
            <a:ext cx="2247900" cy="1464234"/>
          </a:xfrm>
          <a:prstGeom prst="homePlate">
            <a:avLst>
              <a:gd name="adj" fmla="val 40633"/>
            </a:avLst>
          </a:prstGeom>
          <a:noFill/>
          <a:ln w="12700"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endParaRPr lang="en-US" b="0" i="0">
              <a:solidFill>
                <a:schemeClr val="bg1"/>
              </a:solidFill>
              <a:effectLst/>
              <a:latin typeface="Arial" panose="020B0604020202020204" pitchFamily="34" charset="0"/>
            </a:endParaRPr>
          </a:p>
          <a:p>
            <a:r>
              <a:rPr lang="en-US" b="0" i="0">
                <a:solidFill>
                  <a:schemeClr val="bg1"/>
                </a:solidFill>
                <a:effectLst/>
                <a:latin typeface="Arial" panose="020B0604020202020204" pitchFamily="34" charset="0"/>
              </a:rPr>
              <a:t>Kings and Figures can be downcast to call specific attributes and methods.</a:t>
            </a:r>
            <a:endParaRPr lang="en-US">
              <a:solidFill>
                <a:schemeClr val="bg1"/>
              </a:solidFill>
            </a:endParaRPr>
          </a:p>
          <a:p>
            <a:pPr marL="0" lvl="0" indent="0" rtl="0">
              <a:spcBef>
                <a:spcPts val="0"/>
              </a:spcBef>
              <a:spcAft>
                <a:spcPts val="0"/>
              </a:spcAft>
              <a:buNone/>
            </a:pPr>
            <a:endParaRPr/>
          </a:p>
        </p:txBody>
      </p:sp>
      <p:sp>
        <p:nvSpPr>
          <p:cNvPr id="9" name="Google Shape;3445;p64" descr="Timeline background shape">
            <a:extLst>
              <a:ext uri="{FF2B5EF4-FFF2-40B4-BE49-F238E27FC236}">
                <a16:creationId xmlns:a16="http://schemas.microsoft.com/office/drawing/2014/main" id="{A77999BA-05E5-BDE8-3F5E-A0CAF5204C60}"/>
              </a:ext>
            </a:extLst>
          </p:cNvPr>
          <p:cNvSpPr/>
          <p:nvPr/>
        </p:nvSpPr>
        <p:spPr>
          <a:xfrm>
            <a:off x="4815309" y="2799280"/>
            <a:ext cx="2247900" cy="1464234"/>
          </a:xfrm>
          <a:prstGeom prst="homePlate">
            <a:avLst>
              <a:gd name="adj" fmla="val 40633"/>
            </a:avLst>
          </a:prstGeom>
          <a:noFill/>
          <a:ln w="12700"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r>
              <a:rPr lang="en-US" b="0" i="0">
                <a:solidFill>
                  <a:schemeClr val="bg1"/>
                </a:solidFill>
                <a:effectLst/>
                <a:latin typeface="Arial" panose="020B0604020202020204" pitchFamily="34" charset="0"/>
              </a:rPr>
              <a:t>List EventInit has element as Event (Upcast technique)</a:t>
            </a:r>
            <a:endParaRPr/>
          </a:p>
        </p:txBody>
      </p:sp>
    </p:spTree>
    <p:extLst>
      <p:ext uri="{BB962C8B-B14F-4D97-AF65-F5344CB8AC3E}">
        <p14:creationId xmlns:p14="http://schemas.microsoft.com/office/powerpoint/2010/main" val="207047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7"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4"/>
        <p:cNvGrpSpPr/>
        <p:nvPr/>
      </p:nvGrpSpPr>
      <p:grpSpPr>
        <a:xfrm>
          <a:off x="0" y="0"/>
          <a:ext cx="0" cy="0"/>
          <a:chOff x="0" y="0"/>
          <a:chExt cx="0" cy="0"/>
        </a:xfrm>
      </p:grpSpPr>
      <p:sp>
        <p:nvSpPr>
          <p:cNvPr id="406" name="Google Shape;406;p29"/>
          <p:cNvSpPr txBox="1">
            <a:spLocks noGrp="1"/>
          </p:cNvSpPr>
          <p:nvPr>
            <p:ph type="title"/>
          </p:nvPr>
        </p:nvSpPr>
        <p:spPr>
          <a:xfrm>
            <a:off x="162735" y="97970"/>
            <a:ext cx="2530930" cy="1085849"/>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5400" b="1"/>
              <a:t>MEMBERS</a:t>
            </a:r>
            <a:endParaRPr sz="5400" b="1"/>
          </a:p>
        </p:txBody>
      </p:sp>
      <p:grpSp>
        <p:nvGrpSpPr>
          <p:cNvPr id="450" name="Google Shape;450;p29"/>
          <p:cNvGrpSpPr/>
          <p:nvPr/>
        </p:nvGrpSpPr>
        <p:grpSpPr>
          <a:xfrm>
            <a:off x="8125463" y="4298775"/>
            <a:ext cx="261775" cy="114725"/>
            <a:chOff x="8125463" y="4298775"/>
            <a:chExt cx="261775" cy="114725"/>
          </a:xfrm>
        </p:grpSpPr>
        <p:sp>
          <p:nvSpPr>
            <p:cNvPr id="451" name="Google Shape;451;p29"/>
            <p:cNvSpPr/>
            <p:nvPr/>
          </p:nvSpPr>
          <p:spPr>
            <a:xfrm>
              <a:off x="8221688" y="4322700"/>
              <a:ext cx="66650" cy="80400"/>
            </a:xfrm>
            <a:custGeom>
              <a:avLst/>
              <a:gdLst/>
              <a:ahLst/>
              <a:cxnLst/>
              <a:rect l="l" t="t" r="r" b="b"/>
              <a:pathLst>
                <a:path w="2666" h="3216" extrusionOk="0">
                  <a:moveTo>
                    <a:pt x="2526" y="2703"/>
                  </a:moveTo>
                  <a:cubicBezTo>
                    <a:pt x="2492" y="2668"/>
                    <a:pt x="2443" y="2640"/>
                    <a:pt x="2412" y="2606"/>
                  </a:cubicBezTo>
                  <a:cubicBezTo>
                    <a:pt x="2128" y="2298"/>
                    <a:pt x="1889" y="1961"/>
                    <a:pt x="1632" y="1601"/>
                  </a:cubicBezTo>
                  <a:cubicBezTo>
                    <a:pt x="1858" y="1238"/>
                    <a:pt x="2080" y="888"/>
                    <a:pt x="2298" y="534"/>
                  </a:cubicBezTo>
                  <a:cubicBezTo>
                    <a:pt x="2360" y="437"/>
                    <a:pt x="2436" y="344"/>
                    <a:pt x="2478" y="236"/>
                  </a:cubicBezTo>
                  <a:cubicBezTo>
                    <a:pt x="2499" y="191"/>
                    <a:pt x="2475" y="87"/>
                    <a:pt x="2436" y="63"/>
                  </a:cubicBezTo>
                  <a:cubicBezTo>
                    <a:pt x="2374" y="24"/>
                    <a:pt x="2284" y="21"/>
                    <a:pt x="2204" y="28"/>
                  </a:cubicBezTo>
                  <a:cubicBezTo>
                    <a:pt x="2163" y="32"/>
                    <a:pt x="2114" y="73"/>
                    <a:pt x="2083" y="111"/>
                  </a:cubicBezTo>
                  <a:cubicBezTo>
                    <a:pt x="1872" y="350"/>
                    <a:pt x="1664" y="589"/>
                    <a:pt x="1456" y="832"/>
                  </a:cubicBezTo>
                  <a:cubicBezTo>
                    <a:pt x="1383" y="918"/>
                    <a:pt x="1314" y="1009"/>
                    <a:pt x="1213" y="1130"/>
                  </a:cubicBezTo>
                  <a:cubicBezTo>
                    <a:pt x="1047" y="918"/>
                    <a:pt x="901" y="739"/>
                    <a:pt x="759" y="558"/>
                  </a:cubicBezTo>
                  <a:cubicBezTo>
                    <a:pt x="645" y="413"/>
                    <a:pt x="541" y="261"/>
                    <a:pt x="427" y="118"/>
                  </a:cubicBezTo>
                  <a:cubicBezTo>
                    <a:pt x="358" y="32"/>
                    <a:pt x="257" y="0"/>
                    <a:pt x="150" y="45"/>
                  </a:cubicBezTo>
                  <a:cubicBezTo>
                    <a:pt x="42" y="90"/>
                    <a:pt x="1" y="191"/>
                    <a:pt x="28" y="291"/>
                  </a:cubicBezTo>
                  <a:cubicBezTo>
                    <a:pt x="70" y="434"/>
                    <a:pt x="122" y="576"/>
                    <a:pt x="198" y="700"/>
                  </a:cubicBezTo>
                  <a:cubicBezTo>
                    <a:pt x="399" y="1026"/>
                    <a:pt x="617" y="1345"/>
                    <a:pt x="839" y="1681"/>
                  </a:cubicBezTo>
                  <a:cubicBezTo>
                    <a:pt x="721" y="1851"/>
                    <a:pt x="565" y="2013"/>
                    <a:pt x="486" y="2204"/>
                  </a:cubicBezTo>
                  <a:cubicBezTo>
                    <a:pt x="402" y="2398"/>
                    <a:pt x="399" y="2620"/>
                    <a:pt x="358" y="2831"/>
                  </a:cubicBezTo>
                  <a:cubicBezTo>
                    <a:pt x="351" y="2880"/>
                    <a:pt x="337" y="2928"/>
                    <a:pt x="330" y="2976"/>
                  </a:cubicBezTo>
                  <a:cubicBezTo>
                    <a:pt x="330" y="3008"/>
                    <a:pt x="326" y="3050"/>
                    <a:pt x="343" y="3070"/>
                  </a:cubicBezTo>
                  <a:cubicBezTo>
                    <a:pt x="382" y="3122"/>
                    <a:pt x="427" y="3184"/>
                    <a:pt x="479" y="3202"/>
                  </a:cubicBezTo>
                  <a:cubicBezTo>
                    <a:pt x="534" y="3216"/>
                    <a:pt x="614" y="3195"/>
                    <a:pt x="669" y="3167"/>
                  </a:cubicBezTo>
                  <a:cubicBezTo>
                    <a:pt x="708" y="3150"/>
                    <a:pt x="728" y="3091"/>
                    <a:pt x="759" y="3053"/>
                  </a:cubicBezTo>
                  <a:cubicBezTo>
                    <a:pt x="943" y="2807"/>
                    <a:pt x="1127" y="2557"/>
                    <a:pt x="1310" y="2308"/>
                  </a:cubicBezTo>
                  <a:cubicBezTo>
                    <a:pt x="1615" y="2522"/>
                    <a:pt x="1910" y="2693"/>
                    <a:pt x="2121" y="2959"/>
                  </a:cubicBezTo>
                  <a:cubicBezTo>
                    <a:pt x="2152" y="2997"/>
                    <a:pt x="2201" y="3021"/>
                    <a:pt x="2243" y="3050"/>
                  </a:cubicBezTo>
                  <a:cubicBezTo>
                    <a:pt x="2357" y="3125"/>
                    <a:pt x="2492" y="3125"/>
                    <a:pt x="2571" y="3053"/>
                  </a:cubicBezTo>
                  <a:cubicBezTo>
                    <a:pt x="2665" y="2970"/>
                    <a:pt x="2648" y="2828"/>
                    <a:pt x="2526" y="27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8125463" y="4298775"/>
              <a:ext cx="69925" cy="96625"/>
            </a:xfrm>
            <a:custGeom>
              <a:avLst/>
              <a:gdLst/>
              <a:ahLst/>
              <a:cxnLst/>
              <a:rect l="l" t="t" r="r" b="b"/>
              <a:pathLst>
                <a:path w="2797" h="3865" extrusionOk="0">
                  <a:moveTo>
                    <a:pt x="2616" y="1955"/>
                  </a:moveTo>
                  <a:cubicBezTo>
                    <a:pt x="2533" y="1931"/>
                    <a:pt x="2449" y="1914"/>
                    <a:pt x="2366" y="1893"/>
                  </a:cubicBezTo>
                  <a:cubicBezTo>
                    <a:pt x="2138" y="1830"/>
                    <a:pt x="1906" y="1779"/>
                    <a:pt x="1698" y="1675"/>
                  </a:cubicBezTo>
                  <a:cubicBezTo>
                    <a:pt x="1629" y="1498"/>
                    <a:pt x="1664" y="1335"/>
                    <a:pt x="1670" y="1169"/>
                  </a:cubicBezTo>
                  <a:cubicBezTo>
                    <a:pt x="1680" y="888"/>
                    <a:pt x="1698" y="607"/>
                    <a:pt x="1698" y="327"/>
                  </a:cubicBezTo>
                  <a:cubicBezTo>
                    <a:pt x="1698" y="250"/>
                    <a:pt x="1667" y="171"/>
                    <a:pt x="1635" y="95"/>
                  </a:cubicBezTo>
                  <a:cubicBezTo>
                    <a:pt x="1608" y="22"/>
                    <a:pt x="1466" y="1"/>
                    <a:pt x="1421" y="60"/>
                  </a:cubicBezTo>
                  <a:cubicBezTo>
                    <a:pt x="1379" y="112"/>
                    <a:pt x="1338" y="171"/>
                    <a:pt x="1324" y="230"/>
                  </a:cubicBezTo>
                  <a:cubicBezTo>
                    <a:pt x="1264" y="486"/>
                    <a:pt x="1223" y="749"/>
                    <a:pt x="1161" y="1006"/>
                  </a:cubicBezTo>
                  <a:cubicBezTo>
                    <a:pt x="1116" y="1210"/>
                    <a:pt x="1140" y="1432"/>
                    <a:pt x="1043" y="1623"/>
                  </a:cubicBezTo>
                  <a:cubicBezTo>
                    <a:pt x="970" y="1640"/>
                    <a:pt x="919" y="1667"/>
                    <a:pt x="874" y="1657"/>
                  </a:cubicBezTo>
                  <a:cubicBezTo>
                    <a:pt x="541" y="1592"/>
                    <a:pt x="333" y="1800"/>
                    <a:pt x="114" y="1983"/>
                  </a:cubicBezTo>
                  <a:cubicBezTo>
                    <a:pt x="1" y="2080"/>
                    <a:pt x="38" y="2260"/>
                    <a:pt x="180" y="2302"/>
                  </a:cubicBezTo>
                  <a:cubicBezTo>
                    <a:pt x="295" y="2336"/>
                    <a:pt x="416" y="2347"/>
                    <a:pt x="534" y="2361"/>
                  </a:cubicBezTo>
                  <a:cubicBezTo>
                    <a:pt x="666" y="2374"/>
                    <a:pt x="797" y="2382"/>
                    <a:pt x="963" y="2395"/>
                  </a:cubicBezTo>
                  <a:cubicBezTo>
                    <a:pt x="946" y="2569"/>
                    <a:pt x="925" y="2710"/>
                    <a:pt x="919" y="2856"/>
                  </a:cubicBezTo>
                  <a:cubicBezTo>
                    <a:pt x="904" y="3119"/>
                    <a:pt x="890" y="3383"/>
                    <a:pt x="894" y="3646"/>
                  </a:cubicBezTo>
                  <a:cubicBezTo>
                    <a:pt x="898" y="3791"/>
                    <a:pt x="1047" y="3864"/>
                    <a:pt x="1199" y="3820"/>
                  </a:cubicBezTo>
                  <a:cubicBezTo>
                    <a:pt x="1324" y="3785"/>
                    <a:pt x="1414" y="3716"/>
                    <a:pt x="1442" y="3591"/>
                  </a:cubicBezTo>
                  <a:cubicBezTo>
                    <a:pt x="1469" y="3476"/>
                    <a:pt x="1472" y="3359"/>
                    <a:pt x="1504" y="3247"/>
                  </a:cubicBezTo>
                  <a:cubicBezTo>
                    <a:pt x="1587" y="2967"/>
                    <a:pt x="1570" y="2662"/>
                    <a:pt x="1694" y="2382"/>
                  </a:cubicBezTo>
                  <a:cubicBezTo>
                    <a:pt x="1812" y="2371"/>
                    <a:pt x="1913" y="2361"/>
                    <a:pt x="2013" y="2357"/>
                  </a:cubicBezTo>
                  <a:cubicBezTo>
                    <a:pt x="2204" y="2350"/>
                    <a:pt x="2391" y="2357"/>
                    <a:pt x="2582" y="2347"/>
                  </a:cubicBezTo>
                  <a:cubicBezTo>
                    <a:pt x="2692" y="2343"/>
                    <a:pt x="2779" y="2284"/>
                    <a:pt x="2786" y="2170"/>
                  </a:cubicBezTo>
                  <a:cubicBezTo>
                    <a:pt x="2796" y="2056"/>
                    <a:pt x="2727" y="1983"/>
                    <a:pt x="2616" y="195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8314463" y="4355600"/>
              <a:ext cx="72775" cy="18925"/>
            </a:xfrm>
            <a:custGeom>
              <a:avLst/>
              <a:gdLst/>
              <a:ahLst/>
              <a:cxnLst/>
              <a:rect l="l" t="t" r="r" b="b"/>
              <a:pathLst>
                <a:path w="2911" h="757" extrusionOk="0">
                  <a:moveTo>
                    <a:pt x="2803" y="358"/>
                  </a:moveTo>
                  <a:cubicBezTo>
                    <a:pt x="2586" y="226"/>
                    <a:pt x="2353" y="122"/>
                    <a:pt x="2090" y="109"/>
                  </a:cubicBezTo>
                  <a:cubicBezTo>
                    <a:pt x="1594" y="80"/>
                    <a:pt x="1102" y="42"/>
                    <a:pt x="606" y="11"/>
                  </a:cubicBezTo>
                  <a:cubicBezTo>
                    <a:pt x="502" y="5"/>
                    <a:pt x="403" y="1"/>
                    <a:pt x="299" y="11"/>
                  </a:cubicBezTo>
                  <a:cubicBezTo>
                    <a:pt x="91" y="29"/>
                    <a:pt x="0" y="202"/>
                    <a:pt x="115" y="362"/>
                  </a:cubicBezTo>
                  <a:cubicBezTo>
                    <a:pt x="246" y="545"/>
                    <a:pt x="406" y="673"/>
                    <a:pt x="659" y="673"/>
                  </a:cubicBezTo>
                  <a:cubicBezTo>
                    <a:pt x="985" y="670"/>
                    <a:pt x="1310" y="697"/>
                    <a:pt x="1633" y="707"/>
                  </a:cubicBezTo>
                  <a:cubicBezTo>
                    <a:pt x="1871" y="725"/>
                    <a:pt x="2111" y="739"/>
                    <a:pt x="2349" y="749"/>
                  </a:cubicBezTo>
                  <a:cubicBezTo>
                    <a:pt x="2467" y="757"/>
                    <a:pt x="2589" y="757"/>
                    <a:pt x="2706" y="742"/>
                  </a:cubicBezTo>
                  <a:cubicBezTo>
                    <a:pt x="2818" y="732"/>
                    <a:pt x="2911" y="673"/>
                    <a:pt x="2907" y="562"/>
                  </a:cubicBezTo>
                  <a:cubicBezTo>
                    <a:pt x="2907" y="490"/>
                    <a:pt x="2862" y="392"/>
                    <a:pt x="2803" y="35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9"/>
            <p:cNvSpPr/>
            <p:nvPr/>
          </p:nvSpPr>
          <p:spPr>
            <a:xfrm>
              <a:off x="8349538" y="4384300"/>
              <a:ext cx="25150" cy="29200"/>
            </a:xfrm>
            <a:custGeom>
              <a:avLst/>
              <a:gdLst/>
              <a:ahLst/>
              <a:cxnLst/>
              <a:rect l="l" t="t" r="r" b="b"/>
              <a:pathLst>
                <a:path w="1006" h="1168" extrusionOk="0">
                  <a:moveTo>
                    <a:pt x="908" y="298"/>
                  </a:moveTo>
                  <a:cubicBezTo>
                    <a:pt x="884" y="242"/>
                    <a:pt x="829" y="187"/>
                    <a:pt x="773" y="159"/>
                  </a:cubicBezTo>
                  <a:cubicBezTo>
                    <a:pt x="441" y="0"/>
                    <a:pt x="108" y="90"/>
                    <a:pt x="32" y="464"/>
                  </a:cubicBezTo>
                  <a:cubicBezTo>
                    <a:pt x="18" y="530"/>
                    <a:pt x="11" y="592"/>
                    <a:pt x="4" y="627"/>
                  </a:cubicBezTo>
                  <a:cubicBezTo>
                    <a:pt x="1" y="890"/>
                    <a:pt x="84" y="1026"/>
                    <a:pt x="264" y="1088"/>
                  </a:cubicBezTo>
                  <a:cubicBezTo>
                    <a:pt x="500" y="1168"/>
                    <a:pt x="763" y="1115"/>
                    <a:pt x="860" y="952"/>
                  </a:cubicBezTo>
                  <a:cubicBezTo>
                    <a:pt x="985" y="749"/>
                    <a:pt x="1005" y="523"/>
                    <a:pt x="908" y="29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9"/>
            <p:cNvSpPr/>
            <p:nvPr/>
          </p:nvSpPr>
          <p:spPr>
            <a:xfrm>
              <a:off x="8345713" y="4324525"/>
              <a:ext cx="23600" cy="17775"/>
            </a:xfrm>
            <a:custGeom>
              <a:avLst/>
              <a:gdLst/>
              <a:ahLst/>
              <a:cxnLst/>
              <a:rect l="l" t="t" r="r" b="b"/>
              <a:pathLst>
                <a:path w="944" h="711" extrusionOk="0">
                  <a:moveTo>
                    <a:pt x="230" y="63"/>
                  </a:moveTo>
                  <a:cubicBezTo>
                    <a:pt x="95" y="111"/>
                    <a:pt x="15" y="225"/>
                    <a:pt x="8" y="367"/>
                  </a:cubicBezTo>
                  <a:cubicBezTo>
                    <a:pt x="1" y="495"/>
                    <a:pt x="91" y="583"/>
                    <a:pt x="205" y="627"/>
                  </a:cubicBezTo>
                  <a:cubicBezTo>
                    <a:pt x="313" y="672"/>
                    <a:pt x="431" y="690"/>
                    <a:pt x="493" y="707"/>
                  </a:cubicBezTo>
                  <a:cubicBezTo>
                    <a:pt x="712" y="711"/>
                    <a:pt x="837" y="645"/>
                    <a:pt x="888" y="537"/>
                  </a:cubicBezTo>
                  <a:cubicBezTo>
                    <a:pt x="944" y="412"/>
                    <a:pt x="891" y="236"/>
                    <a:pt x="760" y="142"/>
                  </a:cubicBezTo>
                  <a:cubicBezTo>
                    <a:pt x="600" y="25"/>
                    <a:pt x="417" y="0"/>
                    <a:pt x="230" y="6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079;p27">
            <a:extLst>
              <a:ext uri="{FF2B5EF4-FFF2-40B4-BE49-F238E27FC236}">
                <a16:creationId xmlns:a16="http://schemas.microsoft.com/office/drawing/2014/main" id="{CE830D0F-1BF1-5B59-1E3E-AC69F46CDECA}"/>
              </a:ext>
            </a:extLst>
          </p:cNvPr>
          <p:cNvSpPr txBox="1"/>
          <p:nvPr/>
        </p:nvSpPr>
        <p:spPr>
          <a:xfrm>
            <a:off x="1507565" y="1381162"/>
            <a:ext cx="2551148" cy="650281"/>
          </a:xfrm>
          <a:prstGeom prst="rect">
            <a:avLst/>
          </a:prstGeom>
          <a:noFill/>
          <a:ln>
            <a:noFill/>
          </a:ln>
        </p:spPr>
        <p:txBody>
          <a:bodyPr spcFirstLastPara="1" wrap="square" lIns="91425" tIns="91425" rIns="91425" bIns="91425" anchor="t" anchorCtr="0">
            <a:noAutofit/>
          </a:bodyPr>
          <a:lstStyle/>
          <a:p>
            <a:pPr algn="r">
              <a:spcAft>
                <a:spcPts val="600"/>
              </a:spcAft>
              <a:buClrTx/>
              <a:defRPr/>
            </a:pPr>
            <a:r>
              <a:rPr kumimoji="0" lang="en-US" sz="1600" b="1" i="0" u="none" strike="noStrike" kern="0" cap="none" spc="0" normalizeH="0" baseline="0" noProof="0">
                <a:ln>
                  <a:noFill/>
                </a:ln>
                <a:solidFill>
                  <a:schemeClr val="bg1"/>
                </a:solidFill>
                <a:effectLst/>
                <a:uLnTx/>
                <a:uFillTx/>
                <a:latin typeface="Fira Sans" panose="020B0503050000020004" pitchFamily="34" charset="0"/>
                <a:ea typeface="Fira Sans Extra Condensed"/>
                <a:cs typeface="Aharoni" panose="02010803020104030203" pitchFamily="2" charset="-79"/>
                <a:sym typeface="Fira Sans Extra Condensed"/>
              </a:rPr>
              <a:t>Nguyễn Như Đại</a:t>
            </a:r>
            <a:endParaRPr kumimoji="0" lang="en-US" sz="1600" b="1" i="0" u="none" strike="noStrike" kern="0" cap="none" spc="0" normalizeH="0" baseline="0" noProof="0">
              <a:ln>
                <a:noFill/>
              </a:ln>
              <a:solidFill>
                <a:schemeClr val="bg1"/>
              </a:solidFill>
              <a:effectLst/>
              <a:uLnTx/>
              <a:uFillTx/>
              <a:latin typeface="Amasis MT Pro Black" panose="02040A04050005020304" pitchFamily="18" charset="0"/>
              <a:ea typeface="Fira Sans Extra Condensed"/>
              <a:cs typeface="Aharoni" panose="02010803020104030203" pitchFamily="2" charset="-79"/>
              <a:sym typeface="Fira Sans Extra Condensed"/>
            </a:endParaRPr>
          </a:p>
          <a:p>
            <a:pPr algn="r">
              <a:spcAft>
                <a:spcPts val="600"/>
              </a:spcAft>
              <a:buClrTx/>
              <a:defRPr/>
            </a:pPr>
            <a:r>
              <a:rPr kumimoji="0" lang="vi-VN" sz="1600" b="1" i="0" u="none" strike="noStrike" kern="0" cap="none" spc="0" normalizeH="0" baseline="0" noProof="0">
                <a:ln>
                  <a:noFill/>
                </a:ln>
                <a:solidFill>
                  <a:schemeClr val="bg1"/>
                </a:solidFill>
                <a:effectLst/>
                <a:uLnTx/>
                <a:uFillTx/>
                <a:latin typeface="Fira Sans" panose="020B0503050000020004" pitchFamily="34" charset="0"/>
                <a:ea typeface="Fira Sans Extra Condensed"/>
                <a:cs typeface="Aharoni" panose="02010803020104030203" pitchFamily="2" charset="-79"/>
                <a:sym typeface="Fira Sans Extra Condensed"/>
              </a:rPr>
              <a:t>2021</a:t>
            </a:r>
            <a:r>
              <a:rPr kumimoji="0" lang="en-US" sz="1600" b="1" i="0" u="none" strike="noStrike" kern="0" cap="none" spc="0" normalizeH="0" baseline="0" noProof="0">
                <a:ln>
                  <a:noFill/>
                </a:ln>
                <a:solidFill>
                  <a:schemeClr val="bg1"/>
                </a:solidFill>
                <a:effectLst/>
                <a:uLnTx/>
                <a:uFillTx/>
                <a:latin typeface="Fira Sans" panose="020B0503050000020004" pitchFamily="34" charset="0"/>
                <a:ea typeface="Fira Sans Extra Condensed"/>
                <a:cs typeface="Aharoni" panose="02010803020104030203" pitchFamily="2" charset="-79"/>
                <a:sym typeface="Fira Sans Extra Condensed"/>
              </a:rPr>
              <a:t>5191</a:t>
            </a:r>
            <a:endParaRPr kumimoji="0" lang="vi-VN" sz="1600" b="1" i="0" u="none" strike="noStrike" kern="0" cap="none" spc="0" normalizeH="0" baseline="0" noProof="0">
              <a:ln>
                <a:noFill/>
              </a:ln>
              <a:solidFill>
                <a:schemeClr val="bg1"/>
              </a:solidFill>
              <a:effectLst/>
              <a:uLnTx/>
              <a:uFillTx/>
              <a:latin typeface="Fira Sans" panose="020B0503050000020004" pitchFamily="34" charset="0"/>
              <a:ea typeface="Fira Sans Extra Condensed"/>
              <a:cs typeface="Aharoni" panose="02010803020104030203" pitchFamily="2" charset="-79"/>
              <a:sym typeface="Fira Sans Extra Condensed"/>
            </a:endParaRPr>
          </a:p>
          <a:p>
            <a:pPr algn="r">
              <a:buClrTx/>
              <a:defRPr/>
            </a:pPr>
            <a:endParaRPr kumimoji="0" lang="vi-VN" sz="1600" b="1" i="0" u="none" strike="noStrike" kern="0" cap="none" spc="0" normalizeH="0" baseline="0" noProof="0">
              <a:ln>
                <a:noFill/>
              </a:ln>
              <a:solidFill>
                <a:schemeClr val="bg1"/>
              </a:solidFill>
              <a:effectLst/>
              <a:uLnTx/>
              <a:uFillTx/>
              <a:latin typeface="Fira Sans Extra Condensed"/>
              <a:ea typeface="Fira Sans Extra Condensed"/>
              <a:cs typeface="Aharoni" panose="02010803020104030203" pitchFamily="2" charset="-79"/>
              <a:sym typeface="Fira Sans Extra Condensed"/>
            </a:endParaRPr>
          </a:p>
        </p:txBody>
      </p:sp>
      <p:sp>
        <p:nvSpPr>
          <p:cNvPr id="11" name="Google Shape;1079;p27">
            <a:extLst>
              <a:ext uri="{FF2B5EF4-FFF2-40B4-BE49-F238E27FC236}">
                <a16:creationId xmlns:a16="http://schemas.microsoft.com/office/drawing/2014/main" id="{588E2B57-29B3-4C58-79D7-E1CF25556CA0}"/>
              </a:ext>
            </a:extLst>
          </p:cNvPr>
          <p:cNvSpPr txBox="1"/>
          <p:nvPr/>
        </p:nvSpPr>
        <p:spPr>
          <a:xfrm>
            <a:off x="1507565" y="2464466"/>
            <a:ext cx="2551148" cy="650281"/>
          </a:xfrm>
          <a:prstGeom prst="rect">
            <a:avLst/>
          </a:prstGeom>
          <a:noFill/>
          <a:ln>
            <a:noFill/>
          </a:ln>
        </p:spPr>
        <p:txBody>
          <a:bodyPr spcFirstLastPara="1" wrap="square" lIns="91425" tIns="91425" rIns="91425" bIns="91425" anchor="t" anchorCtr="0">
            <a:noAutofit/>
          </a:bodyPr>
          <a:lstStyle/>
          <a:p>
            <a:pPr algn="r">
              <a:spcAft>
                <a:spcPts val="600"/>
              </a:spcAft>
              <a:buClrTx/>
              <a:defRPr/>
            </a:pPr>
            <a:r>
              <a:rPr kumimoji="0" lang="en-US" sz="1600" b="1" i="0" u="none" strike="noStrike" kern="0" cap="none" spc="0" normalizeH="0" baseline="0" noProof="0">
                <a:ln>
                  <a:noFill/>
                </a:ln>
                <a:solidFill>
                  <a:schemeClr val="bg1"/>
                </a:solidFill>
                <a:effectLst/>
                <a:uLnTx/>
                <a:uFillTx/>
                <a:latin typeface="Fira Sans" panose="020B0503050000020004" pitchFamily="34" charset="0"/>
                <a:ea typeface="Fira Sans Extra Condensed"/>
                <a:cs typeface="Aharoni" panose="02010803020104030203" pitchFamily="2" charset="-79"/>
                <a:sym typeface="Fira Sans Extra Condensed"/>
              </a:rPr>
              <a:t>Trần Trọng Kỳ</a:t>
            </a:r>
            <a:endParaRPr kumimoji="0" lang="en-US" sz="1600" b="1" i="0" u="none" strike="noStrike" kern="0" cap="none" spc="0" normalizeH="0" baseline="0" noProof="0">
              <a:ln>
                <a:noFill/>
              </a:ln>
              <a:solidFill>
                <a:schemeClr val="bg1"/>
              </a:solidFill>
              <a:effectLst/>
              <a:uLnTx/>
              <a:uFillTx/>
              <a:latin typeface="Amasis MT Pro Black" panose="02040A04050005020304" pitchFamily="18" charset="0"/>
              <a:ea typeface="Fira Sans Extra Condensed"/>
              <a:cs typeface="Aharoni" panose="02010803020104030203" pitchFamily="2" charset="-79"/>
              <a:sym typeface="Fira Sans Extra Condensed"/>
            </a:endParaRPr>
          </a:p>
          <a:p>
            <a:pPr algn="r">
              <a:spcAft>
                <a:spcPts val="600"/>
              </a:spcAft>
              <a:buClrTx/>
              <a:defRPr/>
            </a:pPr>
            <a:r>
              <a:rPr kumimoji="0" lang="vi-VN" sz="1600" b="1" i="0" u="none" strike="noStrike" kern="0" cap="none" spc="0" normalizeH="0" baseline="0" noProof="0">
                <a:ln>
                  <a:noFill/>
                </a:ln>
                <a:solidFill>
                  <a:schemeClr val="bg1"/>
                </a:solidFill>
                <a:effectLst/>
                <a:uLnTx/>
                <a:uFillTx/>
                <a:latin typeface="Fira Sans" panose="020B0503050000020004" pitchFamily="34" charset="0"/>
                <a:ea typeface="Fira Sans Extra Condensed"/>
                <a:cs typeface="Aharoni" panose="02010803020104030203" pitchFamily="2" charset="-79"/>
                <a:sym typeface="Fira Sans Extra Condensed"/>
              </a:rPr>
              <a:t>20</a:t>
            </a:r>
            <a:r>
              <a:rPr kumimoji="0" lang="en-US" sz="1600" b="1" i="0" u="none" strike="noStrike" kern="0" cap="none" spc="0" normalizeH="0" baseline="0" noProof="0">
                <a:ln>
                  <a:noFill/>
                </a:ln>
                <a:solidFill>
                  <a:schemeClr val="bg1"/>
                </a:solidFill>
                <a:effectLst/>
                <a:uLnTx/>
                <a:uFillTx/>
                <a:latin typeface="Fira Sans" panose="020B0503050000020004" pitchFamily="34" charset="0"/>
                <a:ea typeface="Fira Sans Extra Condensed"/>
                <a:cs typeface="Aharoni" panose="02010803020104030203" pitchFamily="2" charset="-79"/>
                <a:sym typeface="Fira Sans Extra Condensed"/>
              </a:rPr>
              <a:t>194784</a:t>
            </a:r>
            <a:endParaRPr kumimoji="0" lang="vi-VN" sz="1600" b="1" i="0" u="none" strike="noStrike" kern="0" cap="none" spc="0" normalizeH="0" baseline="0" noProof="0">
              <a:ln>
                <a:noFill/>
              </a:ln>
              <a:solidFill>
                <a:schemeClr val="bg1"/>
              </a:solidFill>
              <a:effectLst/>
              <a:uLnTx/>
              <a:uFillTx/>
              <a:latin typeface="Fira Sans" panose="020B0503050000020004" pitchFamily="34" charset="0"/>
              <a:ea typeface="Fira Sans Extra Condensed"/>
              <a:cs typeface="Aharoni" panose="02010803020104030203" pitchFamily="2" charset="-79"/>
              <a:sym typeface="Fira Sans Extra Condensed"/>
            </a:endParaRPr>
          </a:p>
          <a:p>
            <a:pPr algn="r">
              <a:buClrTx/>
              <a:defRPr/>
            </a:pPr>
            <a:endParaRPr kumimoji="0" lang="vi-VN" sz="1600" b="1" i="0" u="none" strike="noStrike" kern="0" cap="none" spc="0" normalizeH="0" baseline="0" noProof="0">
              <a:ln>
                <a:noFill/>
              </a:ln>
              <a:solidFill>
                <a:schemeClr val="bg1"/>
              </a:solidFill>
              <a:effectLst/>
              <a:uLnTx/>
              <a:uFillTx/>
              <a:latin typeface="Fira Sans Extra Condensed"/>
              <a:ea typeface="Fira Sans Extra Condensed"/>
              <a:cs typeface="Aharoni" panose="02010803020104030203" pitchFamily="2" charset="-79"/>
              <a:sym typeface="Fira Sans Extra Condensed"/>
            </a:endParaRPr>
          </a:p>
        </p:txBody>
      </p:sp>
      <p:sp>
        <p:nvSpPr>
          <p:cNvPr id="12" name="Google Shape;1079;p27">
            <a:extLst>
              <a:ext uri="{FF2B5EF4-FFF2-40B4-BE49-F238E27FC236}">
                <a16:creationId xmlns:a16="http://schemas.microsoft.com/office/drawing/2014/main" id="{258F7960-F1FC-A42E-6A07-24EF0251DCBA}"/>
              </a:ext>
            </a:extLst>
          </p:cNvPr>
          <p:cNvSpPr txBox="1"/>
          <p:nvPr/>
        </p:nvSpPr>
        <p:spPr>
          <a:xfrm>
            <a:off x="6430117" y="3135510"/>
            <a:ext cx="2551148" cy="650281"/>
          </a:xfrm>
          <a:prstGeom prst="rect">
            <a:avLst/>
          </a:prstGeom>
          <a:noFill/>
          <a:ln>
            <a:noFill/>
          </a:ln>
        </p:spPr>
        <p:txBody>
          <a:bodyPr spcFirstLastPara="1" wrap="square" lIns="91425" tIns="91425" rIns="91425" bIns="91425" anchor="t" anchorCtr="0">
            <a:noAutofit/>
          </a:bodyPr>
          <a:lstStyle/>
          <a:p>
            <a:pPr>
              <a:spcAft>
                <a:spcPts val="600"/>
              </a:spcAft>
              <a:buClrTx/>
              <a:defRPr/>
            </a:pPr>
            <a:r>
              <a:rPr kumimoji="0" lang="en-US" sz="1600" b="1" i="0" u="none" strike="noStrike" kern="0" cap="none" spc="0" normalizeH="0" baseline="0" noProof="0">
                <a:ln>
                  <a:noFill/>
                </a:ln>
                <a:solidFill>
                  <a:schemeClr val="bg1"/>
                </a:solidFill>
                <a:effectLst/>
                <a:uLnTx/>
                <a:uFillTx/>
                <a:latin typeface="Fira Sans" panose="020B0503050000020004" pitchFamily="34" charset="0"/>
                <a:ea typeface="Fira Sans Extra Condensed"/>
                <a:cs typeface="Aharoni" panose="02010803020104030203" pitchFamily="2" charset="-79"/>
                <a:sym typeface="Fira Sans Extra Condensed"/>
              </a:rPr>
              <a:t>Ngô Vĩnh Khánh</a:t>
            </a:r>
            <a:endParaRPr kumimoji="0" lang="en-US" sz="1600" b="1" i="0" u="none" strike="noStrike" kern="0" cap="none" spc="0" normalizeH="0" baseline="0" noProof="0">
              <a:ln>
                <a:noFill/>
              </a:ln>
              <a:solidFill>
                <a:schemeClr val="bg1"/>
              </a:solidFill>
              <a:effectLst/>
              <a:uLnTx/>
              <a:uFillTx/>
              <a:latin typeface="Amasis MT Pro Black" panose="02040A04050005020304" pitchFamily="18" charset="0"/>
              <a:ea typeface="Fira Sans Extra Condensed"/>
              <a:cs typeface="Aharoni" panose="02010803020104030203" pitchFamily="2" charset="-79"/>
              <a:sym typeface="Fira Sans Extra Condensed"/>
            </a:endParaRPr>
          </a:p>
          <a:p>
            <a:pPr>
              <a:spcAft>
                <a:spcPts val="600"/>
              </a:spcAft>
              <a:buClrTx/>
              <a:defRPr/>
            </a:pPr>
            <a:r>
              <a:rPr kumimoji="0" lang="vi-VN" sz="1600" b="1" i="0" u="none" strike="noStrike" kern="0" cap="none" spc="0" normalizeH="0" baseline="0" noProof="0">
                <a:ln>
                  <a:noFill/>
                </a:ln>
                <a:solidFill>
                  <a:schemeClr val="bg1"/>
                </a:solidFill>
                <a:effectLst/>
                <a:uLnTx/>
                <a:uFillTx/>
                <a:latin typeface="Fira Sans" panose="020B0503050000020004" pitchFamily="34" charset="0"/>
                <a:ea typeface="Fira Sans Extra Condensed"/>
                <a:cs typeface="Aharoni" panose="02010803020104030203" pitchFamily="2" charset="-79"/>
                <a:sym typeface="Fira Sans Extra Condensed"/>
              </a:rPr>
              <a:t>20215211</a:t>
            </a:r>
          </a:p>
          <a:p>
            <a:pPr>
              <a:buClrTx/>
              <a:defRPr/>
            </a:pPr>
            <a:endParaRPr kumimoji="0" lang="vi-VN" sz="1600" b="1" i="0" u="none" strike="noStrike" kern="0" cap="none" spc="0" normalizeH="0" baseline="0" noProof="0">
              <a:ln>
                <a:noFill/>
              </a:ln>
              <a:solidFill>
                <a:schemeClr val="bg1"/>
              </a:solidFill>
              <a:effectLst/>
              <a:uLnTx/>
              <a:uFillTx/>
              <a:latin typeface="Fira Sans Extra Condensed"/>
              <a:ea typeface="Fira Sans Extra Condensed"/>
              <a:cs typeface="Aharoni" panose="02010803020104030203" pitchFamily="2" charset="-79"/>
              <a:sym typeface="Fira Sans Extra Condensed"/>
            </a:endParaRPr>
          </a:p>
        </p:txBody>
      </p:sp>
      <p:sp>
        <p:nvSpPr>
          <p:cNvPr id="13" name="Google Shape;1079;p27">
            <a:extLst>
              <a:ext uri="{FF2B5EF4-FFF2-40B4-BE49-F238E27FC236}">
                <a16:creationId xmlns:a16="http://schemas.microsoft.com/office/drawing/2014/main" id="{8568B66C-FDFB-DED7-1ACD-DE0C0F70B2F8}"/>
              </a:ext>
            </a:extLst>
          </p:cNvPr>
          <p:cNvSpPr txBox="1"/>
          <p:nvPr/>
        </p:nvSpPr>
        <p:spPr>
          <a:xfrm>
            <a:off x="1507565" y="3597940"/>
            <a:ext cx="2551148" cy="650281"/>
          </a:xfrm>
          <a:prstGeom prst="rect">
            <a:avLst/>
          </a:prstGeom>
          <a:noFill/>
          <a:ln>
            <a:noFill/>
          </a:ln>
        </p:spPr>
        <p:txBody>
          <a:bodyPr spcFirstLastPara="1" wrap="square" lIns="91425" tIns="91425" rIns="91425" bIns="91425" anchor="t" anchorCtr="0">
            <a:noAutofit/>
          </a:bodyPr>
          <a:lstStyle/>
          <a:p>
            <a:pPr algn="r">
              <a:spcAft>
                <a:spcPts val="600"/>
              </a:spcAft>
              <a:buClrTx/>
              <a:defRPr/>
            </a:pPr>
            <a:r>
              <a:rPr kumimoji="0" lang="en-US" sz="1600" b="1" i="0" u="none" strike="noStrike" kern="0" cap="none" spc="0" normalizeH="0" baseline="0" noProof="0">
                <a:ln>
                  <a:noFill/>
                </a:ln>
                <a:solidFill>
                  <a:schemeClr val="bg1"/>
                </a:solidFill>
                <a:effectLst/>
                <a:uLnTx/>
                <a:uFillTx/>
                <a:latin typeface="Fira Sans" panose="020B0503050000020004" pitchFamily="34" charset="0"/>
                <a:ea typeface="Fira Sans Extra Condensed"/>
                <a:cs typeface="Aharoni" panose="02010803020104030203" pitchFamily="2" charset="-79"/>
                <a:sym typeface="Fira Sans Extra Condensed"/>
              </a:rPr>
              <a:t>Nguyễn Đình Hồng Phong</a:t>
            </a:r>
            <a:endParaRPr kumimoji="0" lang="en-US" sz="1600" b="1" i="0" u="none" strike="noStrike" kern="0" cap="none" spc="0" normalizeH="0" baseline="0" noProof="0">
              <a:ln>
                <a:noFill/>
              </a:ln>
              <a:solidFill>
                <a:schemeClr val="bg1"/>
              </a:solidFill>
              <a:effectLst/>
              <a:uLnTx/>
              <a:uFillTx/>
              <a:latin typeface="Amasis MT Pro Black" panose="02040A04050005020304" pitchFamily="18" charset="0"/>
              <a:ea typeface="Fira Sans Extra Condensed"/>
              <a:cs typeface="Aharoni" panose="02010803020104030203" pitchFamily="2" charset="-79"/>
              <a:sym typeface="Fira Sans Extra Condensed"/>
            </a:endParaRPr>
          </a:p>
          <a:p>
            <a:pPr algn="r">
              <a:spcAft>
                <a:spcPts val="600"/>
              </a:spcAft>
              <a:buClrTx/>
              <a:defRPr/>
            </a:pPr>
            <a:r>
              <a:rPr kumimoji="0" lang="vi-VN" sz="1600" b="1" i="0" u="none" strike="noStrike" kern="0" cap="none" spc="0" normalizeH="0" baseline="0" noProof="0">
                <a:ln>
                  <a:noFill/>
                </a:ln>
                <a:solidFill>
                  <a:schemeClr val="bg1"/>
                </a:solidFill>
                <a:effectLst/>
                <a:uLnTx/>
                <a:uFillTx/>
                <a:latin typeface="Fira Sans" panose="020B0503050000020004" pitchFamily="34" charset="0"/>
                <a:ea typeface="Fira Sans Extra Condensed"/>
                <a:cs typeface="Aharoni" panose="02010803020104030203" pitchFamily="2" charset="-79"/>
                <a:sym typeface="Fira Sans Extra Condensed"/>
              </a:rPr>
              <a:t>2021</a:t>
            </a:r>
            <a:r>
              <a:rPr kumimoji="0" lang="en-US" sz="1600" b="1" i="0" u="none" strike="noStrike" kern="0" cap="none" spc="0" normalizeH="0" baseline="0" noProof="0">
                <a:ln>
                  <a:noFill/>
                </a:ln>
                <a:solidFill>
                  <a:schemeClr val="bg1"/>
                </a:solidFill>
                <a:effectLst/>
                <a:uLnTx/>
                <a:uFillTx/>
                <a:latin typeface="Fira Sans" panose="020B0503050000020004" pitchFamily="34" charset="0"/>
                <a:ea typeface="Fira Sans Extra Condensed"/>
                <a:cs typeface="Aharoni" panose="02010803020104030203" pitchFamily="2" charset="-79"/>
                <a:sym typeface="Fira Sans Extra Condensed"/>
              </a:rPr>
              <a:t>5233</a:t>
            </a:r>
            <a:endParaRPr kumimoji="0" lang="vi-VN" sz="1600" b="1" i="0" u="none" strike="noStrike" kern="0" cap="none" spc="0" normalizeH="0" baseline="0" noProof="0">
              <a:ln>
                <a:noFill/>
              </a:ln>
              <a:solidFill>
                <a:schemeClr val="bg1"/>
              </a:solidFill>
              <a:effectLst/>
              <a:uLnTx/>
              <a:uFillTx/>
              <a:latin typeface="Fira Sans" panose="020B0503050000020004" pitchFamily="34" charset="0"/>
              <a:ea typeface="Fira Sans Extra Condensed"/>
              <a:cs typeface="Aharoni" panose="02010803020104030203" pitchFamily="2" charset="-79"/>
              <a:sym typeface="Fira Sans Extra Condensed"/>
            </a:endParaRPr>
          </a:p>
          <a:p>
            <a:pPr algn="r">
              <a:buClrTx/>
              <a:defRPr/>
            </a:pPr>
            <a:endParaRPr kumimoji="0" lang="vi-VN" sz="1600" b="1" i="0" u="none" strike="noStrike" kern="0" cap="none" spc="0" normalizeH="0" baseline="0" noProof="0">
              <a:ln>
                <a:noFill/>
              </a:ln>
              <a:solidFill>
                <a:schemeClr val="bg1"/>
              </a:solidFill>
              <a:effectLst/>
              <a:uLnTx/>
              <a:uFillTx/>
              <a:latin typeface="Fira Sans Extra Condensed"/>
              <a:ea typeface="Fira Sans Extra Condensed"/>
              <a:cs typeface="Aharoni" panose="02010803020104030203" pitchFamily="2" charset="-79"/>
              <a:sym typeface="Fira Sans Extra Condensed"/>
            </a:endParaRPr>
          </a:p>
        </p:txBody>
      </p:sp>
      <p:sp>
        <p:nvSpPr>
          <p:cNvPr id="14" name="Google Shape;1079;p27">
            <a:extLst>
              <a:ext uri="{FF2B5EF4-FFF2-40B4-BE49-F238E27FC236}">
                <a16:creationId xmlns:a16="http://schemas.microsoft.com/office/drawing/2014/main" id="{EEA7C560-C548-5703-59EB-179AACD3423D}"/>
              </a:ext>
            </a:extLst>
          </p:cNvPr>
          <p:cNvSpPr txBox="1"/>
          <p:nvPr/>
        </p:nvSpPr>
        <p:spPr>
          <a:xfrm>
            <a:off x="6430117" y="858679"/>
            <a:ext cx="2551148" cy="650281"/>
          </a:xfrm>
          <a:prstGeom prst="rect">
            <a:avLst/>
          </a:prstGeom>
          <a:noFill/>
          <a:ln>
            <a:noFill/>
          </a:ln>
        </p:spPr>
        <p:txBody>
          <a:bodyPr spcFirstLastPara="1" wrap="square" lIns="91425" tIns="91425" rIns="91425" bIns="91425" anchor="t" anchorCtr="0">
            <a:noAutofit/>
          </a:bodyPr>
          <a:lstStyle/>
          <a:p>
            <a:pPr>
              <a:spcAft>
                <a:spcPts val="600"/>
              </a:spcAft>
              <a:buClrTx/>
              <a:defRPr/>
            </a:pPr>
            <a:r>
              <a:rPr kumimoji="0" lang="en-US" sz="1600" b="1" i="0" u="none" strike="noStrike" kern="0" cap="none" spc="0" normalizeH="0" baseline="0" noProof="0">
                <a:ln>
                  <a:noFill/>
                </a:ln>
                <a:solidFill>
                  <a:schemeClr val="bg1"/>
                </a:solidFill>
                <a:effectLst/>
                <a:uLnTx/>
                <a:uFillTx/>
                <a:latin typeface="Fira Sans" panose="020B0503050000020004" pitchFamily="34" charset="0"/>
                <a:ea typeface="Fira Sans Extra Condensed"/>
                <a:cs typeface="Aharoni" panose="02010803020104030203" pitchFamily="2" charset="-79"/>
                <a:sym typeface="Fira Sans Extra Condensed"/>
              </a:rPr>
              <a:t>Nguyễn </a:t>
            </a:r>
            <a:r>
              <a:rPr lang="en-US" sz="1600" b="1">
                <a:solidFill>
                  <a:schemeClr val="bg1"/>
                </a:solidFill>
                <a:latin typeface="Fira Sans" panose="020B0503050000020004" pitchFamily="34" charset="0"/>
                <a:ea typeface="Fira Sans Extra Condensed"/>
                <a:cs typeface="Aharoni" panose="02010803020104030203" pitchFamily="2" charset="-79"/>
                <a:sym typeface="Fira Sans Extra Condensed"/>
              </a:rPr>
              <a:t>Thành Đạt</a:t>
            </a:r>
            <a:endParaRPr kumimoji="0" lang="en-US" sz="1600" b="1" i="0" u="none" strike="noStrike" kern="0" cap="none" spc="0" normalizeH="0" baseline="0" noProof="0">
              <a:ln>
                <a:noFill/>
              </a:ln>
              <a:solidFill>
                <a:schemeClr val="bg1"/>
              </a:solidFill>
              <a:effectLst/>
              <a:uLnTx/>
              <a:uFillTx/>
              <a:latin typeface="Amasis MT Pro Black" panose="02040A04050005020304" pitchFamily="18" charset="0"/>
              <a:ea typeface="Fira Sans Extra Condensed"/>
              <a:cs typeface="Aharoni" panose="02010803020104030203" pitchFamily="2" charset="-79"/>
              <a:sym typeface="Fira Sans Extra Condensed"/>
            </a:endParaRPr>
          </a:p>
          <a:p>
            <a:pPr>
              <a:spcAft>
                <a:spcPts val="600"/>
              </a:spcAft>
              <a:buClrTx/>
              <a:defRPr/>
            </a:pPr>
            <a:r>
              <a:rPr kumimoji="0" lang="vi-VN" sz="1600" b="1" i="0" u="none" strike="noStrike" kern="0" cap="none" spc="0" normalizeH="0" baseline="0" noProof="0">
                <a:ln>
                  <a:noFill/>
                </a:ln>
                <a:solidFill>
                  <a:schemeClr val="bg1"/>
                </a:solidFill>
                <a:effectLst/>
                <a:uLnTx/>
                <a:uFillTx/>
                <a:latin typeface="Fira Sans" panose="020B0503050000020004" pitchFamily="34" charset="0"/>
                <a:ea typeface="Fira Sans Extra Condensed"/>
                <a:cs typeface="Aharoni" panose="02010803020104030203" pitchFamily="2" charset="-79"/>
                <a:sym typeface="Fira Sans Extra Condensed"/>
              </a:rPr>
              <a:t>2021</a:t>
            </a:r>
            <a:r>
              <a:rPr kumimoji="0" lang="en-US" sz="1600" b="1" i="0" u="none" strike="noStrike" kern="0" cap="none" spc="0" normalizeH="0" baseline="0" noProof="0">
                <a:ln>
                  <a:noFill/>
                </a:ln>
                <a:solidFill>
                  <a:schemeClr val="bg1"/>
                </a:solidFill>
                <a:effectLst/>
                <a:uLnTx/>
                <a:uFillTx/>
                <a:latin typeface="Fira Sans" panose="020B0503050000020004" pitchFamily="34" charset="0"/>
                <a:ea typeface="Fira Sans Extra Condensed"/>
                <a:cs typeface="Aharoni" panose="02010803020104030203" pitchFamily="2" charset="-79"/>
                <a:sym typeface="Fira Sans Extra Condensed"/>
              </a:rPr>
              <a:t>5194</a:t>
            </a:r>
            <a:endParaRPr kumimoji="0" lang="vi-VN" sz="1600" b="1" i="0" u="none" strike="noStrike" kern="0" cap="none" spc="0" normalizeH="0" baseline="0" noProof="0">
              <a:ln>
                <a:noFill/>
              </a:ln>
              <a:solidFill>
                <a:schemeClr val="bg1"/>
              </a:solidFill>
              <a:effectLst/>
              <a:uLnTx/>
              <a:uFillTx/>
              <a:latin typeface="Fira Sans" panose="020B0503050000020004" pitchFamily="34" charset="0"/>
              <a:ea typeface="Fira Sans Extra Condensed"/>
              <a:cs typeface="Aharoni" panose="02010803020104030203" pitchFamily="2" charset="-79"/>
              <a:sym typeface="Fira Sans Extra Condensed"/>
            </a:endParaRPr>
          </a:p>
          <a:p>
            <a:pPr algn="r">
              <a:buClrTx/>
              <a:defRPr/>
            </a:pPr>
            <a:endParaRPr kumimoji="0" lang="vi-VN" sz="1600" b="1" i="0" u="none" strike="noStrike" kern="0" cap="none" spc="0" normalizeH="0" baseline="0" noProof="0">
              <a:ln>
                <a:noFill/>
              </a:ln>
              <a:solidFill>
                <a:schemeClr val="bg1"/>
              </a:solidFill>
              <a:effectLst/>
              <a:uLnTx/>
              <a:uFillTx/>
              <a:latin typeface="Fira Sans Extra Condensed"/>
              <a:ea typeface="Fira Sans Extra Condensed"/>
              <a:cs typeface="Aharoni" panose="02010803020104030203" pitchFamily="2" charset="-79"/>
              <a:sym typeface="Fira Sans Extra Condensed"/>
            </a:endParaRPr>
          </a:p>
        </p:txBody>
      </p:sp>
      <p:sp>
        <p:nvSpPr>
          <p:cNvPr id="15" name="Google Shape;1079;p27">
            <a:extLst>
              <a:ext uri="{FF2B5EF4-FFF2-40B4-BE49-F238E27FC236}">
                <a16:creationId xmlns:a16="http://schemas.microsoft.com/office/drawing/2014/main" id="{961E9D7B-A9EA-C3B5-248A-2C70F487E4E0}"/>
              </a:ext>
            </a:extLst>
          </p:cNvPr>
          <p:cNvSpPr txBox="1"/>
          <p:nvPr/>
        </p:nvSpPr>
        <p:spPr>
          <a:xfrm>
            <a:off x="6430117" y="2043897"/>
            <a:ext cx="2551148" cy="650281"/>
          </a:xfrm>
          <a:prstGeom prst="rect">
            <a:avLst/>
          </a:prstGeom>
          <a:noFill/>
          <a:ln>
            <a:noFill/>
          </a:ln>
        </p:spPr>
        <p:txBody>
          <a:bodyPr spcFirstLastPara="1" wrap="square" lIns="91425" tIns="91425" rIns="91425" bIns="91425" anchor="t" anchorCtr="0">
            <a:noAutofit/>
          </a:bodyPr>
          <a:lstStyle/>
          <a:p>
            <a:pPr>
              <a:spcAft>
                <a:spcPts val="600"/>
              </a:spcAft>
              <a:buClrTx/>
              <a:defRPr/>
            </a:pPr>
            <a:r>
              <a:rPr kumimoji="0" lang="en-US" sz="1600" b="1" i="0" u="none" strike="noStrike" kern="0" cap="none" spc="0" normalizeH="0" baseline="0" noProof="0">
                <a:ln>
                  <a:noFill/>
                </a:ln>
                <a:solidFill>
                  <a:schemeClr val="bg1"/>
                </a:solidFill>
                <a:effectLst/>
                <a:uLnTx/>
                <a:uFillTx/>
                <a:latin typeface="Fira Sans" panose="020B0503050000020004" pitchFamily="34" charset="0"/>
                <a:ea typeface="Fira Sans Extra Condensed"/>
                <a:cs typeface="Aharoni" panose="02010803020104030203" pitchFamily="2" charset="-79"/>
                <a:sym typeface="Fira Sans Extra Condensed"/>
              </a:rPr>
              <a:t>Trần Tùng Dương</a:t>
            </a:r>
            <a:endParaRPr kumimoji="0" lang="en-US" sz="1600" b="1" i="0" u="none" strike="noStrike" kern="0" cap="none" spc="0" normalizeH="0" baseline="0" noProof="0">
              <a:ln>
                <a:noFill/>
              </a:ln>
              <a:solidFill>
                <a:schemeClr val="bg1"/>
              </a:solidFill>
              <a:effectLst/>
              <a:uLnTx/>
              <a:uFillTx/>
              <a:latin typeface="Amasis MT Pro Black" panose="02040A04050005020304" pitchFamily="18" charset="0"/>
              <a:ea typeface="Fira Sans Extra Condensed"/>
              <a:cs typeface="Aharoni" panose="02010803020104030203" pitchFamily="2" charset="-79"/>
              <a:sym typeface="Fira Sans Extra Condensed"/>
            </a:endParaRPr>
          </a:p>
          <a:p>
            <a:pPr>
              <a:spcAft>
                <a:spcPts val="600"/>
              </a:spcAft>
              <a:buClrTx/>
              <a:defRPr/>
            </a:pPr>
            <a:r>
              <a:rPr kumimoji="0" lang="vi-VN" sz="1600" b="1" i="0" u="none" strike="noStrike" kern="0" cap="none" spc="0" normalizeH="0" baseline="0" noProof="0">
                <a:ln>
                  <a:noFill/>
                </a:ln>
                <a:solidFill>
                  <a:schemeClr val="bg1"/>
                </a:solidFill>
                <a:effectLst/>
                <a:uLnTx/>
                <a:uFillTx/>
                <a:latin typeface="Fira Sans" panose="020B0503050000020004" pitchFamily="34" charset="0"/>
                <a:ea typeface="Fira Sans Extra Condensed"/>
                <a:cs typeface="Aharoni" panose="02010803020104030203" pitchFamily="2" charset="-79"/>
                <a:sym typeface="Fira Sans Extra Condensed"/>
              </a:rPr>
              <a:t>2021</a:t>
            </a:r>
            <a:r>
              <a:rPr kumimoji="0" lang="en-US" sz="1600" b="1" i="0" u="none" strike="noStrike" kern="0" cap="none" spc="0" normalizeH="0" baseline="0" noProof="0">
                <a:ln>
                  <a:noFill/>
                </a:ln>
                <a:solidFill>
                  <a:schemeClr val="bg1"/>
                </a:solidFill>
                <a:effectLst/>
                <a:uLnTx/>
                <a:uFillTx/>
                <a:latin typeface="Fira Sans" panose="020B0503050000020004" pitchFamily="34" charset="0"/>
                <a:ea typeface="Fira Sans Extra Condensed"/>
                <a:cs typeface="Aharoni" panose="02010803020104030203" pitchFamily="2" charset="-79"/>
                <a:sym typeface="Fira Sans Extra Condensed"/>
              </a:rPr>
              <a:t>5190</a:t>
            </a:r>
            <a:endParaRPr kumimoji="0" lang="vi-VN" sz="1600" b="1" i="0" u="none" strike="noStrike" kern="0" cap="none" spc="0" normalizeH="0" baseline="0" noProof="0">
              <a:ln>
                <a:noFill/>
              </a:ln>
              <a:solidFill>
                <a:schemeClr val="bg1"/>
              </a:solidFill>
              <a:effectLst/>
              <a:uLnTx/>
              <a:uFillTx/>
              <a:latin typeface="Fira Sans" panose="020B0503050000020004" pitchFamily="34" charset="0"/>
              <a:ea typeface="Fira Sans Extra Condensed"/>
              <a:cs typeface="Aharoni" panose="02010803020104030203" pitchFamily="2" charset="-79"/>
              <a:sym typeface="Fira Sans Extra Condensed"/>
            </a:endParaRPr>
          </a:p>
          <a:p>
            <a:pPr algn="r">
              <a:buClrTx/>
              <a:defRPr/>
            </a:pPr>
            <a:endParaRPr kumimoji="0" lang="vi-VN" sz="1600" b="1" i="0" u="none" strike="noStrike" kern="0" cap="none" spc="0" normalizeH="0" baseline="0" noProof="0">
              <a:ln>
                <a:noFill/>
              </a:ln>
              <a:solidFill>
                <a:schemeClr val="bg1"/>
              </a:solidFill>
              <a:effectLst/>
              <a:uLnTx/>
              <a:uFillTx/>
              <a:latin typeface="Fira Sans Extra Condensed"/>
              <a:ea typeface="Fira Sans Extra Condensed"/>
              <a:cs typeface="Aharoni" panose="02010803020104030203" pitchFamily="2" charset="-79"/>
              <a:sym typeface="Fira Sans Extra Condensed"/>
            </a:endParaRPr>
          </a:p>
        </p:txBody>
      </p:sp>
      <p:pic>
        <p:nvPicPr>
          <p:cNvPr id="17" name="Hình ảnh 16" descr="Ảnh có chứa hình mẫu, Phim hoạt hình, Hoạt hình, phim hoạt hình&#10;&#10;Mô tả được tạo tự động">
            <a:extLst>
              <a:ext uri="{FF2B5EF4-FFF2-40B4-BE49-F238E27FC236}">
                <a16:creationId xmlns:a16="http://schemas.microsoft.com/office/drawing/2014/main" id="{1F00AA23-5597-B334-29F9-10BA7C5C6B6E}"/>
              </a:ext>
            </a:extLst>
          </p:cNvPr>
          <p:cNvPicPr>
            <a:picLocks noChangeAspect="1"/>
          </p:cNvPicPr>
          <p:nvPr/>
        </p:nvPicPr>
        <p:blipFill>
          <a:blip r:embed="rId4"/>
          <a:stretch>
            <a:fillRect/>
          </a:stretch>
        </p:blipFill>
        <p:spPr>
          <a:xfrm>
            <a:off x="4199099" y="1389329"/>
            <a:ext cx="745801" cy="745801"/>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0" name="Hình ảnh 19" descr="Ảnh có chứa hình mẫu, Phim hoạt hình, biểu tượng cảm xúc, mặt cười&#10;&#10;Mô tả được tạo tự động">
            <a:extLst>
              <a:ext uri="{FF2B5EF4-FFF2-40B4-BE49-F238E27FC236}">
                <a16:creationId xmlns:a16="http://schemas.microsoft.com/office/drawing/2014/main" id="{27966117-E681-DDC0-5E26-BAD707F0A367}"/>
              </a:ext>
            </a:extLst>
          </p:cNvPr>
          <p:cNvPicPr>
            <a:picLocks noChangeAspect="1"/>
          </p:cNvPicPr>
          <p:nvPr/>
        </p:nvPicPr>
        <p:blipFill>
          <a:blip r:embed="rId5"/>
          <a:stretch>
            <a:fillRect/>
          </a:stretch>
        </p:blipFill>
        <p:spPr>
          <a:xfrm>
            <a:off x="4199098" y="2498804"/>
            <a:ext cx="745801" cy="745801"/>
          </a:xfrm>
          <a:prstGeom prst="ellipse">
            <a:avLst/>
          </a:prstGeom>
          <a:solidFill>
            <a:schemeClr val="bg1"/>
          </a:solidFill>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4" name="Hình ảnh 23" descr="Ảnh có chứa phim hoạt hình, hình mẫu, hình vẽ, minh họa&#10;&#10;Mô tả được tạo tự động">
            <a:extLst>
              <a:ext uri="{FF2B5EF4-FFF2-40B4-BE49-F238E27FC236}">
                <a16:creationId xmlns:a16="http://schemas.microsoft.com/office/drawing/2014/main" id="{62E6CC67-33DE-A853-0F5E-A684D074CB4D}"/>
              </a:ext>
            </a:extLst>
          </p:cNvPr>
          <p:cNvPicPr>
            <a:picLocks noChangeAspect="1"/>
          </p:cNvPicPr>
          <p:nvPr/>
        </p:nvPicPr>
        <p:blipFill>
          <a:blip r:embed="rId6"/>
          <a:stretch>
            <a:fillRect/>
          </a:stretch>
        </p:blipFill>
        <p:spPr>
          <a:xfrm>
            <a:off x="5496689" y="858679"/>
            <a:ext cx="745801" cy="74580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6" name="Hình ảnh 25" descr="Ảnh có chứa phim hoạt hình, hình mẫu, Mặt người, cổ&#10;&#10;Mô tả được tạo tự động">
            <a:extLst>
              <a:ext uri="{FF2B5EF4-FFF2-40B4-BE49-F238E27FC236}">
                <a16:creationId xmlns:a16="http://schemas.microsoft.com/office/drawing/2014/main" id="{5A593EA8-3126-CFF6-34E5-9CE9F4683954}"/>
              </a:ext>
            </a:extLst>
          </p:cNvPr>
          <p:cNvPicPr>
            <a:picLocks noChangeAspect="1"/>
          </p:cNvPicPr>
          <p:nvPr/>
        </p:nvPicPr>
        <p:blipFill>
          <a:blip r:embed="rId7"/>
          <a:stretch>
            <a:fillRect/>
          </a:stretch>
        </p:blipFill>
        <p:spPr>
          <a:xfrm>
            <a:off x="4199097" y="3609799"/>
            <a:ext cx="745801" cy="74580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8" name="Hình ảnh 27" descr="Ảnh có chứa hình mẫu, Phim hoạt hình, minh họa, phim hoạt hình&#10;&#10;Mô tả được tạo tự động">
            <a:extLst>
              <a:ext uri="{FF2B5EF4-FFF2-40B4-BE49-F238E27FC236}">
                <a16:creationId xmlns:a16="http://schemas.microsoft.com/office/drawing/2014/main" id="{4142B910-F0A7-ABCF-7363-DC1B3942A359}"/>
              </a:ext>
            </a:extLst>
          </p:cNvPr>
          <p:cNvPicPr>
            <a:picLocks noChangeAspect="1"/>
          </p:cNvPicPr>
          <p:nvPr/>
        </p:nvPicPr>
        <p:blipFill>
          <a:blip r:embed="rId8"/>
          <a:stretch>
            <a:fillRect/>
          </a:stretch>
        </p:blipFill>
        <p:spPr>
          <a:xfrm>
            <a:off x="5515247" y="1973215"/>
            <a:ext cx="745801" cy="74580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0" name="Hình ảnh 29" descr="Ảnh có chứa hình mẫu, phim hoạt hình, minh họa&#10;&#10;Mô tả được tạo tự động">
            <a:extLst>
              <a:ext uri="{FF2B5EF4-FFF2-40B4-BE49-F238E27FC236}">
                <a16:creationId xmlns:a16="http://schemas.microsoft.com/office/drawing/2014/main" id="{08B00522-14F2-07DC-7579-082C7A55B656}"/>
              </a:ext>
            </a:extLst>
          </p:cNvPr>
          <p:cNvPicPr>
            <a:picLocks noChangeAspect="1"/>
          </p:cNvPicPr>
          <p:nvPr/>
        </p:nvPicPr>
        <p:blipFill>
          <a:blip r:embed="rId9"/>
          <a:stretch>
            <a:fillRect/>
          </a:stretch>
        </p:blipFill>
        <p:spPr>
          <a:xfrm>
            <a:off x="5496689" y="3087751"/>
            <a:ext cx="745801" cy="74580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1+#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25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0-#ppt_w/2"/>
                                          </p:val>
                                        </p:tav>
                                        <p:tav tm="100000">
                                          <p:val>
                                            <p:strVal val="#ppt_x"/>
                                          </p:val>
                                        </p:tav>
                                      </p:tavLst>
                                    </p:anim>
                                    <p:anim calcmode="lin" valueType="num">
                                      <p:cBhvr additive="base">
                                        <p:cTn id="20" dur="500" fill="hold"/>
                                        <p:tgtEl>
                                          <p:spTgt spid="17"/>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50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1+#ppt_w/2"/>
                                          </p:val>
                                        </p:tav>
                                        <p:tav tm="100000">
                                          <p:val>
                                            <p:strVal val="#ppt_x"/>
                                          </p:val>
                                        </p:tav>
                                      </p:tavLst>
                                    </p:anim>
                                    <p:anim calcmode="lin" valueType="num">
                                      <p:cBhvr additive="base">
                                        <p:cTn id="24" dur="500" fill="hold"/>
                                        <p:tgtEl>
                                          <p:spTgt spid="2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5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1+#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75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0-#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75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0-#ppt_w/2"/>
                                          </p:val>
                                        </p:tav>
                                        <p:tav tm="100000">
                                          <p:val>
                                            <p:strVal val="#ppt_x"/>
                                          </p:val>
                                        </p:tav>
                                      </p:tavLst>
                                    </p:anim>
                                    <p:anim calcmode="lin" valueType="num">
                                      <p:cBhvr additive="base">
                                        <p:cTn id="36" dur="50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100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500" fill="hold"/>
                                        <p:tgtEl>
                                          <p:spTgt spid="30"/>
                                        </p:tgtEl>
                                        <p:attrNameLst>
                                          <p:attrName>ppt_x</p:attrName>
                                        </p:attrNameLst>
                                      </p:cBhvr>
                                      <p:tavLst>
                                        <p:tav tm="0">
                                          <p:val>
                                            <p:strVal val="1+#ppt_w/2"/>
                                          </p:val>
                                        </p:tav>
                                        <p:tav tm="100000">
                                          <p:val>
                                            <p:strVal val="#ppt_x"/>
                                          </p:val>
                                        </p:tav>
                                      </p:tavLst>
                                    </p:anim>
                                    <p:anim calcmode="lin" valueType="num">
                                      <p:cBhvr additive="base">
                                        <p:cTn id="40" dur="500" fill="hold"/>
                                        <p:tgtEl>
                                          <p:spTgt spid="30"/>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100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1+#ppt_w/2"/>
                                          </p:val>
                                        </p:tav>
                                        <p:tav tm="100000">
                                          <p:val>
                                            <p:strVal val="#ppt_x"/>
                                          </p:val>
                                        </p:tav>
                                      </p:tavLst>
                                    </p:anim>
                                    <p:anim calcmode="lin" valueType="num">
                                      <p:cBhvr additive="base">
                                        <p:cTn id="44" dur="500" fill="hold"/>
                                        <p:tgtEl>
                                          <p:spTgt spid="12"/>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125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500" fill="hold"/>
                                        <p:tgtEl>
                                          <p:spTgt spid="26"/>
                                        </p:tgtEl>
                                        <p:attrNameLst>
                                          <p:attrName>ppt_x</p:attrName>
                                        </p:attrNameLst>
                                      </p:cBhvr>
                                      <p:tavLst>
                                        <p:tav tm="0">
                                          <p:val>
                                            <p:strVal val="0-#ppt_w/2"/>
                                          </p:val>
                                        </p:tav>
                                        <p:tav tm="100000">
                                          <p:val>
                                            <p:strVal val="#ppt_x"/>
                                          </p:val>
                                        </p:tav>
                                      </p:tavLst>
                                    </p:anim>
                                    <p:anim calcmode="lin" valueType="num">
                                      <p:cBhvr additive="base">
                                        <p:cTn id="48" dur="500" fill="hold"/>
                                        <p:tgtEl>
                                          <p:spTgt spid="26"/>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125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0-#ppt_w/2"/>
                                          </p:val>
                                        </p:tav>
                                        <p:tav tm="100000">
                                          <p:val>
                                            <p:strVal val="#ppt_x"/>
                                          </p:val>
                                        </p:tav>
                                      </p:tavLst>
                                    </p:anim>
                                    <p:anim calcmode="lin" valueType="num">
                                      <p:cBhvr additive="base">
                                        <p:cTn id="52"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P spid="13" grpId="0"/>
      <p:bldP spid="14" grpId="0"/>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305;p55">
            <a:extLst>
              <a:ext uri="{FF2B5EF4-FFF2-40B4-BE49-F238E27FC236}">
                <a16:creationId xmlns:a16="http://schemas.microsoft.com/office/drawing/2014/main" id="{21186F6B-D8C1-F132-C2A3-48CF3DAD0359}"/>
              </a:ext>
            </a:extLst>
          </p:cNvPr>
          <p:cNvSpPr txBox="1">
            <a:spLocks/>
          </p:cNvSpPr>
          <p:nvPr/>
        </p:nvSpPr>
        <p:spPr>
          <a:xfrm>
            <a:off x="182882" y="318788"/>
            <a:ext cx="2141219" cy="21747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b="1">
                <a:solidFill>
                  <a:schemeClr val="dk2"/>
                </a:solidFill>
                <a:latin typeface="Source Sans Pro Black" panose="020B0803030403020204" pitchFamily="34" charset="0"/>
                <a:ea typeface="Source Sans Pro Black" panose="020B0803030403020204" pitchFamily="34" charset="0"/>
              </a:rPr>
              <a:t>Aggregation</a:t>
            </a:r>
          </a:p>
        </p:txBody>
      </p:sp>
      <p:sp>
        <p:nvSpPr>
          <p:cNvPr id="14" name="Google Shape;10317;p66">
            <a:extLst>
              <a:ext uri="{FF2B5EF4-FFF2-40B4-BE49-F238E27FC236}">
                <a16:creationId xmlns:a16="http://schemas.microsoft.com/office/drawing/2014/main" id="{17A2895B-9B3F-A881-B49D-389370171429}"/>
              </a:ext>
            </a:extLst>
          </p:cNvPr>
          <p:cNvSpPr/>
          <p:nvPr/>
        </p:nvSpPr>
        <p:spPr>
          <a:xfrm>
            <a:off x="818619" y="1411903"/>
            <a:ext cx="1486432" cy="579837"/>
          </a:xfrm>
          <a:prstGeom prst="roundRect">
            <a:avLst>
              <a:gd name="adj" fmla="val 50000"/>
            </a:avLst>
          </a:pr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bg1"/>
                </a:solidFill>
              </a:rPr>
              <a:t>Dynasty</a:t>
            </a:r>
            <a:endParaRPr>
              <a:solidFill>
                <a:schemeClr val="bg1"/>
              </a:solidFill>
            </a:endParaRPr>
          </a:p>
        </p:txBody>
      </p:sp>
      <p:sp>
        <p:nvSpPr>
          <p:cNvPr id="15" name="Google Shape;10317;p66">
            <a:extLst>
              <a:ext uri="{FF2B5EF4-FFF2-40B4-BE49-F238E27FC236}">
                <a16:creationId xmlns:a16="http://schemas.microsoft.com/office/drawing/2014/main" id="{8CB00543-5A74-31EA-D3FD-4EB3985E8FFB}"/>
              </a:ext>
            </a:extLst>
          </p:cNvPr>
          <p:cNvSpPr/>
          <p:nvPr/>
        </p:nvSpPr>
        <p:spPr>
          <a:xfrm>
            <a:off x="6453609" y="1411903"/>
            <a:ext cx="1486432" cy="579837"/>
          </a:xfrm>
          <a:prstGeom prst="roundRect">
            <a:avLst>
              <a:gd name="adj" fmla="val 50000"/>
            </a:avLst>
          </a:pr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bg1"/>
                </a:solidFill>
              </a:rPr>
              <a:t>Figure</a:t>
            </a:r>
            <a:endParaRPr>
              <a:solidFill>
                <a:schemeClr val="bg1"/>
              </a:solidFill>
            </a:endParaRPr>
          </a:p>
        </p:txBody>
      </p:sp>
      <p:sp>
        <p:nvSpPr>
          <p:cNvPr id="16" name="Google Shape;10317;p66">
            <a:extLst>
              <a:ext uri="{FF2B5EF4-FFF2-40B4-BE49-F238E27FC236}">
                <a16:creationId xmlns:a16="http://schemas.microsoft.com/office/drawing/2014/main" id="{66928F9B-495F-48F3-AE37-894F6C0652C2}"/>
              </a:ext>
            </a:extLst>
          </p:cNvPr>
          <p:cNvSpPr/>
          <p:nvPr/>
        </p:nvSpPr>
        <p:spPr>
          <a:xfrm>
            <a:off x="818619" y="2746120"/>
            <a:ext cx="1486432" cy="579837"/>
          </a:xfrm>
          <a:prstGeom prst="roundRect">
            <a:avLst>
              <a:gd name="adj" fmla="val 50000"/>
            </a:avLst>
          </a:pr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bg1"/>
                </a:solidFill>
              </a:rPr>
              <a:t>Event</a:t>
            </a:r>
            <a:endParaRPr>
              <a:solidFill>
                <a:schemeClr val="bg1"/>
              </a:solidFill>
            </a:endParaRPr>
          </a:p>
        </p:txBody>
      </p:sp>
      <p:sp>
        <p:nvSpPr>
          <p:cNvPr id="17" name="Google Shape;10317;p66">
            <a:extLst>
              <a:ext uri="{FF2B5EF4-FFF2-40B4-BE49-F238E27FC236}">
                <a16:creationId xmlns:a16="http://schemas.microsoft.com/office/drawing/2014/main" id="{C2403A62-2ECC-2269-6302-C4E2A582528B}"/>
              </a:ext>
            </a:extLst>
          </p:cNvPr>
          <p:cNvSpPr/>
          <p:nvPr/>
        </p:nvSpPr>
        <p:spPr>
          <a:xfrm>
            <a:off x="6453609" y="4035686"/>
            <a:ext cx="1486432" cy="579837"/>
          </a:xfrm>
          <a:prstGeom prst="roundRect">
            <a:avLst>
              <a:gd name="adj" fmla="val 50000"/>
            </a:avLst>
          </a:pr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bg1"/>
                </a:solidFill>
              </a:rPr>
              <a:t>Figure</a:t>
            </a:r>
            <a:endParaRPr>
              <a:solidFill>
                <a:schemeClr val="bg1"/>
              </a:solidFill>
            </a:endParaRPr>
          </a:p>
        </p:txBody>
      </p:sp>
      <p:sp>
        <p:nvSpPr>
          <p:cNvPr id="18" name="Google Shape;10317;p66">
            <a:extLst>
              <a:ext uri="{FF2B5EF4-FFF2-40B4-BE49-F238E27FC236}">
                <a16:creationId xmlns:a16="http://schemas.microsoft.com/office/drawing/2014/main" id="{F642C8D6-4EEF-FB73-2336-F3116907BE37}"/>
              </a:ext>
            </a:extLst>
          </p:cNvPr>
          <p:cNvSpPr/>
          <p:nvPr/>
        </p:nvSpPr>
        <p:spPr>
          <a:xfrm>
            <a:off x="6453609" y="2723794"/>
            <a:ext cx="1486432" cy="579837"/>
          </a:xfrm>
          <a:prstGeom prst="roundRect">
            <a:avLst>
              <a:gd name="adj" fmla="val 50000"/>
            </a:avLst>
          </a:pr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bg1"/>
                </a:solidFill>
              </a:rPr>
              <a:t>Dynasty,</a:t>
            </a:r>
          </a:p>
          <a:p>
            <a:pPr marL="0" lvl="0" indent="0" algn="ctr" rtl="0">
              <a:spcBef>
                <a:spcPts val="0"/>
              </a:spcBef>
              <a:spcAft>
                <a:spcPts val="0"/>
              </a:spcAft>
              <a:buNone/>
            </a:pPr>
            <a:r>
              <a:rPr lang="en-US">
                <a:solidFill>
                  <a:schemeClr val="bg1"/>
                </a:solidFill>
              </a:rPr>
              <a:t>Figure</a:t>
            </a:r>
            <a:endParaRPr>
              <a:solidFill>
                <a:schemeClr val="bg1"/>
              </a:solidFill>
            </a:endParaRPr>
          </a:p>
        </p:txBody>
      </p:sp>
      <p:sp>
        <p:nvSpPr>
          <p:cNvPr id="19" name="Google Shape;10317;p66">
            <a:extLst>
              <a:ext uri="{FF2B5EF4-FFF2-40B4-BE49-F238E27FC236}">
                <a16:creationId xmlns:a16="http://schemas.microsoft.com/office/drawing/2014/main" id="{D41292A6-C623-F2AC-CFB4-D92B2A1603EE}"/>
              </a:ext>
            </a:extLst>
          </p:cNvPr>
          <p:cNvSpPr/>
          <p:nvPr/>
        </p:nvSpPr>
        <p:spPr>
          <a:xfrm>
            <a:off x="837669" y="4035687"/>
            <a:ext cx="1486432" cy="579837"/>
          </a:xfrm>
          <a:prstGeom prst="roundRect">
            <a:avLst>
              <a:gd name="adj" fmla="val 50000"/>
            </a:avLst>
          </a:pr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bg1"/>
                </a:solidFill>
              </a:rPr>
              <a:t>Festival</a:t>
            </a:r>
            <a:endParaRPr>
              <a:solidFill>
                <a:schemeClr val="bg1"/>
              </a:solidFill>
            </a:endParaRPr>
          </a:p>
        </p:txBody>
      </p:sp>
      <p:cxnSp>
        <p:nvCxnSpPr>
          <p:cNvPr id="21" name="Đường kết nối Mũi tên Thẳng 20">
            <a:extLst>
              <a:ext uri="{FF2B5EF4-FFF2-40B4-BE49-F238E27FC236}">
                <a16:creationId xmlns:a16="http://schemas.microsoft.com/office/drawing/2014/main" id="{CF0AC55B-520F-CC7D-545F-9BB632B7953F}"/>
              </a:ext>
            </a:extLst>
          </p:cNvPr>
          <p:cNvCxnSpPr>
            <a:stCxn id="14" idx="3"/>
            <a:endCxn id="15" idx="1"/>
          </p:cNvCxnSpPr>
          <p:nvPr/>
        </p:nvCxnSpPr>
        <p:spPr>
          <a:xfrm>
            <a:off x="2305051" y="1701822"/>
            <a:ext cx="414855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Đường kết nối Mũi tên Thẳng 21">
            <a:extLst>
              <a:ext uri="{FF2B5EF4-FFF2-40B4-BE49-F238E27FC236}">
                <a16:creationId xmlns:a16="http://schemas.microsoft.com/office/drawing/2014/main" id="{457BC790-F925-B4C5-AC68-465E0FEC46A3}"/>
              </a:ext>
            </a:extLst>
          </p:cNvPr>
          <p:cNvCxnSpPr/>
          <p:nvPr/>
        </p:nvCxnSpPr>
        <p:spPr>
          <a:xfrm>
            <a:off x="2305051" y="3036038"/>
            <a:ext cx="414855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Đường kết nối Mũi tên Thẳng 22">
            <a:extLst>
              <a:ext uri="{FF2B5EF4-FFF2-40B4-BE49-F238E27FC236}">
                <a16:creationId xmlns:a16="http://schemas.microsoft.com/office/drawing/2014/main" id="{6A902100-46AA-06E1-24A5-E2B13F3AF7CE}"/>
              </a:ext>
            </a:extLst>
          </p:cNvPr>
          <p:cNvCxnSpPr/>
          <p:nvPr/>
        </p:nvCxnSpPr>
        <p:spPr>
          <a:xfrm>
            <a:off x="2305051" y="4370254"/>
            <a:ext cx="414855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Hộp Văn bản 23">
            <a:extLst>
              <a:ext uri="{FF2B5EF4-FFF2-40B4-BE49-F238E27FC236}">
                <a16:creationId xmlns:a16="http://schemas.microsoft.com/office/drawing/2014/main" id="{EDC60141-3D2C-DE79-AA44-42727757FF2C}"/>
              </a:ext>
            </a:extLst>
          </p:cNvPr>
          <p:cNvSpPr txBox="1"/>
          <p:nvPr/>
        </p:nvSpPr>
        <p:spPr>
          <a:xfrm>
            <a:off x="3791483" y="1456553"/>
            <a:ext cx="685800" cy="276999"/>
          </a:xfrm>
          <a:prstGeom prst="rect">
            <a:avLst/>
          </a:prstGeom>
          <a:noFill/>
        </p:spPr>
        <p:txBody>
          <a:bodyPr wrap="square" rtlCol="0">
            <a:spAutoFit/>
          </a:bodyPr>
          <a:lstStyle/>
          <a:p>
            <a:pPr algn="ctr"/>
            <a:r>
              <a:rPr lang="en-US" sz="1200" i="1">
                <a:solidFill>
                  <a:schemeClr val="bg1"/>
                </a:solidFill>
              </a:rPr>
              <a:t>contain</a:t>
            </a:r>
          </a:p>
        </p:txBody>
      </p:sp>
      <p:sp>
        <p:nvSpPr>
          <p:cNvPr id="25" name="Hộp Văn bản 24">
            <a:extLst>
              <a:ext uri="{FF2B5EF4-FFF2-40B4-BE49-F238E27FC236}">
                <a16:creationId xmlns:a16="http://schemas.microsoft.com/office/drawing/2014/main" id="{C2C9DA04-56B4-CF45-4FD9-1EF0F2EAFF6C}"/>
              </a:ext>
            </a:extLst>
          </p:cNvPr>
          <p:cNvSpPr txBox="1"/>
          <p:nvPr/>
        </p:nvSpPr>
        <p:spPr>
          <a:xfrm>
            <a:off x="3791483" y="2790768"/>
            <a:ext cx="685800" cy="276999"/>
          </a:xfrm>
          <a:prstGeom prst="rect">
            <a:avLst/>
          </a:prstGeom>
          <a:noFill/>
        </p:spPr>
        <p:txBody>
          <a:bodyPr wrap="square" rtlCol="0">
            <a:spAutoFit/>
          </a:bodyPr>
          <a:lstStyle/>
          <a:p>
            <a:pPr algn="ctr"/>
            <a:r>
              <a:rPr lang="en-US" sz="1200" i="1">
                <a:solidFill>
                  <a:schemeClr val="bg1"/>
                </a:solidFill>
              </a:rPr>
              <a:t>contain</a:t>
            </a:r>
          </a:p>
        </p:txBody>
      </p:sp>
      <p:sp>
        <p:nvSpPr>
          <p:cNvPr id="26" name="Hộp Văn bản 25">
            <a:extLst>
              <a:ext uri="{FF2B5EF4-FFF2-40B4-BE49-F238E27FC236}">
                <a16:creationId xmlns:a16="http://schemas.microsoft.com/office/drawing/2014/main" id="{2BAA47A4-DA90-249D-2FE3-D0A1F6E9F029}"/>
              </a:ext>
            </a:extLst>
          </p:cNvPr>
          <p:cNvSpPr txBox="1"/>
          <p:nvPr/>
        </p:nvSpPr>
        <p:spPr>
          <a:xfrm>
            <a:off x="3791483" y="4124983"/>
            <a:ext cx="685800" cy="276999"/>
          </a:xfrm>
          <a:prstGeom prst="rect">
            <a:avLst/>
          </a:prstGeom>
          <a:noFill/>
        </p:spPr>
        <p:txBody>
          <a:bodyPr wrap="square" rtlCol="0">
            <a:spAutoFit/>
          </a:bodyPr>
          <a:lstStyle/>
          <a:p>
            <a:pPr algn="ctr"/>
            <a:r>
              <a:rPr lang="en-US" sz="1200" i="1">
                <a:solidFill>
                  <a:schemeClr val="bg1"/>
                </a:solidFill>
              </a:rPr>
              <a:t>contain</a:t>
            </a:r>
          </a:p>
        </p:txBody>
      </p:sp>
    </p:spTree>
    <p:extLst>
      <p:ext uri="{BB962C8B-B14F-4D97-AF65-F5344CB8AC3E}">
        <p14:creationId xmlns:p14="http://schemas.microsoft.com/office/powerpoint/2010/main" val="277105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22" presetClass="entr" presetSubtype="4"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down)">
                                      <p:cBhvr>
                                        <p:cTn id="15" dur="500"/>
                                        <p:tgtEl>
                                          <p:spTgt spid="21"/>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75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22" presetClass="entr" presetSubtype="4" fill="hold" nodeType="withEffect">
                                  <p:stCondLst>
                                    <p:cond delay="750"/>
                                  </p:stCondLst>
                                  <p:childTnLst>
                                    <p:set>
                                      <p:cBhvr>
                                        <p:cTn id="29" dur="1" fill="hold">
                                          <p:stCondLst>
                                            <p:cond delay="0"/>
                                          </p:stCondLst>
                                        </p:cTn>
                                        <p:tgtEl>
                                          <p:spTgt spid="22"/>
                                        </p:tgtEl>
                                        <p:attrNameLst>
                                          <p:attrName>style.visibility</p:attrName>
                                        </p:attrNameLst>
                                      </p:cBhvr>
                                      <p:to>
                                        <p:strVal val="visible"/>
                                      </p:to>
                                    </p:set>
                                    <p:animEffect transition="in" filter="wipe(down)">
                                      <p:cBhvr>
                                        <p:cTn id="30" dur="500"/>
                                        <p:tgtEl>
                                          <p:spTgt spid="22"/>
                                        </p:tgtEl>
                                      </p:cBhvr>
                                    </p:animEffect>
                                  </p:childTnLst>
                                </p:cTn>
                              </p:par>
                              <p:par>
                                <p:cTn id="31" presetID="10" presetClass="entr" presetSubtype="0" fill="hold" grpId="0" nodeType="withEffect">
                                  <p:stCondLst>
                                    <p:cond delay="100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22" presetClass="entr" presetSubtype="4" fill="hold" nodeType="withEffect">
                                  <p:stCondLst>
                                    <p:cond delay="1250"/>
                                  </p:stCondLst>
                                  <p:childTnLst>
                                    <p:set>
                                      <p:cBhvr>
                                        <p:cTn id="38" dur="1" fill="hold">
                                          <p:stCondLst>
                                            <p:cond delay="0"/>
                                          </p:stCondLst>
                                        </p:cTn>
                                        <p:tgtEl>
                                          <p:spTgt spid="23"/>
                                        </p:tgtEl>
                                        <p:attrNameLst>
                                          <p:attrName>style.visibility</p:attrName>
                                        </p:attrNameLst>
                                      </p:cBhvr>
                                      <p:to>
                                        <p:strVal val="visible"/>
                                      </p:to>
                                    </p:set>
                                    <p:animEffect transition="in" filter="wipe(down)">
                                      <p:cBhvr>
                                        <p:cTn id="39" dur="500"/>
                                        <p:tgtEl>
                                          <p:spTgt spid="23"/>
                                        </p:tgtEl>
                                      </p:cBhvr>
                                    </p:animEffect>
                                  </p:childTnLst>
                                </p:cTn>
                              </p:par>
                              <p:par>
                                <p:cTn id="40" presetID="10" presetClass="entr" presetSubtype="0" fill="hold" grpId="0" nodeType="withEffect">
                                  <p:stCondLst>
                                    <p:cond delay="125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par>
                                <p:cTn id="43" presetID="10" presetClass="entr" presetSubtype="0" fill="hold" grpId="0" nodeType="withEffect">
                                  <p:stCondLst>
                                    <p:cond delay="150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animBg="1"/>
      <p:bldP spid="15" grpId="0" animBg="1"/>
      <p:bldP spid="16" grpId="0" animBg="1"/>
      <p:bldP spid="17" grpId="0" animBg="1"/>
      <p:bldP spid="18" grpId="0" animBg="1"/>
      <p:bldP spid="19" grpId="0" animBg="1"/>
      <p:bldP spid="24" grpId="0"/>
      <p:bldP spid="25" grpId="0"/>
      <p:bldP spid="2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305;p55">
            <a:extLst>
              <a:ext uri="{FF2B5EF4-FFF2-40B4-BE49-F238E27FC236}">
                <a16:creationId xmlns:a16="http://schemas.microsoft.com/office/drawing/2014/main" id="{3AB46CC9-B323-2C06-D006-85C1C33DB012}"/>
              </a:ext>
            </a:extLst>
          </p:cNvPr>
          <p:cNvSpPr txBox="1">
            <a:spLocks/>
          </p:cNvSpPr>
          <p:nvPr/>
        </p:nvSpPr>
        <p:spPr>
          <a:xfrm>
            <a:off x="-11961" y="286048"/>
            <a:ext cx="3524250" cy="289561"/>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b="1">
                <a:solidFill>
                  <a:schemeClr val="dk2"/>
                </a:solidFill>
                <a:latin typeface="Source Sans Pro Black" panose="020B0803030403020204" pitchFamily="34" charset="0"/>
                <a:ea typeface="Source Sans Pro Black" panose="020B0803030403020204" pitchFamily="34" charset="0"/>
              </a:rPr>
              <a:t>Generic programming</a:t>
            </a:r>
          </a:p>
        </p:txBody>
      </p:sp>
      <p:sp>
        <p:nvSpPr>
          <p:cNvPr id="4" name="Hộp Văn bản 3">
            <a:extLst>
              <a:ext uri="{FF2B5EF4-FFF2-40B4-BE49-F238E27FC236}">
                <a16:creationId xmlns:a16="http://schemas.microsoft.com/office/drawing/2014/main" id="{ACD7151A-7FAA-B6F4-BB59-210AD32441F7}"/>
              </a:ext>
            </a:extLst>
          </p:cNvPr>
          <p:cNvSpPr txBox="1"/>
          <p:nvPr/>
        </p:nvSpPr>
        <p:spPr>
          <a:xfrm>
            <a:off x="532869" y="761288"/>
            <a:ext cx="7353831" cy="523220"/>
          </a:xfrm>
          <a:prstGeom prst="rect">
            <a:avLst/>
          </a:prstGeom>
          <a:noFill/>
        </p:spPr>
        <p:txBody>
          <a:bodyPr wrap="square">
            <a:spAutoFit/>
          </a:bodyPr>
          <a:lstStyle/>
          <a:p>
            <a:r>
              <a:rPr lang="en-US" b="0" i="0">
                <a:solidFill>
                  <a:schemeClr val="bg1"/>
                </a:solidFill>
                <a:effectLst/>
                <a:latin typeface="Arial" panose="020B0604020202020204" pitchFamily="34" charset="0"/>
              </a:rPr>
              <a:t>When user want to search for any information, ”searchObject” will handle searching functionality</a:t>
            </a:r>
            <a:endParaRPr lang="en-US">
              <a:solidFill>
                <a:schemeClr val="bg1"/>
              </a:solidFill>
            </a:endParaRPr>
          </a:p>
        </p:txBody>
      </p:sp>
      <p:sp>
        <p:nvSpPr>
          <p:cNvPr id="5" name="Google Shape;2305;p55">
            <a:extLst>
              <a:ext uri="{FF2B5EF4-FFF2-40B4-BE49-F238E27FC236}">
                <a16:creationId xmlns:a16="http://schemas.microsoft.com/office/drawing/2014/main" id="{21186F6B-D8C1-F132-C2A3-48CF3DAD0359}"/>
              </a:ext>
            </a:extLst>
          </p:cNvPr>
          <p:cNvSpPr txBox="1">
            <a:spLocks/>
          </p:cNvSpPr>
          <p:nvPr/>
        </p:nvSpPr>
        <p:spPr>
          <a:xfrm>
            <a:off x="0" y="1754324"/>
            <a:ext cx="2141219" cy="21747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b="1">
                <a:solidFill>
                  <a:schemeClr val="dk2"/>
                </a:solidFill>
                <a:latin typeface="Source Sans Pro Black" panose="020B0803030403020204" pitchFamily="34" charset="0"/>
                <a:ea typeface="Source Sans Pro Black" panose="020B0803030403020204" pitchFamily="34" charset="0"/>
              </a:rPr>
              <a:t>Overriding</a:t>
            </a:r>
          </a:p>
        </p:txBody>
      </p:sp>
      <p:sp>
        <p:nvSpPr>
          <p:cNvPr id="10" name="Google Shape;3440;p64">
            <a:extLst>
              <a:ext uri="{FF2B5EF4-FFF2-40B4-BE49-F238E27FC236}">
                <a16:creationId xmlns:a16="http://schemas.microsoft.com/office/drawing/2014/main" id="{0FCFD757-143F-D594-F3C6-46FACADA2138}"/>
              </a:ext>
            </a:extLst>
          </p:cNvPr>
          <p:cNvSpPr/>
          <p:nvPr/>
        </p:nvSpPr>
        <p:spPr>
          <a:xfrm>
            <a:off x="1814298" y="2571750"/>
            <a:ext cx="5187211" cy="916177"/>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12700"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endParaRPr lang="en-US" b="0" i="0">
              <a:solidFill>
                <a:schemeClr val="bg1"/>
              </a:solidFill>
              <a:effectLst/>
              <a:latin typeface="Arial" panose="020B0604020202020204" pitchFamily="34" charset="0"/>
            </a:endParaRPr>
          </a:p>
          <a:p>
            <a:r>
              <a:rPr lang="en-US" b="0" i="0">
                <a:solidFill>
                  <a:schemeClr val="bg1"/>
                </a:solidFill>
                <a:effectLst/>
                <a:latin typeface="Arial" panose="020B0604020202020204" pitchFamily="34" charset="0"/>
              </a:rPr>
              <a:t>	Figure, Dynasty, EventInit, Relic, Festival classes 	implement the interface so they override</a:t>
            </a:r>
            <a:br>
              <a:rPr lang="en-US">
                <a:solidFill>
                  <a:schemeClr val="bg1"/>
                </a:solidFill>
              </a:rPr>
            </a:br>
            <a:r>
              <a:rPr lang="en-US">
                <a:solidFill>
                  <a:schemeClr val="bg1"/>
                </a:solidFill>
              </a:rPr>
              <a:t>	</a:t>
            </a:r>
            <a:r>
              <a:rPr lang="en-US" b="0" i="0">
                <a:solidFill>
                  <a:schemeClr val="bg1"/>
                </a:solidFill>
                <a:effectLst/>
                <a:latin typeface="Arial" panose="020B0604020202020204" pitchFamily="34" charset="0"/>
              </a:rPr>
              <a:t>unimplement methods of IObject</a:t>
            </a:r>
            <a:endParaRPr lang="en-US"/>
          </a:p>
          <a:p>
            <a:pPr marL="0" lvl="0" indent="0" algn="l" rtl="0">
              <a:spcBef>
                <a:spcPts val="0"/>
              </a:spcBef>
              <a:spcAft>
                <a:spcPts val="0"/>
              </a:spcAft>
              <a:buNone/>
            </a:pPr>
            <a:endParaRPr/>
          </a:p>
        </p:txBody>
      </p:sp>
      <p:sp>
        <p:nvSpPr>
          <p:cNvPr id="14" name="Google Shape;3441;p64">
            <a:extLst>
              <a:ext uri="{FF2B5EF4-FFF2-40B4-BE49-F238E27FC236}">
                <a16:creationId xmlns:a16="http://schemas.microsoft.com/office/drawing/2014/main" id="{27BE63E4-9D9F-09EB-9EB0-980E31D717E7}"/>
              </a:ext>
            </a:extLst>
          </p:cNvPr>
          <p:cNvSpPr/>
          <p:nvPr/>
        </p:nvSpPr>
        <p:spPr>
          <a:xfrm>
            <a:off x="1929188" y="2718570"/>
            <a:ext cx="614063" cy="622535"/>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1270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440;p64">
            <a:extLst>
              <a:ext uri="{FF2B5EF4-FFF2-40B4-BE49-F238E27FC236}">
                <a16:creationId xmlns:a16="http://schemas.microsoft.com/office/drawing/2014/main" id="{868633F2-44E3-2CDF-6B6C-6734D41F2B5A}"/>
              </a:ext>
            </a:extLst>
          </p:cNvPr>
          <p:cNvSpPr/>
          <p:nvPr/>
        </p:nvSpPr>
        <p:spPr>
          <a:xfrm>
            <a:off x="1814298" y="3858992"/>
            <a:ext cx="5187211" cy="916177"/>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12700"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endParaRPr lang="en-US" b="0" i="0">
              <a:solidFill>
                <a:schemeClr val="bg1"/>
              </a:solidFill>
              <a:effectLst/>
              <a:latin typeface="Arial" panose="020B0604020202020204" pitchFamily="34" charset="0"/>
            </a:endParaRPr>
          </a:p>
          <a:p>
            <a:r>
              <a:rPr lang="en-US" b="0" i="0">
                <a:solidFill>
                  <a:schemeClr val="bg1"/>
                </a:solidFill>
                <a:effectLst/>
                <a:latin typeface="Arial" panose="020B0604020202020204" pitchFamily="34" charset="0"/>
              </a:rPr>
              <a:t>	In FigureScraper and DynastyScraper, they both 	implement Scraper so they override start</a:t>
            </a:r>
            <a:br>
              <a:rPr lang="en-US" b="0" i="0">
                <a:solidFill>
                  <a:schemeClr val="bg1"/>
                </a:solidFill>
                <a:effectLst/>
                <a:latin typeface="Arial" panose="020B0604020202020204" pitchFamily="34" charset="0"/>
              </a:rPr>
            </a:br>
            <a:r>
              <a:rPr lang="en-US" b="0" i="0">
                <a:solidFill>
                  <a:schemeClr val="bg1"/>
                </a:solidFill>
                <a:effectLst/>
                <a:latin typeface="Arial" panose="020B0604020202020204" pitchFamily="34" charset="0"/>
              </a:rPr>
              <a:t>	and merge methods of Scraper</a:t>
            </a:r>
            <a:endParaRPr lang="en-US"/>
          </a:p>
          <a:p>
            <a:pPr marL="0" lvl="0" indent="0" algn="l" rtl="0">
              <a:spcBef>
                <a:spcPts val="0"/>
              </a:spcBef>
              <a:spcAft>
                <a:spcPts val="0"/>
              </a:spcAft>
              <a:buNone/>
            </a:pPr>
            <a:endParaRPr/>
          </a:p>
        </p:txBody>
      </p:sp>
      <p:sp>
        <p:nvSpPr>
          <p:cNvPr id="18" name="Google Shape;3441;p64">
            <a:extLst>
              <a:ext uri="{FF2B5EF4-FFF2-40B4-BE49-F238E27FC236}">
                <a16:creationId xmlns:a16="http://schemas.microsoft.com/office/drawing/2014/main" id="{DAD2F340-0CCB-EF71-25D9-1B7F61179C29}"/>
              </a:ext>
            </a:extLst>
          </p:cNvPr>
          <p:cNvSpPr/>
          <p:nvPr/>
        </p:nvSpPr>
        <p:spPr>
          <a:xfrm>
            <a:off x="1958429" y="4005812"/>
            <a:ext cx="614063" cy="622535"/>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1270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6145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10" grpId="0" animBg="1"/>
      <p:bldP spid="14" grpId="0" animBg="1"/>
      <p:bldP spid="17" grpId="0" animBg="1"/>
      <p:bldP spid="1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10377;p66">
            <a:extLst>
              <a:ext uri="{FF2B5EF4-FFF2-40B4-BE49-F238E27FC236}">
                <a16:creationId xmlns:a16="http://schemas.microsoft.com/office/drawing/2014/main" id="{37D710E6-D515-6144-A1E3-A9A7DA3D1E37}"/>
              </a:ext>
            </a:extLst>
          </p:cNvPr>
          <p:cNvGrpSpPr/>
          <p:nvPr/>
        </p:nvGrpSpPr>
        <p:grpSpPr>
          <a:xfrm>
            <a:off x="144781" y="167640"/>
            <a:ext cx="8781407" cy="4754880"/>
            <a:chOff x="820848" y="3641957"/>
            <a:chExt cx="1295621" cy="629338"/>
          </a:xfrm>
        </p:grpSpPr>
        <p:sp>
          <p:nvSpPr>
            <p:cNvPr id="6" name="Google Shape;10378;p66">
              <a:extLst>
                <a:ext uri="{FF2B5EF4-FFF2-40B4-BE49-F238E27FC236}">
                  <a16:creationId xmlns:a16="http://schemas.microsoft.com/office/drawing/2014/main" id="{9A4629D7-FD9A-943B-DC3C-D9747F85C915}"/>
                </a:ext>
              </a:extLst>
            </p:cNvPr>
            <p:cNvSpPr/>
            <p:nvPr/>
          </p:nvSpPr>
          <p:spPr>
            <a:xfrm>
              <a:off x="1557115" y="4061516"/>
              <a:ext cx="127079" cy="163426"/>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380;p66">
              <a:extLst>
                <a:ext uri="{FF2B5EF4-FFF2-40B4-BE49-F238E27FC236}">
                  <a16:creationId xmlns:a16="http://schemas.microsoft.com/office/drawing/2014/main" id="{135471BA-993F-6BA3-5AA6-130172F47261}"/>
                </a:ext>
              </a:extLst>
            </p:cNvPr>
            <p:cNvSpPr/>
            <p:nvPr/>
          </p:nvSpPr>
          <p:spPr>
            <a:xfrm>
              <a:off x="1684189" y="4176763"/>
              <a:ext cx="375599" cy="94532"/>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200" b="0" i="0">
                  <a:solidFill>
                    <a:schemeClr val="bg1"/>
                  </a:solidFill>
                  <a:effectLst/>
                  <a:latin typeface="Arial" panose="020B0604020202020204" pitchFamily="34" charset="0"/>
                </a:rPr>
                <a:t>Polymorphism introduces  indirection, performance overhead, requires careful     handling</a:t>
              </a:r>
              <a:endParaRPr sz="1200">
                <a:solidFill>
                  <a:schemeClr val="bg1"/>
                </a:solidFill>
              </a:endParaRPr>
            </a:p>
          </p:txBody>
        </p:sp>
        <p:sp>
          <p:nvSpPr>
            <p:cNvPr id="9" name="Google Shape;10381;p66">
              <a:extLst>
                <a:ext uri="{FF2B5EF4-FFF2-40B4-BE49-F238E27FC236}">
                  <a16:creationId xmlns:a16="http://schemas.microsoft.com/office/drawing/2014/main" id="{5F813182-D729-D17B-F35B-BB821DE4F08B}"/>
                </a:ext>
              </a:extLst>
            </p:cNvPr>
            <p:cNvSpPr/>
            <p:nvPr/>
          </p:nvSpPr>
          <p:spPr>
            <a:xfrm>
              <a:off x="1246916" y="3961205"/>
              <a:ext cx="77612" cy="4"/>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383;p66">
              <a:extLst>
                <a:ext uri="{FF2B5EF4-FFF2-40B4-BE49-F238E27FC236}">
                  <a16:creationId xmlns:a16="http://schemas.microsoft.com/office/drawing/2014/main" id="{89D20437-29C9-067E-DD7C-11E53180B40B}"/>
                </a:ext>
              </a:extLst>
            </p:cNvPr>
            <p:cNvSpPr/>
            <p:nvPr/>
          </p:nvSpPr>
          <p:spPr>
            <a:xfrm>
              <a:off x="1164630" y="3861309"/>
              <a:ext cx="79574" cy="199792"/>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385;p66">
              <a:extLst>
                <a:ext uri="{FF2B5EF4-FFF2-40B4-BE49-F238E27FC236}">
                  <a16:creationId xmlns:a16="http://schemas.microsoft.com/office/drawing/2014/main" id="{AE2BC4B2-A378-E429-75A7-29C094AAA9F6}"/>
                </a:ext>
              </a:extLst>
            </p:cNvPr>
            <p:cNvSpPr/>
            <p:nvPr/>
          </p:nvSpPr>
          <p:spPr>
            <a:xfrm>
              <a:off x="820848" y="3988826"/>
              <a:ext cx="343786" cy="117066"/>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200" b="0" i="0">
                  <a:solidFill>
                    <a:schemeClr val="bg1"/>
                  </a:solidFill>
                  <a:effectLst/>
                  <a:latin typeface="Arial" panose="020B0604020202020204" pitchFamily="34" charset="0"/>
                </a:rPr>
                <a:t>Polimorphism provides object-oriented design for flexibility, extensibility, and modularity</a:t>
              </a:r>
              <a:endParaRPr sz="1200">
                <a:solidFill>
                  <a:schemeClr val="bg1"/>
                </a:solidFill>
              </a:endParaRPr>
            </a:p>
          </p:txBody>
        </p:sp>
        <p:sp>
          <p:nvSpPr>
            <p:cNvPr id="14" name="Google Shape;10386;p66">
              <a:extLst>
                <a:ext uri="{FF2B5EF4-FFF2-40B4-BE49-F238E27FC236}">
                  <a16:creationId xmlns:a16="http://schemas.microsoft.com/office/drawing/2014/main" id="{361EDB64-1D37-E6EB-9EF9-45C877E793C7}"/>
                </a:ext>
              </a:extLst>
            </p:cNvPr>
            <p:cNvSpPr/>
            <p:nvPr/>
          </p:nvSpPr>
          <p:spPr>
            <a:xfrm>
              <a:off x="820848" y="3801309"/>
              <a:ext cx="351344" cy="11866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US" sz="1200" b="0" i="0">
                  <a:solidFill>
                    <a:schemeClr val="bg1"/>
                  </a:solidFill>
                  <a:effectLst/>
                  <a:latin typeface="Arial" panose="020B0604020202020204" pitchFamily="34" charset="0"/>
                </a:rPr>
                <a:t>Abtraction will simplifies complex systems, reduces code duplication, and promotes efficient collaboration.</a:t>
              </a:r>
              <a:endParaRPr sz="1050">
                <a:solidFill>
                  <a:schemeClr val="bg1"/>
                </a:solidFill>
              </a:endParaRPr>
            </a:p>
          </p:txBody>
        </p:sp>
        <p:sp>
          <p:nvSpPr>
            <p:cNvPr id="15" name="Google Shape;10387;p66">
              <a:extLst>
                <a:ext uri="{FF2B5EF4-FFF2-40B4-BE49-F238E27FC236}">
                  <a16:creationId xmlns:a16="http://schemas.microsoft.com/office/drawing/2014/main" id="{8A0007B7-7FC4-0902-A72F-529880D34759}"/>
                </a:ext>
              </a:extLst>
            </p:cNvPr>
            <p:cNvSpPr/>
            <p:nvPr/>
          </p:nvSpPr>
          <p:spPr>
            <a:xfrm>
              <a:off x="1603156" y="3961205"/>
              <a:ext cx="77612" cy="4"/>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389;p66">
              <a:extLst>
                <a:ext uri="{FF2B5EF4-FFF2-40B4-BE49-F238E27FC236}">
                  <a16:creationId xmlns:a16="http://schemas.microsoft.com/office/drawing/2014/main" id="{3BAFD378-E91F-58EA-D825-239FC65D8C31}"/>
                </a:ext>
              </a:extLst>
            </p:cNvPr>
            <p:cNvSpPr/>
            <p:nvPr/>
          </p:nvSpPr>
          <p:spPr>
            <a:xfrm>
              <a:off x="1680763" y="3861309"/>
              <a:ext cx="82127" cy="199792"/>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391;p66">
              <a:extLst>
                <a:ext uri="{FF2B5EF4-FFF2-40B4-BE49-F238E27FC236}">
                  <a16:creationId xmlns:a16="http://schemas.microsoft.com/office/drawing/2014/main" id="{373F293F-13DD-52A6-D6D1-F081CC7BE58E}"/>
                </a:ext>
              </a:extLst>
            </p:cNvPr>
            <p:cNvSpPr/>
            <p:nvPr/>
          </p:nvSpPr>
          <p:spPr>
            <a:xfrm>
              <a:off x="1762436" y="3801309"/>
              <a:ext cx="354033" cy="11866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200" b="0" i="0">
                  <a:solidFill>
                    <a:schemeClr val="bg1"/>
                  </a:solidFill>
                  <a:effectLst/>
                  <a:latin typeface="Arial" panose="020B0604020202020204" pitchFamily="34" charset="0"/>
                </a:rPr>
                <a:t>Deep inheritance hierarchies and tight coupling may increase complexity and maintainability</a:t>
              </a:r>
              <a:br>
                <a:rPr lang="en-US" sz="1200">
                  <a:solidFill>
                    <a:schemeClr val="bg1"/>
                  </a:solidFill>
                </a:rPr>
              </a:br>
              <a:r>
                <a:rPr lang="en-US" sz="1200" b="0" i="0">
                  <a:solidFill>
                    <a:schemeClr val="bg1"/>
                  </a:solidFill>
                  <a:effectLst/>
                  <a:latin typeface="Arial" panose="020B0604020202020204" pitchFamily="34" charset="0"/>
                </a:rPr>
                <a:t>problems</a:t>
              </a:r>
              <a:endParaRPr sz="1200">
                <a:solidFill>
                  <a:schemeClr val="bg1"/>
                </a:solidFill>
              </a:endParaRPr>
            </a:p>
          </p:txBody>
        </p:sp>
        <p:sp>
          <p:nvSpPr>
            <p:cNvPr id="20" name="Google Shape;10392;p66">
              <a:extLst>
                <a:ext uri="{FF2B5EF4-FFF2-40B4-BE49-F238E27FC236}">
                  <a16:creationId xmlns:a16="http://schemas.microsoft.com/office/drawing/2014/main" id="{88BF52AF-A1AE-94E5-9FD3-1C0C7F9E6DAB}"/>
                </a:ext>
              </a:extLst>
            </p:cNvPr>
            <p:cNvSpPr/>
            <p:nvPr/>
          </p:nvSpPr>
          <p:spPr>
            <a:xfrm>
              <a:off x="1762886" y="3988826"/>
              <a:ext cx="353583" cy="118661"/>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200" b="0" i="0">
                  <a:solidFill>
                    <a:schemeClr val="bg1"/>
                  </a:solidFill>
                  <a:effectLst/>
                  <a:latin typeface="Arial" panose="020B0604020202020204" pitchFamily="34" charset="0"/>
                </a:rPr>
                <a:t>Abstract can lead to disconnected codebase, challenging comprehension and maintenance</a:t>
              </a:r>
              <a:endParaRPr sz="1200">
                <a:solidFill>
                  <a:schemeClr val="bg1"/>
                </a:solidFill>
              </a:endParaRPr>
            </a:p>
          </p:txBody>
        </p:sp>
        <p:sp>
          <p:nvSpPr>
            <p:cNvPr id="21" name="Google Shape;10393;p66">
              <a:extLst>
                <a:ext uri="{FF2B5EF4-FFF2-40B4-BE49-F238E27FC236}">
                  <a16:creationId xmlns:a16="http://schemas.microsoft.com/office/drawing/2014/main" id="{E9A624A1-41EF-D749-A339-DC3B235DDE24}"/>
                </a:ext>
              </a:extLst>
            </p:cNvPr>
            <p:cNvSpPr/>
            <p:nvPr/>
          </p:nvSpPr>
          <p:spPr>
            <a:xfrm>
              <a:off x="1325004" y="3820086"/>
              <a:ext cx="278558" cy="278382"/>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394;p66">
              <a:extLst>
                <a:ext uri="{FF2B5EF4-FFF2-40B4-BE49-F238E27FC236}">
                  <a16:creationId xmlns:a16="http://schemas.microsoft.com/office/drawing/2014/main" id="{AF4D5D49-32EE-9A0E-6144-9A6B0E107DFE}"/>
                </a:ext>
              </a:extLst>
            </p:cNvPr>
            <p:cNvSpPr/>
            <p:nvPr/>
          </p:nvSpPr>
          <p:spPr>
            <a:xfrm>
              <a:off x="1235816" y="3689223"/>
              <a:ext cx="134752" cy="171223"/>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396;p66">
              <a:extLst>
                <a:ext uri="{FF2B5EF4-FFF2-40B4-BE49-F238E27FC236}">
                  <a16:creationId xmlns:a16="http://schemas.microsoft.com/office/drawing/2014/main" id="{F5AD584A-5E22-59F6-EC39-4A8A69819C1D}"/>
                </a:ext>
              </a:extLst>
            </p:cNvPr>
            <p:cNvSpPr/>
            <p:nvPr/>
          </p:nvSpPr>
          <p:spPr>
            <a:xfrm>
              <a:off x="869190" y="3641957"/>
              <a:ext cx="366631" cy="94532"/>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100" i="0">
                  <a:solidFill>
                    <a:schemeClr val="bg1"/>
                  </a:solidFill>
                  <a:effectLst/>
                  <a:latin typeface="Arial" panose="020B0604020202020204" pitchFamily="34" charset="0"/>
                </a:rPr>
                <a:t>Using Inheritance allows code reuse, promotes specialization.</a:t>
              </a:r>
              <a:endParaRPr sz="1100">
                <a:solidFill>
                  <a:schemeClr val="bg1"/>
                </a:solidFill>
              </a:endParaRPr>
            </a:p>
          </p:txBody>
        </p:sp>
        <p:sp>
          <p:nvSpPr>
            <p:cNvPr id="25" name="Google Shape;10397;p66">
              <a:extLst>
                <a:ext uri="{FF2B5EF4-FFF2-40B4-BE49-F238E27FC236}">
                  <a16:creationId xmlns:a16="http://schemas.microsoft.com/office/drawing/2014/main" id="{BE003E92-53B7-3D8F-057A-E17EDFE66B64}"/>
                </a:ext>
              </a:extLst>
            </p:cNvPr>
            <p:cNvSpPr/>
            <p:nvPr/>
          </p:nvSpPr>
          <p:spPr>
            <a:xfrm>
              <a:off x="1235913" y="4073301"/>
              <a:ext cx="134655" cy="15164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399;p66">
              <a:extLst>
                <a:ext uri="{FF2B5EF4-FFF2-40B4-BE49-F238E27FC236}">
                  <a16:creationId xmlns:a16="http://schemas.microsoft.com/office/drawing/2014/main" id="{A6BFD6F7-6622-2ADB-2569-F94017BBAD32}"/>
                </a:ext>
              </a:extLst>
            </p:cNvPr>
            <p:cNvSpPr/>
            <p:nvPr/>
          </p:nvSpPr>
          <p:spPr>
            <a:xfrm>
              <a:off x="878185" y="4176763"/>
              <a:ext cx="357636" cy="94532"/>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endParaRPr lang="en-US" sz="1200" b="0" i="0">
                <a:solidFill>
                  <a:schemeClr val="bg1"/>
                </a:solidFill>
                <a:effectLst/>
                <a:latin typeface="Arial" panose="020B0604020202020204" pitchFamily="34" charset="0"/>
              </a:endParaRPr>
            </a:p>
            <a:p>
              <a:r>
                <a:rPr lang="en-US" sz="1200" b="0" i="0">
                  <a:solidFill>
                    <a:schemeClr val="bg1"/>
                  </a:solidFill>
                  <a:effectLst/>
                  <a:latin typeface="Arial" panose="020B0604020202020204" pitchFamily="34" charset="0"/>
                </a:rPr>
                <a:t>Encapsulation can improves data security, modularity, and maintainability in code</a:t>
              </a:r>
              <a:endParaRPr lang="en-US" sz="1200">
                <a:solidFill>
                  <a:schemeClr val="bg1"/>
                </a:solidFill>
              </a:endParaRPr>
            </a:p>
            <a:p>
              <a:pPr marL="0" lvl="0" indent="0" algn="l" rtl="0">
                <a:spcBef>
                  <a:spcPts val="0"/>
                </a:spcBef>
                <a:spcAft>
                  <a:spcPts val="0"/>
                </a:spcAft>
                <a:buNone/>
              </a:pPr>
              <a:endParaRPr sz="1100"/>
            </a:p>
          </p:txBody>
        </p:sp>
        <p:sp>
          <p:nvSpPr>
            <p:cNvPr id="28" name="Google Shape;10400;p66">
              <a:extLst>
                <a:ext uri="{FF2B5EF4-FFF2-40B4-BE49-F238E27FC236}">
                  <a16:creationId xmlns:a16="http://schemas.microsoft.com/office/drawing/2014/main" id="{74597914-F637-032B-A4EC-1C453C35D899}"/>
                </a:ext>
              </a:extLst>
            </p:cNvPr>
            <p:cNvSpPr/>
            <p:nvPr/>
          </p:nvSpPr>
          <p:spPr>
            <a:xfrm>
              <a:off x="1562328" y="3689223"/>
              <a:ext cx="128816" cy="171223"/>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402;p66">
              <a:extLst>
                <a:ext uri="{FF2B5EF4-FFF2-40B4-BE49-F238E27FC236}">
                  <a16:creationId xmlns:a16="http://schemas.microsoft.com/office/drawing/2014/main" id="{2E10CACB-AA43-19E7-5485-595EC58CFF05}"/>
                </a:ext>
              </a:extLst>
            </p:cNvPr>
            <p:cNvSpPr/>
            <p:nvPr/>
          </p:nvSpPr>
          <p:spPr>
            <a:xfrm>
              <a:off x="1691140" y="3642869"/>
              <a:ext cx="366630" cy="94532"/>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200" b="0" i="0">
                  <a:solidFill>
                    <a:schemeClr val="bg1"/>
                  </a:solidFill>
                  <a:effectLst/>
                  <a:latin typeface="Arial" panose="020B0604020202020204" pitchFamily="34" charset="0"/>
                </a:rPr>
                <a:t>Encapsulation overuse increases complexity, challenges accessing data</a:t>
              </a:r>
              <a:endParaRPr sz="1200">
                <a:solidFill>
                  <a:schemeClr val="bg1"/>
                </a:solidFill>
              </a:endParaRPr>
            </a:p>
          </p:txBody>
        </p:sp>
        <p:sp>
          <p:nvSpPr>
            <p:cNvPr id="33" name="Google Shape;10425;p66">
              <a:extLst>
                <a:ext uri="{FF2B5EF4-FFF2-40B4-BE49-F238E27FC236}">
                  <a16:creationId xmlns:a16="http://schemas.microsoft.com/office/drawing/2014/main" id="{60ED11C8-8A56-7A08-9A3D-BBA77715643F}"/>
                </a:ext>
              </a:extLst>
            </p:cNvPr>
            <p:cNvSpPr/>
            <p:nvPr/>
          </p:nvSpPr>
          <p:spPr>
            <a:xfrm>
              <a:off x="1545645" y="4049730"/>
              <a:ext cx="24520" cy="23576"/>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426;p66">
              <a:extLst>
                <a:ext uri="{FF2B5EF4-FFF2-40B4-BE49-F238E27FC236}">
                  <a16:creationId xmlns:a16="http://schemas.microsoft.com/office/drawing/2014/main" id="{43BE2FA3-53F5-8D7C-4078-E264618376FB}"/>
                </a:ext>
              </a:extLst>
            </p:cNvPr>
            <p:cNvSpPr/>
            <p:nvPr/>
          </p:nvSpPr>
          <p:spPr>
            <a:xfrm>
              <a:off x="1231521" y="3947489"/>
              <a:ext cx="24524" cy="23576"/>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429;p66">
              <a:extLst>
                <a:ext uri="{FF2B5EF4-FFF2-40B4-BE49-F238E27FC236}">
                  <a16:creationId xmlns:a16="http://schemas.microsoft.com/office/drawing/2014/main" id="{6F8BA937-581B-8F3E-F350-1C5791971AF3}"/>
                </a:ext>
              </a:extLst>
            </p:cNvPr>
            <p:cNvSpPr/>
            <p:nvPr/>
          </p:nvSpPr>
          <p:spPr>
            <a:xfrm>
              <a:off x="1668053" y="3947489"/>
              <a:ext cx="24520" cy="23576"/>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431;p66">
              <a:extLst>
                <a:ext uri="{FF2B5EF4-FFF2-40B4-BE49-F238E27FC236}">
                  <a16:creationId xmlns:a16="http://schemas.microsoft.com/office/drawing/2014/main" id="{A08D86FB-7871-E6A6-78BE-2F1E0FDA37FC}"/>
                </a:ext>
              </a:extLst>
            </p:cNvPr>
            <p:cNvSpPr/>
            <p:nvPr/>
          </p:nvSpPr>
          <p:spPr>
            <a:xfrm>
              <a:off x="1357708" y="3848642"/>
              <a:ext cx="24542" cy="23585"/>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432;p66">
              <a:extLst>
                <a:ext uri="{FF2B5EF4-FFF2-40B4-BE49-F238E27FC236}">
                  <a16:creationId xmlns:a16="http://schemas.microsoft.com/office/drawing/2014/main" id="{5A5AD726-D4DE-3A46-C9FD-59D536BCE973}"/>
                </a:ext>
              </a:extLst>
            </p:cNvPr>
            <p:cNvSpPr/>
            <p:nvPr/>
          </p:nvSpPr>
          <p:spPr>
            <a:xfrm>
              <a:off x="1357708" y="4049730"/>
              <a:ext cx="24542" cy="23585"/>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435;p66">
              <a:extLst>
                <a:ext uri="{FF2B5EF4-FFF2-40B4-BE49-F238E27FC236}">
                  <a16:creationId xmlns:a16="http://schemas.microsoft.com/office/drawing/2014/main" id="{95F0BA7B-0366-54D1-A2B3-3FB29674067C}"/>
                </a:ext>
              </a:extLst>
            </p:cNvPr>
            <p:cNvSpPr/>
            <p:nvPr/>
          </p:nvSpPr>
          <p:spPr>
            <a:xfrm>
              <a:off x="1548251" y="3848642"/>
              <a:ext cx="24520" cy="23580"/>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Hộp Văn bản 65">
            <a:extLst>
              <a:ext uri="{FF2B5EF4-FFF2-40B4-BE49-F238E27FC236}">
                <a16:creationId xmlns:a16="http://schemas.microsoft.com/office/drawing/2014/main" id="{3935210E-3C16-A7D9-9E23-121692F66F38}"/>
              </a:ext>
            </a:extLst>
          </p:cNvPr>
          <p:cNvSpPr txBox="1"/>
          <p:nvPr/>
        </p:nvSpPr>
        <p:spPr>
          <a:xfrm>
            <a:off x="3624543" y="2268132"/>
            <a:ext cx="775185" cy="400110"/>
          </a:xfrm>
          <a:prstGeom prst="rect">
            <a:avLst/>
          </a:prstGeom>
          <a:noFill/>
        </p:spPr>
        <p:txBody>
          <a:bodyPr wrap="square" rtlCol="0">
            <a:spAutoFit/>
          </a:bodyPr>
          <a:lstStyle/>
          <a:p>
            <a:pPr algn="ctr"/>
            <a:r>
              <a:rPr lang="en-US" sz="2000" b="1" i="1">
                <a:solidFill>
                  <a:srgbClr val="92D050"/>
                </a:solidFill>
                <a:latin typeface="Sue Ellen Francisco" panose="020B0604020202020204" charset="0"/>
              </a:rPr>
              <a:t>Benefit</a:t>
            </a:r>
            <a:r>
              <a:rPr lang="en-US" sz="2000" b="1" i="1">
                <a:solidFill>
                  <a:srgbClr val="92D050"/>
                </a:solidFill>
              </a:rPr>
              <a:t> </a:t>
            </a:r>
          </a:p>
        </p:txBody>
      </p:sp>
      <p:sp>
        <p:nvSpPr>
          <p:cNvPr id="67" name="Hộp Văn bản 66">
            <a:extLst>
              <a:ext uri="{FF2B5EF4-FFF2-40B4-BE49-F238E27FC236}">
                <a16:creationId xmlns:a16="http://schemas.microsoft.com/office/drawing/2014/main" id="{51E0068A-DF28-AFDA-101A-4ECDDA04214A}"/>
              </a:ext>
            </a:extLst>
          </p:cNvPr>
          <p:cNvSpPr txBox="1"/>
          <p:nvPr/>
        </p:nvSpPr>
        <p:spPr>
          <a:xfrm>
            <a:off x="4407718" y="2727750"/>
            <a:ext cx="873083" cy="400110"/>
          </a:xfrm>
          <a:prstGeom prst="rect">
            <a:avLst/>
          </a:prstGeom>
          <a:noFill/>
        </p:spPr>
        <p:txBody>
          <a:bodyPr wrap="square" rtlCol="0">
            <a:spAutoFit/>
          </a:bodyPr>
          <a:lstStyle/>
          <a:p>
            <a:pPr algn="ctr"/>
            <a:r>
              <a:rPr lang="en-US" sz="2000" b="1" i="1">
                <a:solidFill>
                  <a:srgbClr val="FE4402"/>
                </a:solidFill>
                <a:latin typeface="Sue Ellen Francisco" panose="020B0604020202020204" charset="0"/>
              </a:rPr>
              <a:t>Drawback </a:t>
            </a:r>
          </a:p>
        </p:txBody>
      </p:sp>
      <p:cxnSp>
        <p:nvCxnSpPr>
          <p:cNvPr id="69" name="Đường nối Thẳng 68">
            <a:extLst>
              <a:ext uri="{FF2B5EF4-FFF2-40B4-BE49-F238E27FC236}">
                <a16:creationId xmlns:a16="http://schemas.microsoft.com/office/drawing/2014/main" id="{F79367DD-B9D2-98C8-1BB4-E64E86D6F9FF}"/>
              </a:ext>
            </a:extLst>
          </p:cNvPr>
          <p:cNvCxnSpPr>
            <a:cxnSpLocks/>
          </p:cNvCxnSpPr>
          <p:nvPr/>
        </p:nvCxnSpPr>
        <p:spPr>
          <a:xfrm flipH="1">
            <a:off x="4045240" y="1653540"/>
            <a:ext cx="911098" cy="18364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4177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4"/>
        <p:cNvGrpSpPr/>
        <p:nvPr/>
      </p:nvGrpSpPr>
      <p:grpSpPr>
        <a:xfrm>
          <a:off x="0" y="0"/>
          <a:ext cx="0" cy="0"/>
          <a:chOff x="0" y="0"/>
          <a:chExt cx="0" cy="0"/>
        </a:xfrm>
      </p:grpSpPr>
      <p:sp>
        <p:nvSpPr>
          <p:cNvPr id="406" name="Google Shape;406;p29"/>
          <p:cNvSpPr txBox="1">
            <a:spLocks noGrp="1"/>
          </p:cNvSpPr>
          <p:nvPr>
            <p:ph type="title"/>
          </p:nvPr>
        </p:nvSpPr>
        <p:spPr>
          <a:xfrm>
            <a:off x="835551" y="2154148"/>
            <a:ext cx="7383144" cy="11739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8000" b="1"/>
              <a:t>TECHNOLOGY</a:t>
            </a:r>
            <a:endParaRPr sz="8000" b="1"/>
          </a:p>
        </p:txBody>
      </p:sp>
      <p:grpSp>
        <p:nvGrpSpPr>
          <p:cNvPr id="407" name="Google Shape;407;p29"/>
          <p:cNvGrpSpPr/>
          <p:nvPr/>
        </p:nvGrpSpPr>
        <p:grpSpPr>
          <a:xfrm>
            <a:off x="7613759" y="63954"/>
            <a:ext cx="1102270" cy="1241171"/>
            <a:chOff x="6548464" y="589964"/>
            <a:chExt cx="1102270" cy="1241171"/>
          </a:xfrm>
        </p:grpSpPr>
        <p:sp>
          <p:nvSpPr>
            <p:cNvPr id="408" name="Google Shape;408;p29"/>
            <p:cNvSpPr/>
            <p:nvPr/>
          </p:nvSpPr>
          <p:spPr>
            <a:xfrm>
              <a:off x="6817747" y="1054489"/>
              <a:ext cx="594063" cy="612759"/>
            </a:xfrm>
            <a:custGeom>
              <a:avLst/>
              <a:gdLst/>
              <a:ahLst/>
              <a:cxnLst/>
              <a:rect l="l" t="t" r="r" b="b"/>
              <a:pathLst>
                <a:path w="19379" h="19408" extrusionOk="0">
                  <a:moveTo>
                    <a:pt x="8356" y="1"/>
                  </a:moveTo>
                  <a:cubicBezTo>
                    <a:pt x="8333" y="1"/>
                    <a:pt x="8316" y="12"/>
                    <a:pt x="8298" y="25"/>
                  </a:cubicBezTo>
                  <a:cubicBezTo>
                    <a:pt x="8209" y="94"/>
                    <a:pt x="8209" y="94"/>
                    <a:pt x="8898" y="1113"/>
                  </a:cubicBezTo>
                  <a:cubicBezTo>
                    <a:pt x="12498" y="6432"/>
                    <a:pt x="15023" y="10170"/>
                    <a:pt x="16458" y="12302"/>
                  </a:cubicBezTo>
                  <a:cubicBezTo>
                    <a:pt x="14674" y="9973"/>
                    <a:pt x="11788" y="6096"/>
                    <a:pt x="9961" y="3646"/>
                  </a:cubicBezTo>
                  <a:cubicBezTo>
                    <a:pt x="9296" y="2752"/>
                    <a:pt x="8724" y="1986"/>
                    <a:pt x="8319" y="1442"/>
                  </a:cubicBezTo>
                  <a:cubicBezTo>
                    <a:pt x="7756" y="688"/>
                    <a:pt x="7637" y="531"/>
                    <a:pt x="7561" y="531"/>
                  </a:cubicBezTo>
                  <a:cubicBezTo>
                    <a:pt x="7541" y="531"/>
                    <a:pt x="7524" y="542"/>
                    <a:pt x="7502" y="556"/>
                  </a:cubicBezTo>
                  <a:cubicBezTo>
                    <a:pt x="7473" y="573"/>
                    <a:pt x="7456" y="604"/>
                    <a:pt x="7449" y="635"/>
                  </a:cubicBezTo>
                  <a:cubicBezTo>
                    <a:pt x="7449" y="646"/>
                    <a:pt x="7446" y="656"/>
                    <a:pt x="7491" y="739"/>
                  </a:cubicBezTo>
                  <a:lnTo>
                    <a:pt x="7484" y="743"/>
                  </a:lnTo>
                  <a:cubicBezTo>
                    <a:pt x="7491" y="746"/>
                    <a:pt x="7498" y="756"/>
                    <a:pt x="7508" y="770"/>
                  </a:cubicBezTo>
                  <a:cubicBezTo>
                    <a:pt x="7764" y="1214"/>
                    <a:pt x="9061" y="3203"/>
                    <a:pt x="15564" y="12748"/>
                  </a:cubicBezTo>
                  <a:cubicBezTo>
                    <a:pt x="14483" y="11304"/>
                    <a:pt x="13076" y="9374"/>
                    <a:pt x="11832" y="7669"/>
                  </a:cubicBezTo>
                  <a:cubicBezTo>
                    <a:pt x="7359" y="1535"/>
                    <a:pt x="6798" y="830"/>
                    <a:pt x="6607" y="830"/>
                  </a:cubicBezTo>
                  <a:cubicBezTo>
                    <a:pt x="6581" y="830"/>
                    <a:pt x="6562" y="843"/>
                    <a:pt x="6541" y="857"/>
                  </a:cubicBezTo>
                  <a:cubicBezTo>
                    <a:pt x="6514" y="874"/>
                    <a:pt x="6496" y="902"/>
                    <a:pt x="6490" y="933"/>
                  </a:cubicBezTo>
                  <a:cubicBezTo>
                    <a:pt x="6483" y="967"/>
                    <a:pt x="6490" y="999"/>
                    <a:pt x="6507" y="1027"/>
                  </a:cubicBezTo>
                  <a:lnTo>
                    <a:pt x="13281" y="11068"/>
                  </a:lnTo>
                  <a:cubicBezTo>
                    <a:pt x="12637" y="10198"/>
                    <a:pt x="11946" y="9273"/>
                    <a:pt x="11257" y="8348"/>
                  </a:cubicBezTo>
                  <a:cubicBezTo>
                    <a:pt x="7238" y="2963"/>
                    <a:pt x="6171" y="1612"/>
                    <a:pt x="5831" y="1314"/>
                  </a:cubicBezTo>
                  <a:lnTo>
                    <a:pt x="5814" y="1290"/>
                  </a:lnTo>
                  <a:lnTo>
                    <a:pt x="5807" y="1293"/>
                  </a:lnTo>
                  <a:cubicBezTo>
                    <a:pt x="5755" y="1251"/>
                    <a:pt x="5722" y="1237"/>
                    <a:pt x="5698" y="1237"/>
                  </a:cubicBezTo>
                  <a:cubicBezTo>
                    <a:pt x="5677" y="1237"/>
                    <a:pt x="5662" y="1247"/>
                    <a:pt x="5647" y="1259"/>
                  </a:cubicBezTo>
                  <a:cubicBezTo>
                    <a:pt x="5592" y="1293"/>
                    <a:pt x="5578" y="1370"/>
                    <a:pt x="5613" y="1425"/>
                  </a:cubicBezTo>
                  <a:lnTo>
                    <a:pt x="13118" y="12551"/>
                  </a:lnTo>
                  <a:cubicBezTo>
                    <a:pt x="12293" y="11453"/>
                    <a:pt x="11368" y="10215"/>
                    <a:pt x="10440" y="8982"/>
                  </a:cubicBezTo>
                  <a:cubicBezTo>
                    <a:pt x="9040" y="7114"/>
                    <a:pt x="7640" y="5250"/>
                    <a:pt x="6587" y="3854"/>
                  </a:cubicBezTo>
                  <a:cubicBezTo>
                    <a:pt x="5460" y="2365"/>
                    <a:pt x="5031" y="1792"/>
                    <a:pt x="4837" y="1588"/>
                  </a:cubicBezTo>
                  <a:cubicBezTo>
                    <a:pt x="4837" y="1585"/>
                    <a:pt x="4833" y="1581"/>
                    <a:pt x="4833" y="1578"/>
                  </a:cubicBezTo>
                  <a:lnTo>
                    <a:pt x="4830" y="1578"/>
                  </a:lnTo>
                  <a:cubicBezTo>
                    <a:pt x="4763" y="1509"/>
                    <a:pt x="4727" y="1488"/>
                    <a:pt x="4699" y="1488"/>
                  </a:cubicBezTo>
                  <a:cubicBezTo>
                    <a:pt x="4681" y="1488"/>
                    <a:pt x="4666" y="1497"/>
                    <a:pt x="4649" y="1508"/>
                  </a:cubicBezTo>
                  <a:cubicBezTo>
                    <a:pt x="4625" y="1525"/>
                    <a:pt x="4605" y="1554"/>
                    <a:pt x="4598" y="1585"/>
                  </a:cubicBezTo>
                  <a:cubicBezTo>
                    <a:pt x="4598" y="1599"/>
                    <a:pt x="4595" y="1609"/>
                    <a:pt x="4639" y="1692"/>
                  </a:cubicBezTo>
                  <a:lnTo>
                    <a:pt x="4636" y="1695"/>
                  </a:lnTo>
                  <a:cubicBezTo>
                    <a:pt x="4639" y="1695"/>
                    <a:pt x="4639" y="1699"/>
                    <a:pt x="4643" y="1703"/>
                  </a:cubicBezTo>
                  <a:cubicBezTo>
                    <a:pt x="4862" y="2111"/>
                    <a:pt x="6101" y="4055"/>
                    <a:pt x="13000" y="14148"/>
                  </a:cubicBezTo>
                  <a:cubicBezTo>
                    <a:pt x="10308" y="10579"/>
                    <a:pt x="6036" y="4810"/>
                    <a:pt x="3995" y="2042"/>
                  </a:cubicBezTo>
                  <a:cubicBezTo>
                    <a:pt x="3972" y="2010"/>
                    <a:pt x="3936" y="1994"/>
                    <a:pt x="3899" y="1994"/>
                  </a:cubicBezTo>
                  <a:cubicBezTo>
                    <a:pt x="3875" y="1994"/>
                    <a:pt x="3850" y="2001"/>
                    <a:pt x="3829" y="2014"/>
                  </a:cubicBezTo>
                  <a:cubicBezTo>
                    <a:pt x="3776" y="2053"/>
                    <a:pt x="3749" y="2069"/>
                    <a:pt x="3808" y="2181"/>
                  </a:cubicBezTo>
                  <a:lnTo>
                    <a:pt x="3801" y="2187"/>
                  </a:lnTo>
                  <a:cubicBezTo>
                    <a:pt x="3801" y="2187"/>
                    <a:pt x="3815" y="2205"/>
                    <a:pt x="3835" y="2232"/>
                  </a:cubicBezTo>
                  <a:cubicBezTo>
                    <a:pt x="3901" y="2347"/>
                    <a:pt x="4026" y="2534"/>
                    <a:pt x="4238" y="2856"/>
                  </a:cubicBezTo>
                  <a:cubicBezTo>
                    <a:pt x="4521" y="3283"/>
                    <a:pt x="4931" y="3889"/>
                    <a:pt x="5423" y="4616"/>
                  </a:cubicBezTo>
                  <a:cubicBezTo>
                    <a:pt x="6403" y="6075"/>
                    <a:pt x="7713" y="8015"/>
                    <a:pt x="9026" y="9956"/>
                  </a:cubicBezTo>
                  <a:cubicBezTo>
                    <a:pt x="9934" y="11300"/>
                    <a:pt x="10841" y="12641"/>
                    <a:pt x="11639" y="13823"/>
                  </a:cubicBezTo>
                  <a:lnTo>
                    <a:pt x="3479" y="3005"/>
                  </a:lnTo>
                  <a:cubicBezTo>
                    <a:pt x="3455" y="2973"/>
                    <a:pt x="3419" y="2956"/>
                    <a:pt x="3382" y="2956"/>
                  </a:cubicBezTo>
                  <a:cubicBezTo>
                    <a:pt x="3359" y="2956"/>
                    <a:pt x="3336" y="2963"/>
                    <a:pt x="3316" y="2977"/>
                  </a:cubicBezTo>
                  <a:cubicBezTo>
                    <a:pt x="3288" y="2995"/>
                    <a:pt x="3267" y="3022"/>
                    <a:pt x="3264" y="3054"/>
                  </a:cubicBezTo>
                  <a:cubicBezTo>
                    <a:pt x="3261" y="3075"/>
                    <a:pt x="3257" y="3088"/>
                    <a:pt x="3285" y="3150"/>
                  </a:cubicBezTo>
                  <a:lnTo>
                    <a:pt x="3288" y="3150"/>
                  </a:lnTo>
                  <a:cubicBezTo>
                    <a:pt x="3413" y="3400"/>
                    <a:pt x="4075" y="4381"/>
                    <a:pt x="7356" y="9166"/>
                  </a:cubicBezTo>
                  <a:cubicBezTo>
                    <a:pt x="8936" y="11466"/>
                    <a:pt x="10755" y="14117"/>
                    <a:pt x="11940" y="15881"/>
                  </a:cubicBezTo>
                  <a:cubicBezTo>
                    <a:pt x="9542" y="12738"/>
                    <a:pt x="4812" y="6411"/>
                    <a:pt x="2675" y="3539"/>
                  </a:cubicBezTo>
                  <a:cubicBezTo>
                    <a:pt x="2652" y="3507"/>
                    <a:pt x="2615" y="3489"/>
                    <a:pt x="2578" y="3489"/>
                  </a:cubicBezTo>
                  <a:cubicBezTo>
                    <a:pt x="2554" y="3489"/>
                    <a:pt x="2530" y="3496"/>
                    <a:pt x="2508" y="3511"/>
                  </a:cubicBezTo>
                  <a:cubicBezTo>
                    <a:pt x="2484" y="3529"/>
                    <a:pt x="2460" y="3563"/>
                    <a:pt x="2453" y="3598"/>
                  </a:cubicBezTo>
                  <a:cubicBezTo>
                    <a:pt x="2388" y="3951"/>
                    <a:pt x="7300" y="11075"/>
                    <a:pt x="10637" y="15860"/>
                  </a:cubicBezTo>
                  <a:cubicBezTo>
                    <a:pt x="8437" y="13001"/>
                    <a:pt x="4695" y="7943"/>
                    <a:pt x="1951" y="4194"/>
                  </a:cubicBezTo>
                  <a:cubicBezTo>
                    <a:pt x="1927" y="4160"/>
                    <a:pt x="1891" y="4142"/>
                    <a:pt x="1854" y="4142"/>
                  </a:cubicBezTo>
                  <a:cubicBezTo>
                    <a:pt x="1831" y="4142"/>
                    <a:pt x="1808" y="4149"/>
                    <a:pt x="1788" y="4162"/>
                  </a:cubicBezTo>
                  <a:cubicBezTo>
                    <a:pt x="1760" y="4183"/>
                    <a:pt x="1736" y="4218"/>
                    <a:pt x="1732" y="4249"/>
                  </a:cubicBezTo>
                  <a:cubicBezTo>
                    <a:pt x="1670" y="4585"/>
                    <a:pt x="5914" y="10770"/>
                    <a:pt x="9206" y="15503"/>
                  </a:cubicBezTo>
                  <a:cubicBezTo>
                    <a:pt x="6819" y="12371"/>
                    <a:pt x="3406" y="7825"/>
                    <a:pt x="1718" y="5569"/>
                  </a:cubicBezTo>
                  <a:cubicBezTo>
                    <a:pt x="1694" y="5538"/>
                    <a:pt x="1658" y="5522"/>
                    <a:pt x="1622" y="5522"/>
                  </a:cubicBezTo>
                  <a:cubicBezTo>
                    <a:pt x="1597" y="5522"/>
                    <a:pt x="1571" y="5530"/>
                    <a:pt x="1549" y="5545"/>
                  </a:cubicBezTo>
                  <a:cubicBezTo>
                    <a:pt x="1497" y="5583"/>
                    <a:pt x="1483" y="5656"/>
                    <a:pt x="1521" y="5712"/>
                  </a:cubicBezTo>
                  <a:cubicBezTo>
                    <a:pt x="3496" y="8625"/>
                    <a:pt x="6604" y="13220"/>
                    <a:pt x="8641" y="16241"/>
                  </a:cubicBezTo>
                  <a:cubicBezTo>
                    <a:pt x="6413" y="13324"/>
                    <a:pt x="3021" y="8864"/>
                    <a:pt x="866" y="6033"/>
                  </a:cubicBezTo>
                  <a:cubicBezTo>
                    <a:pt x="844" y="6003"/>
                    <a:pt x="808" y="5985"/>
                    <a:pt x="770" y="5985"/>
                  </a:cubicBezTo>
                  <a:cubicBezTo>
                    <a:pt x="760" y="5985"/>
                    <a:pt x="751" y="5986"/>
                    <a:pt x="741" y="5988"/>
                  </a:cubicBezTo>
                  <a:cubicBezTo>
                    <a:pt x="696" y="6003"/>
                    <a:pt x="662" y="6037"/>
                    <a:pt x="651" y="6086"/>
                  </a:cubicBezTo>
                  <a:cubicBezTo>
                    <a:pt x="648" y="6102"/>
                    <a:pt x="645" y="6116"/>
                    <a:pt x="679" y="6179"/>
                  </a:cubicBezTo>
                  <a:lnTo>
                    <a:pt x="672" y="6179"/>
                  </a:lnTo>
                  <a:cubicBezTo>
                    <a:pt x="672" y="6179"/>
                    <a:pt x="683" y="6190"/>
                    <a:pt x="696" y="6210"/>
                  </a:cubicBezTo>
                  <a:cubicBezTo>
                    <a:pt x="838" y="6460"/>
                    <a:pt x="1417" y="7305"/>
                    <a:pt x="3627" y="10538"/>
                  </a:cubicBezTo>
                  <a:cubicBezTo>
                    <a:pt x="4886" y="12377"/>
                    <a:pt x="6400" y="14595"/>
                    <a:pt x="7523" y="16255"/>
                  </a:cubicBezTo>
                  <a:lnTo>
                    <a:pt x="482" y="7191"/>
                  </a:lnTo>
                  <a:cubicBezTo>
                    <a:pt x="461" y="7162"/>
                    <a:pt x="427" y="7144"/>
                    <a:pt x="392" y="7144"/>
                  </a:cubicBezTo>
                  <a:cubicBezTo>
                    <a:pt x="381" y="7144"/>
                    <a:pt x="371" y="7146"/>
                    <a:pt x="360" y="7149"/>
                  </a:cubicBezTo>
                  <a:cubicBezTo>
                    <a:pt x="312" y="7159"/>
                    <a:pt x="277" y="7194"/>
                    <a:pt x="267" y="7242"/>
                  </a:cubicBezTo>
                  <a:cubicBezTo>
                    <a:pt x="267" y="7257"/>
                    <a:pt x="263" y="7267"/>
                    <a:pt x="301" y="7333"/>
                  </a:cubicBezTo>
                  <a:lnTo>
                    <a:pt x="291" y="7340"/>
                  </a:lnTo>
                  <a:lnTo>
                    <a:pt x="354" y="7420"/>
                  </a:lnTo>
                  <a:cubicBezTo>
                    <a:pt x="562" y="7749"/>
                    <a:pt x="1237" y="8750"/>
                    <a:pt x="3420" y="11972"/>
                  </a:cubicBezTo>
                  <a:cubicBezTo>
                    <a:pt x="4470" y="13524"/>
                    <a:pt x="5647" y="15264"/>
                    <a:pt x="6594" y="16663"/>
                  </a:cubicBezTo>
                  <a:lnTo>
                    <a:pt x="232" y="8545"/>
                  </a:lnTo>
                  <a:cubicBezTo>
                    <a:pt x="208" y="8514"/>
                    <a:pt x="172" y="8498"/>
                    <a:pt x="136" y="8498"/>
                  </a:cubicBezTo>
                  <a:cubicBezTo>
                    <a:pt x="111" y="8498"/>
                    <a:pt x="87" y="8506"/>
                    <a:pt x="66" y="8521"/>
                  </a:cubicBezTo>
                  <a:cubicBezTo>
                    <a:pt x="14" y="8560"/>
                    <a:pt x="0" y="8632"/>
                    <a:pt x="34" y="8684"/>
                  </a:cubicBezTo>
                  <a:lnTo>
                    <a:pt x="5634" y="16982"/>
                  </a:lnTo>
                  <a:cubicBezTo>
                    <a:pt x="4633" y="15769"/>
                    <a:pt x="3257" y="14061"/>
                    <a:pt x="2276" y="12845"/>
                  </a:cubicBezTo>
                  <a:cubicBezTo>
                    <a:pt x="1771" y="12222"/>
                    <a:pt x="1327" y="11667"/>
                    <a:pt x="1005" y="11275"/>
                  </a:cubicBezTo>
                  <a:cubicBezTo>
                    <a:pt x="738" y="10946"/>
                    <a:pt x="592" y="10767"/>
                    <a:pt x="506" y="10676"/>
                  </a:cubicBezTo>
                  <a:cubicBezTo>
                    <a:pt x="499" y="10669"/>
                    <a:pt x="496" y="10663"/>
                    <a:pt x="488" y="10652"/>
                  </a:cubicBezTo>
                  <a:lnTo>
                    <a:pt x="485" y="10655"/>
                  </a:lnTo>
                  <a:cubicBezTo>
                    <a:pt x="438" y="10610"/>
                    <a:pt x="409" y="10593"/>
                    <a:pt x="385" y="10593"/>
                  </a:cubicBezTo>
                  <a:cubicBezTo>
                    <a:pt x="364" y="10593"/>
                    <a:pt x="346" y="10605"/>
                    <a:pt x="322" y="10621"/>
                  </a:cubicBezTo>
                  <a:cubicBezTo>
                    <a:pt x="295" y="10639"/>
                    <a:pt x="277" y="10666"/>
                    <a:pt x="270" y="10701"/>
                  </a:cubicBezTo>
                  <a:cubicBezTo>
                    <a:pt x="267" y="10732"/>
                    <a:pt x="274" y="10763"/>
                    <a:pt x="291" y="10791"/>
                  </a:cubicBezTo>
                  <a:cubicBezTo>
                    <a:pt x="1625" y="12734"/>
                    <a:pt x="3437" y="15385"/>
                    <a:pt x="4435" y="16879"/>
                  </a:cubicBezTo>
                  <a:cubicBezTo>
                    <a:pt x="2359" y="14630"/>
                    <a:pt x="1681" y="13951"/>
                    <a:pt x="1427" y="13767"/>
                  </a:cubicBezTo>
                  <a:cubicBezTo>
                    <a:pt x="1424" y="13764"/>
                    <a:pt x="1421" y="13760"/>
                    <a:pt x="1417" y="13757"/>
                  </a:cubicBezTo>
                  <a:lnTo>
                    <a:pt x="1414" y="13760"/>
                  </a:lnTo>
                  <a:cubicBezTo>
                    <a:pt x="1357" y="13720"/>
                    <a:pt x="1323" y="13707"/>
                    <a:pt x="1298" y="13707"/>
                  </a:cubicBezTo>
                  <a:cubicBezTo>
                    <a:pt x="1278" y="13707"/>
                    <a:pt x="1265" y="13716"/>
                    <a:pt x="1251" y="13725"/>
                  </a:cubicBezTo>
                  <a:cubicBezTo>
                    <a:pt x="1227" y="13743"/>
                    <a:pt x="1206" y="13770"/>
                    <a:pt x="1203" y="13802"/>
                  </a:cubicBezTo>
                  <a:cubicBezTo>
                    <a:pt x="1195" y="13833"/>
                    <a:pt x="1203" y="13867"/>
                    <a:pt x="1219" y="13895"/>
                  </a:cubicBezTo>
                  <a:cubicBezTo>
                    <a:pt x="1653" y="14519"/>
                    <a:pt x="2353" y="15541"/>
                    <a:pt x="2425" y="15673"/>
                  </a:cubicBezTo>
                  <a:cubicBezTo>
                    <a:pt x="2429" y="15683"/>
                    <a:pt x="2436" y="15694"/>
                    <a:pt x="2443" y="15704"/>
                  </a:cubicBezTo>
                  <a:cubicBezTo>
                    <a:pt x="2467" y="15739"/>
                    <a:pt x="2505" y="15757"/>
                    <a:pt x="2544" y="15757"/>
                  </a:cubicBezTo>
                  <a:cubicBezTo>
                    <a:pt x="2566" y="15757"/>
                    <a:pt x="2589" y="15751"/>
                    <a:pt x="2609" y="15738"/>
                  </a:cubicBezTo>
                  <a:cubicBezTo>
                    <a:pt x="2637" y="15718"/>
                    <a:pt x="2654" y="15690"/>
                    <a:pt x="2661" y="15659"/>
                  </a:cubicBezTo>
                  <a:cubicBezTo>
                    <a:pt x="2671" y="15610"/>
                    <a:pt x="2675" y="15586"/>
                    <a:pt x="2100" y="14744"/>
                  </a:cubicBezTo>
                  <a:lnTo>
                    <a:pt x="2100" y="14744"/>
                  </a:lnTo>
                  <a:cubicBezTo>
                    <a:pt x="2938" y="15617"/>
                    <a:pt x="4238" y="17017"/>
                    <a:pt x="5197" y="18063"/>
                  </a:cubicBezTo>
                  <a:cubicBezTo>
                    <a:pt x="5222" y="18088"/>
                    <a:pt x="5255" y="18102"/>
                    <a:pt x="5288" y="18102"/>
                  </a:cubicBezTo>
                  <a:cubicBezTo>
                    <a:pt x="5310" y="18102"/>
                    <a:pt x="5333" y="18095"/>
                    <a:pt x="5353" y="18081"/>
                  </a:cubicBezTo>
                  <a:cubicBezTo>
                    <a:pt x="5381" y="18063"/>
                    <a:pt x="5398" y="18035"/>
                    <a:pt x="5405" y="18001"/>
                  </a:cubicBezTo>
                  <a:cubicBezTo>
                    <a:pt x="5409" y="17990"/>
                    <a:pt x="5412" y="17977"/>
                    <a:pt x="5374" y="17901"/>
                  </a:cubicBezTo>
                  <a:cubicBezTo>
                    <a:pt x="5374" y="17897"/>
                    <a:pt x="5370" y="17894"/>
                    <a:pt x="5367" y="17890"/>
                  </a:cubicBezTo>
                  <a:cubicBezTo>
                    <a:pt x="5225" y="17627"/>
                    <a:pt x="4625" y="16695"/>
                    <a:pt x="2151" y="13077"/>
                  </a:cubicBezTo>
                  <a:lnTo>
                    <a:pt x="2151" y="13077"/>
                  </a:lnTo>
                  <a:cubicBezTo>
                    <a:pt x="5530" y="17266"/>
                    <a:pt x="6445" y="18379"/>
                    <a:pt x="6746" y="18635"/>
                  </a:cubicBezTo>
                  <a:lnTo>
                    <a:pt x="6757" y="18652"/>
                  </a:lnTo>
                  <a:lnTo>
                    <a:pt x="6763" y="18649"/>
                  </a:lnTo>
                  <a:cubicBezTo>
                    <a:pt x="6815" y="18692"/>
                    <a:pt x="6847" y="18706"/>
                    <a:pt x="6872" y="18706"/>
                  </a:cubicBezTo>
                  <a:cubicBezTo>
                    <a:pt x="6893" y="18706"/>
                    <a:pt x="6908" y="18695"/>
                    <a:pt x="6926" y="18684"/>
                  </a:cubicBezTo>
                  <a:cubicBezTo>
                    <a:pt x="6950" y="18666"/>
                    <a:pt x="6968" y="18638"/>
                    <a:pt x="6975" y="18607"/>
                  </a:cubicBezTo>
                  <a:cubicBezTo>
                    <a:pt x="6982" y="18576"/>
                    <a:pt x="6975" y="18542"/>
                    <a:pt x="6957" y="18518"/>
                  </a:cubicBezTo>
                  <a:lnTo>
                    <a:pt x="2127" y="11355"/>
                  </a:lnTo>
                  <a:lnTo>
                    <a:pt x="8399" y="19359"/>
                  </a:lnTo>
                  <a:cubicBezTo>
                    <a:pt x="8423" y="19391"/>
                    <a:pt x="8458" y="19407"/>
                    <a:pt x="8495" y="19407"/>
                  </a:cubicBezTo>
                  <a:cubicBezTo>
                    <a:pt x="8506" y="19407"/>
                    <a:pt x="8513" y="19404"/>
                    <a:pt x="8524" y="19404"/>
                  </a:cubicBezTo>
                  <a:cubicBezTo>
                    <a:pt x="8569" y="19394"/>
                    <a:pt x="8604" y="19356"/>
                    <a:pt x="8614" y="19311"/>
                  </a:cubicBezTo>
                  <a:cubicBezTo>
                    <a:pt x="8617" y="19293"/>
                    <a:pt x="8620" y="19283"/>
                    <a:pt x="8583" y="19217"/>
                  </a:cubicBezTo>
                  <a:lnTo>
                    <a:pt x="8589" y="19214"/>
                  </a:lnTo>
                  <a:lnTo>
                    <a:pt x="8548" y="19158"/>
                  </a:lnTo>
                  <a:cubicBezTo>
                    <a:pt x="8326" y="18791"/>
                    <a:pt x="7398" y="17419"/>
                    <a:pt x="3618" y="11837"/>
                  </a:cubicBezTo>
                  <a:cubicBezTo>
                    <a:pt x="3233" y="11266"/>
                    <a:pt x="2852" y="10701"/>
                    <a:pt x="2495" y="10177"/>
                  </a:cubicBezTo>
                  <a:lnTo>
                    <a:pt x="2495" y="10177"/>
                  </a:lnTo>
                  <a:lnTo>
                    <a:pt x="9144" y="18735"/>
                  </a:lnTo>
                  <a:cubicBezTo>
                    <a:pt x="9167" y="18767"/>
                    <a:pt x="9203" y="18783"/>
                    <a:pt x="9239" y="18783"/>
                  </a:cubicBezTo>
                  <a:cubicBezTo>
                    <a:pt x="9262" y="18783"/>
                    <a:pt x="9286" y="18777"/>
                    <a:pt x="9306" y="18763"/>
                  </a:cubicBezTo>
                  <a:cubicBezTo>
                    <a:pt x="9334" y="18746"/>
                    <a:pt x="9352" y="18715"/>
                    <a:pt x="9359" y="18684"/>
                  </a:cubicBezTo>
                  <a:cubicBezTo>
                    <a:pt x="9376" y="18583"/>
                    <a:pt x="9386" y="18538"/>
                    <a:pt x="3825" y="10402"/>
                  </a:cubicBezTo>
                  <a:cubicBezTo>
                    <a:pt x="3645" y="10140"/>
                    <a:pt x="3469" y="9879"/>
                    <a:pt x="3295" y="9623"/>
                  </a:cubicBezTo>
                  <a:lnTo>
                    <a:pt x="3295" y="9623"/>
                  </a:lnTo>
                  <a:cubicBezTo>
                    <a:pt x="4026" y="10586"/>
                    <a:pt x="4847" y="11664"/>
                    <a:pt x="5672" y="12745"/>
                  </a:cubicBezTo>
                  <a:cubicBezTo>
                    <a:pt x="6923" y="14384"/>
                    <a:pt x="8174" y="16026"/>
                    <a:pt x="9112" y="17256"/>
                  </a:cubicBezTo>
                  <a:cubicBezTo>
                    <a:pt x="9581" y="17869"/>
                    <a:pt x="9976" y="18382"/>
                    <a:pt x="10249" y="18739"/>
                  </a:cubicBezTo>
                  <a:cubicBezTo>
                    <a:pt x="10464" y="19020"/>
                    <a:pt x="10588" y="19179"/>
                    <a:pt x="10665" y="19266"/>
                  </a:cubicBezTo>
                  <a:cubicBezTo>
                    <a:pt x="10668" y="19269"/>
                    <a:pt x="10672" y="19276"/>
                    <a:pt x="10675" y="19276"/>
                  </a:cubicBezTo>
                  <a:cubicBezTo>
                    <a:pt x="10729" y="19332"/>
                    <a:pt x="10761" y="19352"/>
                    <a:pt x="10787" y="19352"/>
                  </a:cubicBezTo>
                  <a:cubicBezTo>
                    <a:pt x="10808" y="19352"/>
                    <a:pt x="10826" y="19340"/>
                    <a:pt x="10849" y="19324"/>
                  </a:cubicBezTo>
                  <a:cubicBezTo>
                    <a:pt x="10876" y="19307"/>
                    <a:pt x="10894" y="19279"/>
                    <a:pt x="10900" y="19248"/>
                  </a:cubicBezTo>
                  <a:cubicBezTo>
                    <a:pt x="10904" y="19234"/>
                    <a:pt x="10904" y="19224"/>
                    <a:pt x="10859" y="19148"/>
                  </a:cubicBezTo>
                  <a:lnTo>
                    <a:pt x="10870" y="19141"/>
                  </a:lnTo>
                  <a:cubicBezTo>
                    <a:pt x="10862" y="19134"/>
                    <a:pt x="10845" y="19116"/>
                    <a:pt x="10824" y="19085"/>
                  </a:cubicBezTo>
                  <a:cubicBezTo>
                    <a:pt x="10558" y="18649"/>
                    <a:pt x="9403" y="16923"/>
                    <a:pt x="4501" y="9678"/>
                  </a:cubicBezTo>
                  <a:lnTo>
                    <a:pt x="4501" y="9678"/>
                  </a:lnTo>
                  <a:cubicBezTo>
                    <a:pt x="5142" y="10535"/>
                    <a:pt x="5839" y="11459"/>
                    <a:pt x="6535" y="12377"/>
                  </a:cubicBezTo>
                  <a:cubicBezTo>
                    <a:pt x="10204" y="17235"/>
                    <a:pt x="11247" y="18583"/>
                    <a:pt x="11593" y="18922"/>
                  </a:cubicBezTo>
                  <a:cubicBezTo>
                    <a:pt x="11607" y="18940"/>
                    <a:pt x="11621" y="18957"/>
                    <a:pt x="11631" y="18975"/>
                  </a:cubicBezTo>
                  <a:lnTo>
                    <a:pt x="11645" y="18967"/>
                  </a:lnTo>
                  <a:cubicBezTo>
                    <a:pt x="11697" y="19011"/>
                    <a:pt x="11728" y="19026"/>
                    <a:pt x="11752" y="19026"/>
                  </a:cubicBezTo>
                  <a:cubicBezTo>
                    <a:pt x="11770" y="19026"/>
                    <a:pt x="11784" y="19016"/>
                    <a:pt x="11798" y="19006"/>
                  </a:cubicBezTo>
                  <a:cubicBezTo>
                    <a:pt x="11826" y="18988"/>
                    <a:pt x="11842" y="18961"/>
                    <a:pt x="11850" y="18929"/>
                  </a:cubicBezTo>
                  <a:cubicBezTo>
                    <a:pt x="11857" y="18898"/>
                    <a:pt x="11850" y="18863"/>
                    <a:pt x="11829" y="18836"/>
                  </a:cubicBezTo>
                  <a:cubicBezTo>
                    <a:pt x="9071" y="14900"/>
                    <a:pt x="5340" y="9512"/>
                    <a:pt x="3351" y="6508"/>
                  </a:cubicBezTo>
                  <a:lnTo>
                    <a:pt x="3351" y="6508"/>
                  </a:lnTo>
                  <a:cubicBezTo>
                    <a:pt x="4324" y="7832"/>
                    <a:pt x="5631" y="9599"/>
                    <a:pt x="6936" y="11352"/>
                  </a:cubicBezTo>
                  <a:cubicBezTo>
                    <a:pt x="11608" y="17629"/>
                    <a:pt x="12228" y="18294"/>
                    <a:pt x="12410" y="18294"/>
                  </a:cubicBezTo>
                  <a:cubicBezTo>
                    <a:pt x="12433" y="18294"/>
                    <a:pt x="12450" y="18283"/>
                    <a:pt x="12466" y="18271"/>
                  </a:cubicBezTo>
                  <a:cubicBezTo>
                    <a:pt x="12494" y="18254"/>
                    <a:pt x="12512" y="18226"/>
                    <a:pt x="12518" y="18195"/>
                  </a:cubicBezTo>
                  <a:cubicBezTo>
                    <a:pt x="12525" y="18160"/>
                    <a:pt x="12515" y="18129"/>
                    <a:pt x="12498" y="18102"/>
                  </a:cubicBezTo>
                  <a:cubicBezTo>
                    <a:pt x="9680" y="14079"/>
                    <a:pt x="5845" y="8535"/>
                    <a:pt x="3912" y="5600"/>
                  </a:cubicBezTo>
                  <a:lnTo>
                    <a:pt x="3912" y="5600"/>
                  </a:lnTo>
                  <a:cubicBezTo>
                    <a:pt x="4934" y="6969"/>
                    <a:pt x="6375" y="8899"/>
                    <a:pt x="7809" y="10811"/>
                  </a:cubicBezTo>
                  <a:cubicBezTo>
                    <a:pt x="9362" y="12880"/>
                    <a:pt x="10606" y="14522"/>
                    <a:pt x="11500" y="15700"/>
                  </a:cubicBezTo>
                  <a:cubicBezTo>
                    <a:pt x="12971" y="17627"/>
                    <a:pt x="13213" y="17940"/>
                    <a:pt x="13328" y="17940"/>
                  </a:cubicBezTo>
                  <a:cubicBezTo>
                    <a:pt x="13350" y="17940"/>
                    <a:pt x="13368" y="17929"/>
                    <a:pt x="13388" y="17915"/>
                  </a:cubicBezTo>
                  <a:cubicBezTo>
                    <a:pt x="13416" y="17897"/>
                    <a:pt x="13437" y="17866"/>
                    <a:pt x="13440" y="17835"/>
                  </a:cubicBezTo>
                  <a:cubicBezTo>
                    <a:pt x="13468" y="17699"/>
                    <a:pt x="12990" y="16948"/>
                    <a:pt x="7557" y="9027"/>
                  </a:cubicBezTo>
                  <a:cubicBezTo>
                    <a:pt x="6999" y="8216"/>
                    <a:pt x="6434" y="7395"/>
                    <a:pt x="5914" y="6633"/>
                  </a:cubicBezTo>
                  <a:lnTo>
                    <a:pt x="5914" y="6633"/>
                  </a:lnTo>
                  <a:lnTo>
                    <a:pt x="14279" y="17720"/>
                  </a:lnTo>
                  <a:cubicBezTo>
                    <a:pt x="14301" y="17751"/>
                    <a:pt x="14337" y="17767"/>
                    <a:pt x="14374" y="17767"/>
                  </a:cubicBezTo>
                  <a:cubicBezTo>
                    <a:pt x="14399" y="17767"/>
                    <a:pt x="14424" y="17760"/>
                    <a:pt x="14445" y="17744"/>
                  </a:cubicBezTo>
                  <a:cubicBezTo>
                    <a:pt x="14497" y="17707"/>
                    <a:pt x="14511" y="17634"/>
                    <a:pt x="14473" y="17582"/>
                  </a:cubicBezTo>
                  <a:cubicBezTo>
                    <a:pt x="12383" y="14491"/>
                    <a:pt x="9186" y="9765"/>
                    <a:pt x="6874" y="6339"/>
                  </a:cubicBezTo>
                  <a:lnTo>
                    <a:pt x="6874" y="6339"/>
                  </a:lnTo>
                  <a:cubicBezTo>
                    <a:pt x="7675" y="7423"/>
                    <a:pt x="8565" y="8622"/>
                    <a:pt x="9456" y="9814"/>
                  </a:cubicBezTo>
                  <a:cubicBezTo>
                    <a:pt x="13630" y="15420"/>
                    <a:pt x="14788" y="16938"/>
                    <a:pt x="15162" y="17308"/>
                  </a:cubicBezTo>
                  <a:cubicBezTo>
                    <a:pt x="15176" y="17328"/>
                    <a:pt x="15189" y="17349"/>
                    <a:pt x="15204" y="17370"/>
                  </a:cubicBezTo>
                  <a:lnTo>
                    <a:pt x="15218" y="17360"/>
                  </a:lnTo>
                  <a:cubicBezTo>
                    <a:pt x="15269" y="17406"/>
                    <a:pt x="15301" y="17420"/>
                    <a:pt x="15325" y="17420"/>
                  </a:cubicBezTo>
                  <a:cubicBezTo>
                    <a:pt x="15344" y="17420"/>
                    <a:pt x="15358" y="17411"/>
                    <a:pt x="15373" y="17402"/>
                  </a:cubicBezTo>
                  <a:cubicBezTo>
                    <a:pt x="15397" y="17384"/>
                    <a:pt x="15418" y="17357"/>
                    <a:pt x="15422" y="17325"/>
                  </a:cubicBezTo>
                  <a:cubicBezTo>
                    <a:pt x="15429" y="17294"/>
                    <a:pt x="15422" y="17259"/>
                    <a:pt x="15405" y="17235"/>
                  </a:cubicBezTo>
                  <a:cubicBezTo>
                    <a:pt x="13353" y="14238"/>
                    <a:pt x="8953" y="7797"/>
                    <a:pt x="6525" y="4173"/>
                  </a:cubicBezTo>
                  <a:lnTo>
                    <a:pt x="6525" y="4173"/>
                  </a:lnTo>
                  <a:cubicBezTo>
                    <a:pt x="8970" y="7420"/>
                    <a:pt x="13229" y="13098"/>
                    <a:pt x="15845" y="16591"/>
                  </a:cubicBezTo>
                  <a:cubicBezTo>
                    <a:pt x="15868" y="16622"/>
                    <a:pt x="15904" y="16640"/>
                    <a:pt x="15942" y="16640"/>
                  </a:cubicBezTo>
                  <a:cubicBezTo>
                    <a:pt x="15965" y="16640"/>
                    <a:pt x="15990" y="16633"/>
                    <a:pt x="16011" y="16618"/>
                  </a:cubicBezTo>
                  <a:cubicBezTo>
                    <a:pt x="16063" y="16580"/>
                    <a:pt x="16077" y="16508"/>
                    <a:pt x="16042" y="16452"/>
                  </a:cubicBezTo>
                  <a:lnTo>
                    <a:pt x="7339" y="3549"/>
                  </a:lnTo>
                  <a:lnTo>
                    <a:pt x="7339" y="3549"/>
                  </a:lnTo>
                  <a:cubicBezTo>
                    <a:pt x="9552" y="6439"/>
                    <a:pt x="13492" y="11740"/>
                    <a:pt x="16371" y="15649"/>
                  </a:cubicBezTo>
                  <a:cubicBezTo>
                    <a:pt x="16396" y="15682"/>
                    <a:pt x="16433" y="15699"/>
                    <a:pt x="16469" y="15699"/>
                  </a:cubicBezTo>
                  <a:cubicBezTo>
                    <a:pt x="16493" y="15699"/>
                    <a:pt x="16517" y="15691"/>
                    <a:pt x="16537" y="15676"/>
                  </a:cubicBezTo>
                  <a:cubicBezTo>
                    <a:pt x="16593" y="15638"/>
                    <a:pt x="16607" y="15565"/>
                    <a:pt x="16569" y="15510"/>
                  </a:cubicBezTo>
                  <a:lnTo>
                    <a:pt x="8381" y="3369"/>
                  </a:lnTo>
                  <a:lnTo>
                    <a:pt x="8381" y="3369"/>
                  </a:lnTo>
                  <a:cubicBezTo>
                    <a:pt x="9331" y="4644"/>
                    <a:pt x="10519" y="6279"/>
                    <a:pt x="11639" y="7811"/>
                  </a:cubicBezTo>
                  <a:cubicBezTo>
                    <a:pt x="16474" y="14448"/>
                    <a:pt x="17084" y="15194"/>
                    <a:pt x="17287" y="15194"/>
                  </a:cubicBezTo>
                  <a:cubicBezTo>
                    <a:pt x="17314" y="15194"/>
                    <a:pt x="17334" y="15181"/>
                    <a:pt x="17356" y="15166"/>
                  </a:cubicBezTo>
                  <a:cubicBezTo>
                    <a:pt x="17383" y="15150"/>
                    <a:pt x="17401" y="15121"/>
                    <a:pt x="17407" y="15087"/>
                  </a:cubicBezTo>
                  <a:cubicBezTo>
                    <a:pt x="17414" y="15056"/>
                    <a:pt x="17407" y="15025"/>
                    <a:pt x="17386" y="14997"/>
                  </a:cubicBezTo>
                  <a:cubicBezTo>
                    <a:pt x="15318" y="11962"/>
                    <a:pt x="12068" y="7180"/>
                    <a:pt x="9906" y="3972"/>
                  </a:cubicBezTo>
                  <a:lnTo>
                    <a:pt x="9906" y="3972"/>
                  </a:lnTo>
                  <a:cubicBezTo>
                    <a:pt x="16070" y="12249"/>
                    <a:pt x="17470" y="14058"/>
                    <a:pt x="17861" y="14405"/>
                  </a:cubicBezTo>
                  <a:cubicBezTo>
                    <a:pt x="17865" y="14405"/>
                    <a:pt x="17865" y="14408"/>
                    <a:pt x="17865" y="14408"/>
                  </a:cubicBezTo>
                  <a:lnTo>
                    <a:pt x="17868" y="14408"/>
                  </a:lnTo>
                  <a:cubicBezTo>
                    <a:pt x="17928" y="14460"/>
                    <a:pt x="17965" y="14477"/>
                    <a:pt x="17991" y="14477"/>
                  </a:cubicBezTo>
                  <a:cubicBezTo>
                    <a:pt x="18012" y="14477"/>
                    <a:pt x="18026" y="14467"/>
                    <a:pt x="18042" y="14456"/>
                  </a:cubicBezTo>
                  <a:cubicBezTo>
                    <a:pt x="18069" y="14439"/>
                    <a:pt x="18087" y="14411"/>
                    <a:pt x="18093" y="14381"/>
                  </a:cubicBezTo>
                  <a:cubicBezTo>
                    <a:pt x="18107" y="14307"/>
                    <a:pt x="18107" y="14290"/>
                    <a:pt x="9729" y="1910"/>
                  </a:cubicBezTo>
                  <a:lnTo>
                    <a:pt x="9729" y="1910"/>
                  </a:lnTo>
                  <a:cubicBezTo>
                    <a:pt x="11770" y="4527"/>
                    <a:pt x="15589" y="9654"/>
                    <a:pt x="18346" y="13399"/>
                  </a:cubicBezTo>
                  <a:cubicBezTo>
                    <a:pt x="18370" y="13432"/>
                    <a:pt x="18409" y="13450"/>
                    <a:pt x="18451" y="13450"/>
                  </a:cubicBezTo>
                  <a:cubicBezTo>
                    <a:pt x="18457" y="13450"/>
                    <a:pt x="18464" y="13449"/>
                    <a:pt x="18471" y="13448"/>
                  </a:cubicBezTo>
                  <a:cubicBezTo>
                    <a:pt x="18516" y="13438"/>
                    <a:pt x="18554" y="13399"/>
                    <a:pt x="18565" y="13351"/>
                  </a:cubicBezTo>
                  <a:cubicBezTo>
                    <a:pt x="18568" y="13330"/>
                    <a:pt x="18568" y="13320"/>
                    <a:pt x="18536" y="13261"/>
                  </a:cubicBezTo>
                  <a:lnTo>
                    <a:pt x="18541" y="13258"/>
                  </a:lnTo>
                  <a:cubicBezTo>
                    <a:pt x="18541" y="13254"/>
                    <a:pt x="18523" y="13230"/>
                    <a:pt x="18488" y="13185"/>
                  </a:cubicBezTo>
                  <a:cubicBezTo>
                    <a:pt x="18419" y="13081"/>
                    <a:pt x="18294" y="12897"/>
                    <a:pt x="18062" y="12564"/>
                  </a:cubicBezTo>
                  <a:cubicBezTo>
                    <a:pt x="13596" y="6117"/>
                    <a:pt x="11479" y="2988"/>
                    <a:pt x="10558" y="1564"/>
                  </a:cubicBezTo>
                  <a:lnTo>
                    <a:pt x="10558" y="1564"/>
                  </a:lnTo>
                  <a:cubicBezTo>
                    <a:pt x="11881" y="3227"/>
                    <a:pt x="14535" y="6737"/>
                    <a:pt x="16295" y="9062"/>
                  </a:cubicBezTo>
                  <a:cubicBezTo>
                    <a:pt x="16991" y="9983"/>
                    <a:pt x="17605" y="10794"/>
                    <a:pt x="18045" y="11373"/>
                  </a:cubicBezTo>
                  <a:cubicBezTo>
                    <a:pt x="18661" y="12181"/>
                    <a:pt x="18790" y="12348"/>
                    <a:pt x="18869" y="12348"/>
                  </a:cubicBezTo>
                  <a:cubicBezTo>
                    <a:pt x="18889" y="12348"/>
                    <a:pt x="18907" y="12337"/>
                    <a:pt x="18928" y="12322"/>
                  </a:cubicBezTo>
                  <a:cubicBezTo>
                    <a:pt x="18956" y="12305"/>
                    <a:pt x="18977" y="12273"/>
                    <a:pt x="18981" y="12243"/>
                  </a:cubicBezTo>
                  <a:cubicBezTo>
                    <a:pt x="18990" y="12190"/>
                    <a:pt x="19019" y="12041"/>
                    <a:pt x="13689" y="4263"/>
                  </a:cubicBezTo>
                  <a:lnTo>
                    <a:pt x="13689" y="4263"/>
                  </a:lnTo>
                  <a:cubicBezTo>
                    <a:pt x="18445" y="10499"/>
                    <a:pt x="19055" y="11160"/>
                    <a:pt x="19236" y="11160"/>
                  </a:cubicBezTo>
                  <a:cubicBezTo>
                    <a:pt x="19259" y="11160"/>
                    <a:pt x="19275" y="11149"/>
                    <a:pt x="19292" y="11137"/>
                  </a:cubicBezTo>
                  <a:cubicBezTo>
                    <a:pt x="19320" y="11117"/>
                    <a:pt x="19341" y="11088"/>
                    <a:pt x="19344" y="11058"/>
                  </a:cubicBezTo>
                  <a:cubicBezTo>
                    <a:pt x="19355" y="11002"/>
                    <a:pt x="19379" y="10877"/>
                    <a:pt x="14251" y="3390"/>
                  </a:cubicBezTo>
                  <a:lnTo>
                    <a:pt x="14251" y="3390"/>
                  </a:lnTo>
                  <a:cubicBezTo>
                    <a:pt x="14646" y="3889"/>
                    <a:pt x="15065" y="4415"/>
                    <a:pt x="15480" y="4938"/>
                  </a:cubicBezTo>
                  <a:cubicBezTo>
                    <a:pt x="18024" y="8126"/>
                    <a:pt x="18769" y="9024"/>
                    <a:pt x="19035" y="9241"/>
                  </a:cubicBezTo>
                  <a:lnTo>
                    <a:pt x="19043" y="9252"/>
                  </a:lnTo>
                  <a:lnTo>
                    <a:pt x="19043" y="9249"/>
                  </a:lnTo>
                  <a:cubicBezTo>
                    <a:pt x="19096" y="9292"/>
                    <a:pt x="19129" y="9305"/>
                    <a:pt x="19154" y="9305"/>
                  </a:cubicBezTo>
                  <a:cubicBezTo>
                    <a:pt x="19176" y="9305"/>
                    <a:pt x="19191" y="9295"/>
                    <a:pt x="19209" y="9283"/>
                  </a:cubicBezTo>
                  <a:cubicBezTo>
                    <a:pt x="19264" y="9246"/>
                    <a:pt x="19278" y="9172"/>
                    <a:pt x="19240" y="9117"/>
                  </a:cubicBezTo>
                  <a:lnTo>
                    <a:pt x="15031" y="2870"/>
                  </a:lnTo>
                  <a:lnTo>
                    <a:pt x="18523" y="6754"/>
                  </a:lnTo>
                  <a:cubicBezTo>
                    <a:pt x="18546" y="6781"/>
                    <a:pt x="18579" y="6795"/>
                    <a:pt x="18612" y="6795"/>
                  </a:cubicBezTo>
                  <a:cubicBezTo>
                    <a:pt x="18638" y="6795"/>
                    <a:pt x="18664" y="6786"/>
                    <a:pt x="18686" y="6768"/>
                  </a:cubicBezTo>
                  <a:cubicBezTo>
                    <a:pt x="18738" y="6730"/>
                    <a:pt x="18749" y="6660"/>
                    <a:pt x="18710" y="6605"/>
                  </a:cubicBezTo>
                  <a:cubicBezTo>
                    <a:pt x="17612" y="5001"/>
                    <a:pt x="15955" y="2572"/>
                    <a:pt x="15841" y="2360"/>
                  </a:cubicBezTo>
                  <a:cubicBezTo>
                    <a:pt x="15838" y="2347"/>
                    <a:pt x="15831" y="2336"/>
                    <a:pt x="15824" y="2326"/>
                  </a:cubicBezTo>
                  <a:cubicBezTo>
                    <a:pt x="15802" y="2292"/>
                    <a:pt x="15765" y="2273"/>
                    <a:pt x="15726" y="2273"/>
                  </a:cubicBezTo>
                  <a:cubicBezTo>
                    <a:pt x="15703" y="2273"/>
                    <a:pt x="15679" y="2280"/>
                    <a:pt x="15658" y="2295"/>
                  </a:cubicBezTo>
                  <a:cubicBezTo>
                    <a:pt x="15630" y="2312"/>
                    <a:pt x="15613" y="2340"/>
                    <a:pt x="15605" y="2374"/>
                  </a:cubicBezTo>
                  <a:cubicBezTo>
                    <a:pt x="15595" y="2430"/>
                    <a:pt x="15589" y="2468"/>
                    <a:pt x="17484" y="5240"/>
                  </a:cubicBezTo>
                  <a:lnTo>
                    <a:pt x="14050" y="1425"/>
                  </a:lnTo>
                  <a:cubicBezTo>
                    <a:pt x="14027" y="1397"/>
                    <a:pt x="13993" y="1384"/>
                    <a:pt x="13959" y="1384"/>
                  </a:cubicBezTo>
                  <a:cubicBezTo>
                    <a:pt x="13934" y="1384"/>
                    <a:pt x="13908" y="1392"/>
                    <a:pt x="13887" y="1408"/>
                  </a:cubicBezTo>
                  <a:cubicBezTo>
                    <a:pt x="13838" y="1450"/>
                    <a:pt x="13825" y="1519"/>
                    <a:pt x="13863" y="1570"/>
                  </a:cubicBezTo>
                  <a:lnTo>
                    <a:pt x="17906" y="7568"/>
                  </a:lnTo>
                  <a:cubicBezTo>
                    <a:pt x="16427" y="5756"/>
                    <a:pt x="13995" y="2690"/>
                    <a:pt x="12203" y="406"/>
                  </a:cubicBezTo>
                  <a:cubicBezTo>
                    <a:pt x="12179" y="376"/>
                    <a:pt x="12144" y="360"/>
                    <a:pt x="12109" y="360"/>
                  </a:cubicBezTo>
                  <a:cubicBezTo>
                    <a:pt x="12084" y="360"/>
                    <a:pt x="12058" y="368"/>
                    <a:pt x="12037" y="385"/>
                  </a:cubicBezTo>
                  <a:cubicBezTo>
                    <a:pt x="11985" y="424"/>
                    <a:pt x="11971" y="497"/>
                    <a:pt x="12009" y="548"/>
                  </a:cubicBezTo>
                  <a:cubicBezTo>
                    <a:pt x="14123" y="3625"/>
                    <a:pt x="17050" y="7908"/>
                    <a:pt x="18391" y="9932"/>
                  </a:cubicBezTo>
                  <a:cubicBezTo>
                    <a:pt x="16853" y="8036"/>
                    <a:pt x="13734" y="3927"/>
                    <a:pt x="12200" y="1903"/>
                  </a:cubicBezTo>
                  <a:cubicBezTo>
                    <a:pt x="11815" y="1397"/>
                    <a:pt x="11493" y="975"/>
                    <a:pt x="11268" y="681"/>
                  </a:cubicBezTo>
                  <a:cubicBezTo>
                    <a:pt x="11105" y="465"/>
                    <a:pt x="11004" y="334"/>
                    <a:pt x="10939" y="257"/>
                  </a:cubicBezTo>
                  <a:cubicBezTo>
                    <a:pt x="10928" y="247"/>
                    <a:pt x="10921" y="233"/>
                    <a:pt x="10914" y="223"/>
                  </a:cubicBezTo>
                  <a:lnTo>
                    <a:pt x="10911" y="227"/>
                  </a:lnTo>
                  <a:cubicBezTo>
                    <a:pt x="10864" y="179"/>
                    <a:pt x="10836" y="162"/>
                    <a:pt x="10811" y="162"/>
                  </a:cubicBezTo>
                  <a:cubicBezTo>
                    <a:pt x="10791" y="162"/>
                    <a:pt x="10773" y="174"/>
                    <a:pt x="10748" y="192"/>
                  </a:cubicBezTo>
                  <a:cubicBezTo>
                    <a:pt x="10720" y="209"/>
                    <a:pt x="10703" y="237"/>
                    <a:pt x="10696" y="268"/>
                  </a:cubicBezTo>
                  <a:cubicBezTo>
                    <a:pt x="10689" y="302"/>
                    <a:pt x="10696" y="334"/>
                    <a:pt x="10717" y="361"/>
                  </a:cubicBezTo>
                  <a:cubicBezTo>
                    <a:pt x="12771" y="3345"/>
                    <a:pt x="15501" y="7329"/>
                    <a:pt x="17189" y="9844"/>
                  </a:cubicBezTo>
                  <a:cubicBezTo>
                    <a:pt x="16967" y="9550"/>
                    <a:pt x="16728" y="9238"/>
                    <a:pt x="16486" y="8916"/>
                  </a:cubicBezTo>
                  <a:cubicBezTo>
                    <a:pt x="10626" y="1166"/>
                    <a:pt x="9982" y="403"/>
                    <a:pt x="9796" y="403"/>
                  </a:cubicBezTo>
                  <a:cubicBezTo>
                    <a:pt x="9774" y="403"/>
                    <a:pt x="9759" y="413"/>
                    <a:pt x="9743" y="424"/>
                  </a:cubicBezTo>
                  <a:cubicBezTo>
                    <a:pt x="9715" y="444"/>
                    <a:pt x="9695" y="476"/>
                    <a:pt x="9688" y="507"/>
                  </a:cubicBezTo>
                  <a:cubicBezTo>
                    <a:pt x="9670" y="604"/>
                    <a:pt x="9643" y="753"/>
                    <a:pt x="14330" y="7586"/>
                  </a:cubicBezTo>
                  <a:cubicBezTo>
                    <a:pt x="14088" y="7257"/>
                    <a:pt x="13838" y="6924"/>
                    <a:pt x="13593" y="6595"/>
                  </a:cubicBezTo>
                  <a:cubicBezTo>
                    <a:pt x="9784" y="1515"/>
                    <a:pt x="8794" y="302"/>
                    <a:pt x="8475" y="57"/>
                  </a:cubicBezTo>
                  <a:cubicBezTo>
                    <a:pt x="8471" y="57"/>
                    <a:pt x="8471" y="53"/>
                    <a:pt x="8471" y="53"/>
                  </a:cubicBezTo>
                  <a:lnTo>
                    <a:pt x="8471" y="57"/>
                  </a:lnTo>
                  <a:cubicBezTo>
                    <a:pt x="8417" y="15"/>
                    <a:pt x="8382" y="1"/>
                    <a:pt x="8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 name="Google Shape;409;p29"/>
            <p:cNvGrpSpPr/>
            <p:nvPr/>
          </p:nvGrpSpPr>
          <p:grpSpPr>
            <a:xfrm rot="-463497">
              <a:off x="6619536" y="649401"/>
              <a:ext cx="960126" cy="1122298"/>
              <a:chOff x="6246600" y="3562450"/>
              <a:chExt cx="840768" cy="982780"/>
            </a:xfrm>
          </p:grpSpPr>
          <p:sp>
            <p:nvSpPr>
              <p:cNvPr id="410" name="Google Shape;410;p29"/>
              <p:cNvSpPr/>
              <p:nvPr/>
            </p:nvSpPr>
            <p:spPr>
              <a:xfrm>
                <a:off x="6357979" y="3901087"/>
                <a:ext cx="597582" cy="562038"/>
              </a:xfrm>
              <a:custGeom>
                <a:avLst/>
                <a:gdLst/>
                <a:ahLst/>
                <a:cxnLst/>
                <a:rect l="l" t="t" r="r" b="b"/>
                <a:pathLst>
                  <a:path w="7431" h="6989" extrusionOk="0">
                    <a:moveTo>
                      <a:pt x="4045" y="164"/>
                    </a:moveTo>
                    <a:cubicBezTo>
                      <a:pt x="4855" y="164"/>
                      <a:pt x="5844" y="566"/>
                      <a:pt x="6401" y="1126"/>
                    </a:cubicBezTo>
                    <a:cubicBezTo>
                      <a:pt x="7160" y="1895"/>
                      <a:pt x="7288" y="2821"/>
                      <a:pt x="7205" y="3843"/>
                    </a:cubicBezTo>
                    <a:cubicBezTo>
                      <a:pt x="7135" y="4689"/>
                      <a:pt x="7048" y="5354"/>
                      <a:pt x="6445" y="5970"/>
                    </a:cubicBezTo>
                    <a:cubicBezTo>
                      <a:pt x="5881" y="6549"/>
                      <a:pt x="5325" y="6822"/>
                      <a:pt x="4514" y="6822"/>
                    </a:cubicBezTo>
                    <a:cubicBezTo>
                      <a:pt x="4469" y="6822"/>
                      <a:pt x="4424" y="6821"/>
                      <a:pt x="4377" y="6819"/>
                    </a:cubicBezTo>
                    <a:cubicBezTo>
                      <a:pt x="3559" y="6792"/>
                      <a:pt x="2353" y="6629"/>
                      <a:pt x="1688" y="6119"/>
                    </a:cubicBezTo>
                    <a:cubicBezTo>
                      <a:pt x="885" y="5506"/>
                      <a:pt x="507" y="4331"/>
                      <a:pt x="479" y="3354"/>
                    </a:cubicBezTo>
                    <a:cubicBezTo>
                      <a:pt x="448" y="2298"/>
                      <a:pt x="808" y="1223"/>
                      <a:pt x="1789" y="690"/>
                    </a:cubicBezTo>
                    <a:cubicBezTo>
                      <a:pt x="2420" y="344"/>
                      <a:pt x="3231" y="243"/>
                      <a:pt x="3937" y="167"/>
                    </a:cubicBezTo>
                    <a:cubicBezTo>
                      <a:pt x="3973" y="165"/>
                      <a:pt x="4009" y="164"/>
                      <a:pt x="4045" y="164"/>
                    </a:cubicBezTo>
                    <a:close/>
                    <a:moveTo>
                      <a:pt x="4068" y="1"/>
                    </a:moveTo>
                    <a:cubicBezTo>
                      <a:pt x="4030" y="1"/>
                      <a:pt x="3991" y="1"/>
                      <a:pt x="3953" y="3"/>
                    </a:cubicBezTo>
                    <a:lnTo>
                      <a:pt x="3953" y="3"/>
                    </a:lnTo>
                    <a:cubicBezTo>
                      <a:pt x="3952" y="3"/>
                      <a:pt x="3951" y="3"/>
                      <a:pt x="3949" y="3"/>
                    </a:cubicBezTo>
                    <a:cubicBezTo>
                      <a:pt x="3946" y="3"/>
                      <a:pt x="3942" y="3"/>
                      <a:pt x="3937" y="4"/>
                    </a:cubicBezTo>
                    <a:cubicBezTo>
                      <a:pt x="3937" y="4"/>
                      <a:pt x="3937" y="4"/>
                      <a:pt x="3937" y="4"/>
                    </a:cubicBezTo>
                    <a:lnTo>
                      <a:pt x="3937" y="4"/>
                    </a:lnTo>
                    <a:cubicBezTo>
                      <a:pt x="3932" y="4"/>
                      <a:pt x="3928" y="4"/>
                      <a:pt x="3923" y="5"/>
                    </a:cubicBezTo>
                    <a:lnTo>
                      <a:pt x="3923" y="5"/>
                    </a:lnTo>
                    <a:cubicBezTo>
                      <a:pt x="2589" y="151"/>
                      <a:pt x="1112" y="453"/>
                      <a:pt x="559" y="1844"/>
                    </a:cubicBezTo>
                    <a:cubicBezTo>
                      <a:pt x="1" y="3247"/>
                      <a:pt x="362" y="5423"/>
                      <a:pt x="1671" y="6320"/>
                    </a:cubicBezTo>
                    <a:cubicBezTo>
                      <a:pt x="2295" y="6750"/>
                      <a:pt x="3210" y="6864"/>
                      <a:pt x="3944" y="6950"/>
                    </a:cubicBezTo>
                    <a:cubicBezTo>
                      <a:pt x="4142" y="6973"/>
                      <a:pt x="4352" y="6988"/>
                      <a:pt x="4564" y="6988"/>
                    </a:cubicBezTo>
                    <a:cubicBezTo>
                      <a:pt x="5071" y="6988"/>
                      <a:pt x="5591" y="6901"/>
                      <a:pt x="5999" y="6614"/>
                    </a:cubicBezTo>
                    <a:cubicBezTo>
                      <a:pt x="7218" y="5762"/>
                      <a:pt x="7426" y="4484"/>
                      <a:pt x="7430" y="3070"/>
                    </a:cubicBezTo>
                    <a:cubicBezTo>
                      <a:pt x="7430" y="1369"/>
                      <a:pt x="5701" y="1"/>
                      <a:pt x="40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9"/>
              <p:cNvSpPr/>
              <p:nvPr/>
            </p:nvSpPr>
            <p:spPr>
              <a:xfrm>
                <a:off x="6276676" y="3845840"/>
                <a:ext cx="754316" cy="677759"/>
              </a:xfrm>
              <a:custGeom>
                <a:avLst/>
                <a:gdLst/>
                <a:ahLst/>
                <a:cxnLst/>
                <a:rect l="l" t="t" r="r" b="b"/>
                <a:pathLst>
                  <a:path w="9380" h="8428" extrusionOk="0">
                    <a:moveTo>
                      <a:pt x="4917" y="164"/>
                    </a:moveTo>
                    <a:cubicBezTo>
                      <a:pt x="6119" y="202"/>
                      <a:pt x="7304" y="646"/>
                      <a:pt x="8163" y="1505"/>
                    </a:cubicBezTo>
                    <a:cubicBezTo>
                      <a:pt x="8832" y="2177"/>
                      <a:pt x="9106" y="3393"/>
                      <a:pt x="9092" y="4332"/>
                    </a:cubicBezTo>
                    <a:cubicBezTo>
                      <a:pt x="9078" y="5147"/>
                      <a:pt x="8774" y="6047"/>
                      <a:pt x="8344" y="6730"/>
                    </a:cubicBezTo>
                    <a:cubicBezTo>
                      <a:pt x="7668" y="7808"/>
                      <a:pt x="6524" y="8182"/>
                      <a:pt x="5309" y="8254"/>
                    </a:cubicBezTo>
                    <a:cubicBezTo>
                      <a:pt x="5108" y="8266"/>
                      <a:pt x="4905" y="8273"/>
                      <a:pt x="4702" y="8273"/>
                    </a:cubicBezTo>
                    <a:cubicBezTo>
                      <a:pt x="3662" y="8273"/>
                      <a:pt x="2613" y="8091"/>
                      <a:pt x="1813" y="7375"/>
                    </a:cubicBezTo>
                    <a:cubicBezTo>
                      <a:pt x="901" y="6553"/>
                      <a:pt x="475" y="5347"/>
                      <a:pt x="489" y="4138"/>
                    </a:cubicBezTo>
                    <a:cubicBezTo>
                      <a:pt x="496" y="3535"/>
                      <a:pt x="589" y="2923"/>
                      <a:pt x="783" y="2354"/>
                    </a:cubicBezTo>
                    <a:cubicBezTo>
                      <a:pt x="1023" y="1658"/>
                      <a:pt x="1567" y="1193"/>
                      <a:pt x="2152" y="781"/>
                    </a:cubicBezTo>
                    <a:cubicBezTo>
                      <a:pt x="2974" y="206"/>
                      <a:pt x="3961" y="268"/>
                      <a:pt x="4917" y="164"/>
                    </a:cubicBezTo>
                    <a:close/>
                    <a:moveTo>
                      <a:pt x="4929" y="0"/>
                    </a:moveTo>
                    <a:cubicBezTo>
                      <a:pt x="4925" y="0"/>
                      <a:pt x="4921" y="1"/>
                      <a:pt x="4917" y="1"/>
                    </a:cubicBezTo>
                    <a:cubicBezTo>
                      <a:pt x="4916" y="1"/>
                      <a:pt x="4915" y="1"/>
                      <a:pt x="4914" y="1"/>
                    </a:cubicBezTo>
                    <a:cubicBezTo>
                      <a:pt x="4906" y="1"/>
                      <a:pt x="4899" y="2"/>
                      <a:pt x="4893" y="4"/>
                    </a:cubicBezTo>
                    <a:lnTo>
                      <a:pt x="4893" y="4"/>
                    </a:lnTo>
                    <a:cubicBezTo>
                      <a:pt x="4125" y="83"/>
                      <a:pt x="3232" y="22"/>
                      <a:pt x="2526" y="365"/>
                    </a:cubicBezTo>
                    <a:cubicBezTo>
                      <a:pt x="1722" y="750"/>
                      <a:pt x="915" y="1453"/>
                      <a:pt x="624" y="2309"/>
                    </a:cubicBezTo>
                    <a:cubicBezTo>
                      <a:pt x="1" y="4162"/>
                      <a:pt x="308" y="6467"/>
                      <a:pt x="1951" y="7693"/>
                    </a:cubicBezTo>
                    <a:cubicBezTo>
                      <a:pt x="2775" y="8309"/>
                      <a:pt x="3776" y="8428"/>
                      <a:pt x="4777" y="8428"/>
                    </a:cubicBezTo>
                    <a:cubicBezTo>
                      <a:pt x="4795" y="8428"/>
                      <a:pt x="4813" y="8427"/>
                      <a:pt x="4830" y="8427"/>
                    </a:cubicBezTo>
                    <a:cubicBezTo>
                      <a:pt x="5752" y="8424"/>
                      <a:pt x="6819" y="8317"/>
                      <a:pt x="7599" y="7776"/>
                    </a:cubicBezTo>
                    <a:cubicBezTo>
                      <a:pt x="8680" y="7025"/>
                      <a:pt x="9380" y="5320"/>
                      <a:pt x="9244" y="4010"/>
                    </a:cubicBezTo>
                    <a:cubicBezTo>
                      <a:pt x="9130" y="2888"/>
                      <a:pt x="8873" y="1851"/>
                      <a:pt x="7976" y="1117"/>
                    </a:cubicBezTo>
                    <a:cubicBezTo>
                      <a:pt x="7114" y="409"/>
                      <a:pt x="6051" y="42"/>
                      <a:pt x="4946" y="2"/>
                    </a:cubicBezTo>
                    <a:lnTo>
                      <a:pt x="4946" y="2"/>
                    </a:lnTo>
                    <a:cubicBezTo>
                      <a:pt x="4940" y="1"/>
                      <a:pt x="4935" y="0"/>
                      <a:pt x="4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9"/>
              <p:cNvSpPr/>
              <p:nvPr/>
            </p:nvSpPr>
            <p:spPr>
              <a:xfrm>
                <a:off x="6297987" y="3804345"/>
                <a:ext cx="228547" cy="163167"/>
              </a:xfrm>
              <a:custGeom>
                <a:avLst/>
                <a:gdLst/>
                <a:ahLst/>
                <a:cxnLst/>
                <a:rect l="l" t="t" r="r" b="b"/>
                <a:pathLst>
                  <a:path w="2842" h="2029" extrusionOk="0">
                    <a:moveTo>
                      <a:pt x="2733" y="0"/>
                    </a:moveTo>
                    <a:cubicBezTo>
                      <a:pt x="2726" y="0"/>
                      <a:pt x="2717" y="1"/>
                      <a:pt x="2709" y="4"/>
                    </a:cubicBezTo>
                    <a:cubicBezTo>
                      <a:pt x="1741" y="295"/>
                      <a:pt x="571" y="1013"/>
                      <a:pt x="37" y="1907"/>
                    </a:cubicBezTo>
                    <a:cubicBezTo>
                      <a:pt x="1" y="1969"/>
                      <a:pt x="57" y="2029"/>
                      <a:pt x="113" y="2029"/>
                    </a:cubicBezTo>
                    <a:cubicBezTo>
                      <a:pt x="137" y="2029"/>
                      <a:pt x="162" y="2017"/>
                      <a:pt x="179" y="1990"/>
                    </a:cubicBezTo>
                    <a:cubicBezTo>
                      <a:pt x="688" y="1134"/>
                      <a:pt x="1831" y="441"/>
                      <a:pt x="2750" y="161"/>
                    </a:cubicBezTo>
                    <a:cubicBezTo>
                      <a:pt x="2841" y="135"/>
                      <a:pt x="2815" y="0"/>
                      <a:pt x="27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9"/>
              <p:cNvSpPr/>
              <p:nvPr/>
            </p:nvSpPr>
            <p:spPr>
              <a:xfrm>
                <a:off x="6246600" y="3738564"/>
                <a:ext cx="278968" cy="228949"/>
              </a:xfrm>
              <a:custGeom>
                <a:avLst/>
                <a:gdLst/>
                <a:ahLst/>
                <a:cxnLst/>
                <a:rect l="l" t="t" r="r" b="b"/>
                <a:pathLst>
                  <a:path w="3469" h="2847" extrusionOk="0">
                    <a:moveTo>
                      <a:pt x="1999" y="1"/>
                    </a:moveTo>
                    <a:cubicBezTo>
                      <a:pt x="1606" y="1"/>
                      <a:pt x="1205" y="117"/>
                      <a:pt x="877" y="331"/>
                    </a:cubicBezTo>
                    <a:cubicBezTo>
                      <a:pt x="66" y="857"/>
                      <a:pt x="1" y="2146"/>
                      <a:pt x="690" y="2822"/>
                    </a:cubicBezTo>
                    <a:cubicBezTo>
                      <a:pt x="707" y="2839"/>
                      <a:pt x="726" y="2847"/>
                      <a:pt x="745" y="2847"/>
                    </a:cubicBezTo>
                    <a:cubicBezTo>
                      <a:pt x="808" y="2847"/>
                      <a:pt x="863" y="2764"/>
                      <a:pt x="804" y="2707"/>
                    </a:cubicBezTo>
                    <a:cubicBezTo>
                      <a:pt x="121" y="2032"/>
                      <a:pt x="298" y="822"/>
                      <a:pt x="1116" y="379"/>
                    </a:cubicBezTo>
                    <a:cubicBezTo>
                      <a:pt x="1379" y="237"/>
                      <a:pt x="1683" y="162"/>
                      <a:pt x="1983" y="162"/>
                    </a:cubicBezTo>
                    <a:cubicBezTo>
                      <a:pt x="2524" y="162"/>
                      <a:pt x="3051" y="406"/>
                      <a:pt x="3298" y="944"/>
                    </a:cubicBezTo>
                    <a:cubicBezTo>
                      <a:pt x="3311" y="973"/>
                      <a:pt x="3334" y="985"/>
                      <a:pt x="3358" y="985"/>
                    </a:cubicBezTo>
                    <a:cubicBezTo>
                      <a:pt x="3410" y="985"/>
                      <a:pt x="3468" y="925"/>
                      <a:pt x="3437" y="860"/>
                    </a:cubicBezTo>
                    <a:cubicBezTo>
                      <a:pt x="3166" y="266"/>
                      <a:pt x="2592" y="1"/>
                      <a:pt x="19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9"/>
              <p:cNvSpPr/>
              <p:nvPr/>
            </p:nvSpPr>
            <p:spPr>
              <a:xfrm>
                <a:off x="6394810" y="4443341"/>
                <a:ext cx="98431" cy="101889"/>
              </a:xfrm>
              <a:custGeom>
                <a:avLst/>
                <a:gdLst/>
                <a:ahLst/>
                <a:cxnLst/>
                <a:rect l="l" t="t" r="r" b="b"/>
                <a:pathLst>
                  <a:path w="1224" h="1267" extrusionOk="0">
                    <a:moveTo>
                      <a:pt x="326" y="0"/>
                    </a:moveTo>
                    <a:cubicBezTo>
                      <a:pt x="302" y="0"/>
                      <a:pt x="279" y="12"/>
                      <a:pt x="264" y="41"/>
                    </a:cubicBezTo>
                    <a:cubicBezTo>
                      <a:pt x="153" y="270"/>
                      <a:pt x="80" y="506"/>
                      <a:pt x="56" y="755"/>
                    </a:cubicBezTo>
                    <a:cubicBezTo>
                      <a:pt x="42" y="893"/>
                      <a:pt x="0" y="1147"/>
                      <a:pt x="142" y="1234"/>
                    </a:cubicBezTo>
                    <a:cubicBezTo>
                      <a:pt x="182" y="1257"/>
                      <a:pt x="229" y="1267"/>
                      <a:pt x="278" y="1267"/>
                    </a:cubicBezTo>
                    <a:cubicBezTo>
                      <a:pt x="400" y="1267"/>
                      <a:pt x="539" y="1207"/>
                      <a:pt x="631" y="1160"/>
                    </a:cubicBezTo>
                    <a:cubicBezTo>
                      <a:pt x="843" y="1050"/>
                      <a:pt x="1009" y="873"/>
                      <a:pt x="1168" y="700"/>
                    </a:cubicBezTo>
                    <a:cubicBezTo>
                      <a:pt x="1224" y="641"/>
                      <a:pt x="1168" y="559"/>
                      <a:pt x="1108" y="559"/>
                    </a:cubicBezTo>
                    <a:cubicBezTo>
                      <a:pt x="1089" y="559"/>
                      <a:pt x="1070" y="567"/>
                      <a:pt x="1054" y="586"/>
                    </a:cubicBezTo>
                    <a:cubicBezTo>
                      <a:pt x="896" y="753"/>
                      <a:pt x="615" y="1093"/>
                      <a:pt x="353" y="1093"/>
                    </a:cubicBezTo>
                    <a:cubicBezTo>
                      <a:pt x="344" y="1093"/>
                      <a:pt x="335" y="1092"/>
                      <a:pt x="326" y="1091"/>
                    </a:cubicBezTo>
                    <a:cubicBezTo>
                      <a:pt x="310" y="1098"/>
                      <a:pt x="296" y="1101"/>
                      <a:pt x="283" y="1101"/>
                    </a:cubicBezTo>
                    <a:cubicBezTo>
                      <a:pt x="241" y="1101"/>
                      <a:pt x="217" y="1065"/>
                      <a:pt x="211" y="991"/>
                    </a:cubicBezTo>
                    <a:lnTo>
                      <a:pt x="211" y="914"/>
                    </a:lnTo>
                    <a:cubicBezTo>
                      <a:pt x="205" y="824"/>
                      <a:pt x="222" y="711"/>
                      <a:pt x="240" y="623"/>
                    </a:cubicBezTo>
                    <a:cubicBezTo>
                      <a:pt x="271" y="450"/>
                      <a:pt x="330" y="284"/>
                      <a:pt x="406" y="124"/>
                    </a:cubicBezTo>
                    <a:cubicBezTo>
                      <a:pt x="437" y="60"/>
                      <a:pt x="380" y="0"/>
                      <a:pt x="3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9"/>
              <p:cNvSpPr/>
              <p:nvPr/>
            </p:nvSpPr>
            <p:spPr>
              <a:xfrm>
                <a:off x="6846356" y="4432484"/>
                <a:ext cx="98270" cy="101889"/>
              </a:xfrm>
              <a:custGeom>
                <a:avLst/>
                <a:gdLst/>
                <a:ahLst/>
                <a:cxnLst/>
                <a:rect l="l" t="t" r="r" b="b"/>
                <a:pathLst>
                  <a:path w="1222" h="1267" extrusionOk="0">
                    <a:moveTo>
                      <a:pt x="897" y="0"/>
                    </a:moveTo>
                    <a:cubicBezTo>
                      <a:pt x="843" y="0"/>
                      <a:pt x="786" y="60"/>
                      <a:pt x="820" y="125"/>
                    </a:cubicBezTo>
                    <a:cubicBezTo>
                      <a:pt x="896" y="284"/>
                      <a:pt x="955" y="446"/>
                      <a:pt x="986" y="624"/>
                    </a:cubicBezTo>
                    <a:cubicBezTo>
                      <a:pt x="999" y="703"/>
                      <a:pt x="1007" y="790"/>
                      <a:pt x="1010" y="873"/>
                    </a:cubicBezTo>
                    <a:cubicBezTo>
                      <a:pt x="1014" y="911"/>
                      <a:pt x="1014" y="949"/>
                      <a:pt x="1010" y="991"/>
                    </a:cubicBezTo>
                    <a:cubicBezTo>
                      <a:pt x="1005" y="1063"/>
                      <a:pt x="981" y="1100"/>
                      <a:pt x="938" y="1100"/>
                    </a:cubicBezTo>
                    <a:cubicBezTo>
                      <a:pt x="925" y="1100"/>
                      <a:pt x="911" y="1097"/>
                      <a:pt x="896" y="1091"/>
                    </a:cubicBezTo>
                    <a:cubicBezTo>
                      <a:pt x="888" y="1091"/>
                      <a:pt x="880" y="1092"/>
                      <a:pt x="872" y="1092"/>
                    </a:cubicBezTo>
                    <a:cubicBezTo>
                      <a:pt x="609" y="1092"/>
                      <a:pt x="330" y="753"/>
                      <a:pt x="172" y="582"/>
                    </a:cubicBezTo>
                    <a:cubicBezTo>
                      <a:pt x="155" y="564"/>
                      <a:pt x="136" y="557"/>
                      <a:pt x="117" y="557"/>
                    </a:cubicBezTo>
                    <a:cubicBezTo>
                      <a:pt x="56" y="557"/>
                      <a:pt x="1" y="639"/>
                      <a:pt x="54" y="700"/>
                    </a:cubicBezTo>
                    <a:cubicBezTo>
                      <a:pt x="217" y="870"/>
                      <a:pt x="383" y="1046"/>
                      <a:pt x="594" y="1157"/>
                    </a:cubicBezTo>
                    <a:cubicBezTo>
                      <a:pt x="684" y="1207"/>
                      <a:pt x="824" y="1266"/>
                      <a:pt x="946" y="1266"/>
                    </a:cubicBezTo>
                    <a:cubicBezTo>
                      <a:pt x="995" y="1266"/>
                      <a:pt x="1041" y="1257"/>
                      <a:pt x="1079" y="1233"/>
                    </a:cubicBezTo>
                    <a:cubicBezTo>
                      <a:pt x="1221" y="1143"/>
                      <a:pt x="1180" y="897"/>
                      <a:pt x="1166" y="755"/>
                    </a:cubicBezTo>
                    <a:cubicBezTo>
                      <a:pt x="1145" y="505"/>
                      <a:pt x="1069" y="267"/>
                      <a:pt x="958" y="41"/>
                    </a:cubicBezTo>
                    <a:cubicBezTo>
                      <a:pt x="944" y="12"/>
                      <a:pt x="921" y="0"/>
                      <a:pt x="8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9"/>
              <p:cNvSpPr/>
              <p:nvPr/>
            </p:nvSpPr>
            <p:spPr>
              <a:xfrm>
                <a:off x="6637672" y="3990994"/>
                <a:ext cx="21632" cy="222998"/>
              </a:xfrm>
              <a:custGeom>
                <a:avLst/>
                <a:gdLst/>
                <a:ahLst/>
                <a:cxnLst/>
                <a:rect l="l" t="t" r="r" b="b"/>
                <a:pathLst>
                  <a:path w="269" h="2773" extrusionOk="0">
                    <a:moveTo>
                      <a:pt x="80" y="1"/>
                    </a:moveTo>
                    <a:cubicBezTo>
                      <a:pt x="40" y="1"/>
                      <a:pt x="0" y="28"/>
                      <a:pt x="2" y="81"/>
                    </a:cubicBezTo>
                    <a:cubicBezTo>
                      <a:pt x="23" y="951"/>
                      <a:pt x="68" y="1824"/>
                      <a:pt x="102" y="2693"/>
                    </a:cubicBezTo>
                    <a:cubicBezTo>
                      <a:pt x="104" y="2746"/>
                      <a:pt x="147" y="2773"/>
                      <a:pt x="189" y="2773"/>
                    </a:cubicBezTo>
                    <a:cubicBezTo>
                      <a:pt x="230" y="2773"/>
                      <a:pt x="269" y="2747"/>
                      <a:pt x="265" y="2693"/>
                    </a:cubicBezTo>
                    <a:cubicBezTo>
                      <a:pt x="231" y="1824"/>
                      <a:pt x="185" y="951"/>
                      <a:pt x="164" y="81"/>
                    </a:cubicBezTo>
                    <a:cubicBezTo>
                      <a:pt x="163" y="28"/>
                      <a:pt x="121" y="1"/>
                      <a:pt x="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9"/>
              <p:cNvSpPr/>
              <p:nvPr/>
            </p:nvSpPr>
            <p:spPr>
              <a:xfrm>
                <a:off x="6566582" y="4216805"/>
                <a:ext cx="93043" cy="108242"/>
              </a:xfrm>
              <a:custGeom>
                <a:avLst/>
                <a:gdLst/>
                <a:ahLst/>
                <a:cxnLst/>
                <a:rect l="l" t="t" r="r" b="b"/>
                <a:pathLst>
                  <a:path w="1157" h="1346" extrusionOk="0">
                    <a:moveTo>
                      <a:pt x="1042" y="1"/>
                    </a:moveTo>
                    <a:cubicBezTo>
                      <a:pt x="1024" y="1"/>
                      <a:pt x="1005" y="9"/>
                      <a:pt x="990" y="28"/>
                    </a:cubicBezTo>
                    <a:cubicBezTo>
                      <a:pt x="661" y="416"/>
                      <a:pt x="297" y="787"/>
                      <a:pt x="37" y="1223"/>
                    </a:cubicBezTo>
                    <a:cubicBezTo>
                      <a:pt x="1" y="1288"/>
                      <a:pt x="58" y="1346"/>
                      <a:pt x="114" y="1346"/>
                    </a:cubicBezTo>
                    <a:cubicBezTo>
                      <a:pt x="138" y="1346"/>
                      <a:pt x="163" y="1334"/>
                      <a:pt x="179" y="1306"/>
                    </a:cubicBezTo>
                    <a:cubicBezTo>
                      <a:pt x="432" y="880"/>
                      <a:pt x="786" y="520"/>
                      <a:pt x="1104" y="146"/>
                    </a:cubicBezTo>
                    <a:cubicBezTo>
                      <a:pt x="1157" y="84"/>
                      <a:pt x="1101" y="1"/>
                      <a:pt x="10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9"/>
              <p:cNvSpPr/>
              <p:nvPr/>
            </p:nvSpPr>
            <p:spPr>
              <a:xfrm>
                <a:off x="6278365" y="3728029"/>
                <a:ext cx="78487" cy="64897"/>
              </a:xfrm>
              <a:custGeom>
                <a:avLst/>
                <a:gdLst/>
                <a:ahLst/>
                <a:cxnLst/>
                <a:rect l="l" t="t" r="r" b="b"/>
                <a:pathLst>
                  <a:path w="976" h="807" extrusionOk="0">
                    <a:moveTo>
                      <a:pt x="316" y="0"/>
                    </a:moveTo>
                    <a:cubicBezTo>
                      <a:pt x="267" y="0"/>
                      <a:pt x="221" y="14"/>
                      <a:pt x="180" y="49"/>
                    </a:cubicBezTo>
                    <a:cubicBezTo>
                      <a:pt x="1" y="209"/>
                      <a:pt x="215" y="545"/>
                      <a:pt x="236" y="729"/>
                    </a:cubicBezTo>
                    <a:cubicBezTo>
                      <a:pt x="241" y="781"/>
                      <a:pt x="284" y="807"/>
                      <a:pt x="325" y="807"/>
                    </a:cubicBezTo>
                    <a:cubicBezTo>
                      <a:pt x="366" y="807"/>
                      <a:pt x="404" y="781"/>
                      <a:pt x="399" y="729"/>
                    </a:cubicBezTo>
                    <a:cubicBezTo>
                      <a:pt x="388" y="645"/>
                      <a:pt x="367" y="566"/>
                      <a:pt x="343" y="489"/>
                    </a:cubicBezTo>
                    <a:cubicBezTo>
                      <a:pt x="319" y="417"/>
                      <a:pt x="277" y="330"/>
                      <a:pt x="281" y="257"/>
                    </a:cubicBezTo>
                    <a:cubicBezTo>
                      <a:pt x="283" y="199"/>
                      <a:pt x="309" y="180"/>
                      <a:pt x="344" y="180"/>
                    </a:cubicBezTo>
                    <a:cubicBezTo>
                      <a:pt x="403" y="180"/>
                      <a:pt x="490" y="238"/>
                      <a:pt x="534" y="264"/>
                    </a:cubicBezTo>
                    <a:cubicBezTo>
                      <a:pt x="624" y="320"/>
                      <a:pt x="711" y="382"/>
                      <a:pt x="811" y="427"/>
                    </a:cubicBezTo>
                    <a:cubicBezTo>
                      <a:pt x="823" y="432"/>
                      <a:pt x="834" y="434"/>
                      <a:pt x="845" y="434"/>
                    </a:cubicBezTo>
                    <a:cubicBezTo>
                      <a:pt x="922" y="434"/>
                      <a:pt x="975" y="321"/>
                      <a:pt x="890" y="285"/>
                    </a:cubicBezTo>
                    <a:cubicBezTo>
                      <a:pt x="752" y="224"/>
                      <a:pt x="510" y="0"/>
                      <a:pt x="3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9"/>
              <p:cNvSpPr/>
              <p:nvPr/>
            </p:nvSpPr>
            <p:spPr>
              <a:xfrm>
                <a:off x="6710530" y="3804345"/>
                <a:ext cx="251144" cy="124084"/>
              </a:xfrm>
              <a:custGeom>
                <a:avLst/>
                <a:gdLst/>
                <a:ahLst/>
                <a:cxnLst/>
                <a:rect l="l" t="t" r="r" b="b"/>
                <a:pathLst>
                  <a:path w="3123" h="1543" extrusionOk="0">
                    <a:moveTo>
                      <a:pt x="92" y="0"/>
                    </a:moveTo>
                    <a:cubicBezTo>
                      <a:pt x="0" y="0"/>
                      <a:pt x="4" y="154"/>
                      <a:pt x="104" y="164"/>
                    </a:cubicBezTo>
                    <a:cubicBezTo>
                      <a:pt x="1060" y="282"/>
                      <a:pt x="2301" y="763"/>
                      <a:pt x="2955" y="1515"/>
                    </a:cubicBezTo>
                    <a:cubicBezTo>
                      <a:pt x="2971" y="1534"/>
                      <a:pt x="2990" y="1542"/>
                      <a:pt x="3008" y="1542"/>
                    </a:cubicBezTo>
                    <a:cubicBezTo>
                      <a:pt x="3067" y="1542"/>
                      <a:pt x="3123" y="1461"/>
                      <a:pt x="3070" y="1401"/>
                    </a:cubicBezTo>
                    <a:cubicBezTo>
                      <a:pt x="2384" y="611"/>
                      <a:pt x="1108" y="126"/>
                      <a:pt x="104" y="1"/>
                    </a:cubicBezTo>
                    <a:cubicBezTo>
                      <a:pt x="100" y="0"/>
                      <a:pt x="96" y="0"/>
                      <a:pt x="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9"/>
              <p:cNvSpPr/>
              <p:nvPr/>
            </p:nvSpPr>
            <p:spPr>
              <a:xfrm>
                <a:off x="6711254" y="3717816"/>
                <a:ext cx="289905" cy="210131"/>
              </a:xfrm>
              <a:custGeom>
                <a:avLst/>
                <a:gdLst/>
                <a:ahLst/>
                <a:cxnLst/>
                <a:rect l="l" t="t" r="r" b="b"/>
                <a:pathLst>
                  <a:path w="3605" h="2613" extrusionOk="0">
                    <a:moveTo>
                      <a:pt x="1644" y="0"/>
                    </a:moveTo>
                    <a:cubicBezTo>
                      <a:pt x="923" y="0"/>
                      <a:pt x="218" y="373"/>
                      <a:pt x="15" y="1136"/>
                    </a:cubicBezTo>
                    <a:cubicBezTo>
                      <a:pt x="1" y="1198"/>
                      <a:pt x="51" y="1238"/>
                      <a:pt x="100" y="1238"/>
                    </a:cubicBezTo>
                    <a:cubicBezTo>
                      <a:pt x="132" y="1238"/>
                      <a:pt x="164" y="1221"/>
                      <a:pt x="175" y="1181"/>
                    </a:cubicBezTo>
                    <a:cubicBezTo>
                      <a:pt x="357" y="496"/>
                      <a:pt x="998" y="162"/>
                      <a:pt x="1649" y="162"/>
                    </a:cubicBezTo>
                    <a:cubicBezTo>
                      <a:pt x="1876" y="162"/>
                      <a:pt x="2105" y="203"/>
                      <a:pt x="2316" y="284"/>
                    </a:cubicBezTo>
                    <a:cubicBezTo>
                      <a:pt x="3151" y="599"/>
                      <a:pt x="3449" y="1763"/>
                      <a:pt x="2933" y="2494"/>
                    </a:cubicBezTo>
                    <a:cubicBezTo>
                      <a:pt x="2889" y="2555"/>
                      <a:pt x="2946" y="2612"/>
                      <a:pt x="3005" y="2612"/>
                    </a:cubicBezTo>
                    <a:cubicBezTo>
                      <a:pt x="3030" y="2612"/>
                      <a:pt x="3056" y="2602"/>
                      <a:pt x="3074" y="2577"/>
                    </a:cubicBezTo>
                    <a:cubicBezTo>
                      <a:pt x="3605" y="1825"/>
                      <a:pt x="3359" y="589"/>
                      <a:pt x="2521" y="194"/>
                    </a:cubicBezTo>
                    <a:cubicBezTo>
                      <a:pt x="2249" y="65"/>
                      <a:pt x="1945" y="0"/>
                      <a:pt x="1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9"/>
              <p:cNvSpPr/>
              <p:nvPr/>
            </p:nvSpPr>
            <p:spPr>
              <a:xfrm>
                <a:off x="6868230" y="3691439"/>
                <a:ext cx="73904" cy="64414"/>
              </a:xfrm>
              <a:custGeom>
                <a:avLst/>
                <a:gdLst/>
                <a:ahLst/>
                <a:cxnLst/>
                <a:rect l="l" t="t" r="r" b="b"/>
                <a:pathLst>
                  <a:path w="919" h="801" extrusionOk="0">
                    <a:moveTo>
                      <a:pt x="623" y="1"/>
                    </a:moveTo>
                    <a:cubicBezTo>
                      <a:pt x="425" y="1"/>
                      <a:pt x="199" y="294"/>
                      <a:pt x="73" y="380"/>
                    </a:cubicBezTo>
                    <a:cubicBezTo>
                      <a:pt x="1" y="426"/>
                      <a:pt x="45" y="532"/>
                      <a:pt x="113" y="532"/>
                    </a:cubicBezTo>
                    <a:cubicBezTo>
                      <a:pt x="127" y="532"/>
                      <a:pt x="141" y="528"/>
                      <a:pt x="156" y="518"/>
                    </a:cubicBezTo>
                    <a:cubicBezTo>
                      <a:pt x="233" y="469"/>
                      <a:pt x="302" y="404"/>
                      <a:pt x="367" y="341"/>
                    </a:cubicBezTo>
                    <a:cubicBezTo>
                      <a:pt x="411" y="304"/>
                      <a:pt x="529" y="182"/>
                      <a:pt x="604" y="182"/>
                    </a:cubicBezTo>
                    <a:cubicBezTo>
                      <a:pt x="626" y="182"/>
                      <a:pt x="643" y="192"/>
                      <a:pt x="655" y="217"/>
                    </a:cubicBezTo>
                    <a:cubicBezTo>
                      <a:pt x="683" y="282"/>
                      <a:pt x="652" y="397"/>
                      <a:pt x="641" y="463"/>
                    </a:cubicBezTo>
                    <a:cubicBezTo>
                      <a:pt x="631" y="549"/>
                      <a:pt x="617" y="636"/>
                      <a:pt x="624" y="722"/>
                    </a:cubicBezTo>
                    <a:cubicBezTo>
                      <a:pt x="627" y="774"/>
                      <a:pt x="670" y="800"/>
                      <a:pt x="711" y="800"/>
                    </a:cubicBezTo>
                    <a:cubicBezTo>
                      <a:pt x="751" y="800"/>
                      <a:pt x="790" y="774"/>
                      <a:pt x="786" y="722"/>
                    </a:cubicBezTo>
                    <a:cubicBezTo>
                      <a:pt x="777" y="532"/>
                      <a:pt x="919" y="189"/>
                      <a:pt x="742" y="44"/>
                    </a:cubicBezTo>
                    <a:cubicBezTo>
                      <a:pt x="704" y="14"/>
                      <a:pt x="664" y="1"/>
                      <a:pt x="6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9"/>
              <p:cNvSpPr/>
              <p:nvPr/>
            </p:nvSpPr>
            <p:spPr>
              <a:xfrm>
                <a:off x="6550258" y="3735830"/>
                <a:ext cx="131643" cy="15360"/>
              </a:xfrm>
              <a:custGeom>
                <a:avLst/>
                <a:gdLst/>
                <a:ahLst/>
                <a:cxnLst/>
                <a:rect l="l" t="t" r="r" b="b"/>
                <a:pathLst>
                  <a:path w="1637" h="191" extrusionOk="0">
                    <a:moveTo>
                      <a:pt x="1529" y="0"/>
                    </a:moveTo>
                    <a:cubicBezTo>
                      <a:pt x="1054" y="4"/>
                      <a:pt x="583" y="15"/>
                      <a:pt x="108" y="29"/>
                    </a:cubicBezTo>
                    <a:cubicBezTo>
                      <a:pt x="2" y="32"/>
                      <a:pt x="1" y="191"/>
                      <a:pt x="104" y="191"/>
                    </a:cubicBezTo>
                    <a:cubicBezTo>
                      <a:pt x="105" y="191"/>
                      <a:pt x="107" y="191"/>
                      <a:pt x="108" y="191"/>
                    </a:cubicBezTo>
                    <a:cubicBezTo>
                      <a:pt x="583" y="178"/>
                      <a:pt x="1054" y="167"/>
                      <a:pt x="1529" y="163"/>
                    </a:cubicBezTo>
                    <a:cubicBezTo>
                      <a:pt x="1636" y="163"/>
                      <a:pt x="1636" y="0"/>
                      <a:pt x="15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9"/>
              <p:cNvSpPr/>
              <p:nvPr/>
            </p:nvSpPr>
            <p:spPr>
              <a:xfrm>
                <a:off x="6551142" y="3797188"/>
                <a:ext cx="133171" cy="20024"/>
              </a:xfrm>
              <a:custGeom>
                <a:avLst/>
                <a:gdLst/>
                <a:ahLst/>
                <a:cxnLst/>
                <a:rect l="l" t="t" r="r" b="b"/>
                <a:pathLst>
                  <a:path w="1656" h="249" extrusionOk="0">
                    <a:moveTo>
                      <a:pt x="1541" y="0"/>
                    </a:moveTo>
                    <a:cubicBezTo>
                      <a:pt x="1534" y="0"/>
                      <a:pt x="1526" y="1"/>
                      <a:pt x="1518" y="3"/>
                    </a:cubicBezTo>
                    <a:cubicBezTo>
                      <a:pt x="1250" y="66"/>
                      <a:pt x="975" y="84"/>
                      <a:pt x="699" y="84"/>
                    </a:cubicBezTo>
                    <a:cubicBezTo>
                      <a:pt x="501" y="84"/>
                      <a:pt x="303" y="74"/>
                      <a:pt x="108" y="66"/>
                    </a:cubicBezTo>
                    <a:cubicBezTo>
                      <a:pt x="107" y="66"/>
                      <a:pt x="106" y="66"/>
                      <a:pt x="104" y="66"/>
                    </a:cubicBezTo>
                    <a:cubicBezTo>
                      <a:pt x="1" y="66"/>
                      <a:pt x="5" y="225"/>
                      <a:pt x="108" y="232"/>
                    </a:cubicBezTo>
                    <a:cubicBezTo>
                      <a:pt x="298" y="240"/>
                      <a:pt x="490" y="248"/>
                      <a:pt x="682" y="248"/>
                    </a:cubicBezTo>
                    <a:cubicBezTo>
                      <a:pt x="979" y="248"/>
                      <a:pt x="1275" y="229"/>
                      <a:pt x="1563" y="160"/>
                    </a:cubicBezTo>
                    <a:cubicBezTo>
                      <a:pt x="1656" y="137"/>
                      <a:pt x="1628" y="0"/>
                      <a:pt x="15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9"/>
              <p:cNvSpPr/>
              <p:nvPr/>
            </p:nvSpPr>
            <p:spPr>
              <a:xfrm>
                <a:off x="6665657" y="3736714"/>
                <a:ext cx="16888" cy="73180"/>
              </a:xfrm>
              <a:custGeom>
                <a:avLst/>
                <a:gdLst/>
                <a:ahLst/>
                <a:cxnLst/>
                <a:rect l="l" t="t" r="r" b="b"/>
                <a:pathLst>
                  <a:path w="210" h="910" extrusionOk="0">
                    <a:moveTo>
                      <a:pt x="108" y="0"/>
                    </a:moveTo>
                    <a:cubicBezTo>
                      <a:pt x="76" y="0"/>
                      <a:pt x="47" y="18"/>
                      <a:pt x="42" y="59"/>
                    </a:cubicBezTo>
                    <a:cubicBezTo>
                      <a:pt x="3" y="319"/>
                      <a:pt x="0" y="572"/>
                      <a:pt x="35" y="832"/>
                    </a:cubicBezTo>
                    <a:cubicBezTo>
                      <a:pt x="42" y="884"/>
                      <a:pt x="86" y="910"/>
                      <a:pt x="127" y="910"/>
                    </a:cubicBezTo>
                    <a:cubicBezTo>
                      <a:pt x="167" y="910"/>
                      <a:pt x="205" y="884"/>
                      <a:pt x="198" y="832"/>
                    </a:cubicBezTo>
                    <a:cubicBezTo>
                      <a:pt x="166" y="589"/>
                      <a:pt x="166" y="346"/>
                      <a:pt x="201" y="101"/>
                    </a:cubicBezTo>
                    <a:cubicBezTo>
                      <a:pt x="210" y="40"/>
                      <a:pt x="156" y="0"/>
                      <a:pt x="1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9"/>
              <p:cNvSpPr/>
              <p:nvPr/>
            </p:nvSpPr>
            <p:spPr>
              <a:xfrm>
                <a:off x="6551946" y="3738242"/>
                <a:ext cx="15118" cy="74547"/>
              </a:xfrm>
              <a:custGeom>
                <a:avLst/>
                <a:gdLst/>
                <a:ahLst/>
                <a:cxnLst/>
                <a:rect l="l" t="t" r="r" b="b"/>
                <a:pathLst>
                  <a:path w="188" h="927" extrusionOk="0">
                    <a:moveTo>
                      <a:pt x="80" y="1"/>
                    </a:moveTo>
                    <a:cubicBezTo>
                      <a:pt x="39" y="1"/>
                      <a:pt x="0" y="28"/>
                      <a:pt x="4" y="82"/>
                    </a:cubicBezTo>
                    <a:cubicBezTo>
                      <a:pt x="25" y="335"/>
                      <a:pt x="0" y="591"/>
                      <a:pt x="15" y="847"/>
                    </a:cubicBezTo>
                    <a:cubicBezTo>
                      <a:pt x="18" y="899"/>
                      <a:pt x="61" y="926"/>
                      <a:pt x="103" y="926"/>
                    </a:cubicBezTo>
                    <a:cubicBezTo>
                      <a:pt x="143" y="926"/>
                      <a:pt x="183" y="900"/>
                      <a:pt x="181" y="847"/>
                    </a:cubicBezTo>
                    <a:cubicBezTo>
                      <a:pt x="163" y="591"/>
                      <a:pt x="188" y="335"/>
                      <a:pt x="167" y="82"/>
                    </a:cubicBezTo>
                    <a:cubicBezTo>
                      <a:pt x="163" y="28"/>
                      <a:pt x="121" y="1"/>
                      <a:pt x="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9"/>
              <p:cNvSpPr/>
              <p:nvPr/>
            </p:nvSpPr>
            <p:spPr>
              <a:xfrm>
                <a:off x="6612099" y="3806918"/>
                <a:ext cx="17451" cy="56694"/>
              </a:xfrm>
              <a:custGeom>
                <a:avLst/>
                <a:gdLst/>
                <a:ahLst/>
                <a:cxnLst/>
                <a:rect l="l" t="t" r="r" b="b"/>
                <a:pathLst>
                  <a:path w="217" h="705" extrusionOk="0">
                    <a:moveTo>
                      <a:pt x="132" y="1"/>
                    </a:moveTo>
                    <a:cubicBezTo>
                      <a:pt x="90" y="1"/>
                      <a:pt x="46" y="28"/>
                      <a:pt x="42" y="80"/>
                    </a:cubicBezTo>
                    <a:cubicBezTo>
                      <a:pt x="29" y="271"/>
                      <a:pt x="1" y="458"/>
                      <a:pt x="46" y="645"/>
                    </a:cubicBezTo>
                    <a:cubicBezTo>
                      <a:pt x="56" y="686"/>
                      <a:pt x="86" y="704"/>
                      <a:pt x="118" y="704"/>
                    </a:cubicBezTo>
                    <a:cubicBezTo>
                      <a:pt x="166" y="704"/>
                      <a:pt x="217" y="664"/>
                      <a:pt x="202" y="603"/>
                    </a:cubicBezTo>
                    <a:cubicBezTo>
                      <a:pt x="164" y="430"/>
                      <a:pt x="191" y="253"/>
                      <a:pt x="205" y="80"/>
                    </a:cubicBezTo>
                    <a:cubicBezTo>
                      <a:pt x="211" y="27"/>
                      <a:pt x="173" y="1"/>
                      <a:pt x="1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9"/>
              <p:cNvSpPr/>
              <p:nvPr/>
            </p:nvSpPr>
            <p:spPr>
              <a:xfrm>
                <a:off x="6629469" y="4194771"/>
                <a:ext cx="42380" cy="42380"/>
              </a:xfrm>
              <a:custGeom>
                <a:avLst/>
                <a:gdLst/>
                <a:ahLst/>
                <a:cxnLst/>
                <a:rect l="l" t="t" r="r" b="b"/>
                <a:pathLst>
                  <a:path w="527" h="527" extrusionOk="0">
                    <a:moveTo>
                      <a:pt x="263" y="0"/>
                    </a:moveTo>
                    <a:cubicBezTo>
                      <a:pt x="117" y="0"/>
                      <a:pt x="0" y="118"/>
                      <a:pt x="0" y="263"/>
                    </a:cubicBezTo>
                    <a:cubicBezTo>
                      <a:pt x="0" y="409"/>
                      <a:pt x="117" y="527"/>
                      <a:pt x="263" y="527"/>
                    </a:cubicBezTo>
                    <a:cubicBezTo>
                      <a:pt x="408" y="527"/>
                      <a:pt x="527" y="409"/>
                      <a:pt x="527" y="263"/>
                    </a:cubicBezTo>
                    <a:cubicBezTo>
                      <a:pt x="527" y="118"/>
                      <a:pt x="408" y="0"/>
                      <a:pt x="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9"/>
              <p:cNvSpPr/>
              <p:nvPr/>
            </p:nvSpPr>
            <p:spPr>
              <a:xfrm>
                <a:off x="6629710" y="3912265"/>
                <a:ext cx="16003" cy="35786"/>
              </a:xfrm>
              <a:custGeom>
                <a:avLst/>
                <a:gdLst/>
                <a:ahLst/>
                <a:cxnLst/>
                <a:rect l="l" t="t" r="r" b="b"/>
                <a:pathLst>
                  <a:path w="199" h="445" extrusionOk="0">
                    <a:moveTo>
                      <a:pt x="98" y="0"/>
                    </a:moveTo>
                    <a:cubicBezTo>
                      <a:pt x="57" y="0"/>
                      <a:pt x="14" y="27"/>
                      <a:pt x="10" y="80"/>
                    </a:cubicBezTo>
                    <a:cubicBezTo>
                      <a:pt x="1" y="180"/>
                      <a:pt x="18" y="270"/>
                      <a:pt x="28" y="367"/>
                    </a:cubicBezTo>
                    <a:cubicBezTo>
                      <a:pt x="35" y="419"/>
                      <a:pt x="79" y="445"/>
                      <a:pt x="120" y="445"/>
                    </a:cubicBezTo>
                    <a:cubicBezTo>
                      <a:pt x="161" y="445"/>
                      <a:pt x="198" y="419"/>
                      <a:pt x="191" y="367"/>
                    </a:cubicBezTo>
                    <a:cubicBezTo>
                      <a:pt x="180" y="270"/>
                      <a:pt x="167" y="180"/>
                      <a:pt x="173" y="80"/>
                    </a:cubicBezTo>
                    <a:cubicBezTo>
                      <a:pt x="177" y="26"/>
                      <a:pt x="139" y="0"/>
                      <a:pt x="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9"/>
              <p:cNvSpPr/>
              <p:nvPr/>
            </p:nvSpPr>
            <p:spPr>
              <a:xfrm>
                <a:off x="6666220" y="4409967"/>
                <a:ext cx="18416" cy="49698"/>
              </a:xfrm>
              <a:custGeom>
                <a:avLst/>
                <a:gdLst/>
                <a:ahLst/>
                <a:cxnLst/>
                <a:rect l="l" t="t" r="r" b="b"/>
                <a:pathLst>
                  <a:path w="229" h="618" extrusionOk="0">
                    <a:moveTo>
                      <a:pt x="101" y="1"/>
                    </a:moveTo>
                    <a:cubicBezTo>
                      <a:pt x="60" y="1"/>
                      <a:pt x="18" y="27"/>
                      <a:pt x="14" y="79"/>
                    </a:cubicBezTo>
                    <a:cubicBezTo>
                      <a:pt x="1" y="242"/>
                      <a:pt x="14" y="401"/>
                      <a:pt x="55" y="560"/>
                    </a:cubicBezTo>
                    <a:cubicBezTo>
                      <a:pt x="65" y="600"/>
                      <a:pt x="96" y="618"/>
                      <a:pt x="128" y="618"/>
                    </a:cubicBezTo>
                    <a:cubicBezTo>
                      <a:pt x="177" y="618"/>
                      <a:pt x="228" y="578"/>
                      <a:pt x="212" y="515"/>
                    </a:cubicBezTo>
                    <a:cubicBezTo>
                      <a:pt x="177" y="370"/>
                      <a:pt x="167" y="227"/>
                      <a:pt x="177" y="79"/>
                    </a:cubicBezTo>
                    <a:cubicBezTo>
                      <a:pt x="180" y="27"/>
                      <a:pt x="141" y="1"/>
                      <a:pt x="1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9"/>
              <p:cNvSpPr/>
              <p:nvPr/>
            </p:nvSpPr>
            <p:spPr>
              <a:xfrm>
                <a:off x="6388377" y="4164936"/>
                <a:ext cx="55006" cy="11258"/>
              </a:xfrm>
              <a:custGeom>
                <a:avLst/>
                <a:gdLst/>
                <a:ahLst/>
                <a:cxnLst/>
                <a:rect l="l" t="t" r="r" b="b"/>
                <a:pathLst>
                  <a:path w="684" h="140" extrusionOk="0">
                    <a:moveTo>
                      <a:pt x="136" y="1"/>
                    </a:moveTo>
                    <a:cubicBezTo>
                      <a:pt x="0" y="1"/>
                      <a:pt x="0" y="139"/>
                      <a:pt x="136" y="139"/>
                    </a:cubicBezTo>
                    <a:lnTo>
                      <a:pt x="548" y="139"/>
                    </a:lnTo>
                    <a:cubicBezTo>
                      <a:pt x="683" y="139"/>
                      <a:pt x="683" y="1"/>
                      <a:pt x="5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9"/>
              <p:cNvSpPr/>
              <p:nvPr/>
            </p:nvSpPr>
            <p:spPr>
              <a:xfrm>
                <a:off x="6904418" y="4154080"/>
                <a:ext cx="55006" cy="10937"/>
              </a:xfrm>
              <a:custGeom>
                <a:avLst/>
                <a:gdLst/>
                <a:ahLst/>
                <a:cxnLst/>
                <a:rect l="l" t="t" r="r" b="b"/>
                <a:pathLst>
                  <a:path w="684" h="136" extrusionOk="0">
                    <a:moveTo>
                      <a:pt x="139" y="0"/>
                    </a:moveTo>
                    <a:cubicBezTo>
                      <a:pt x="1" y="0"/>
                      <a:pt x="1" y="136"/>
                      <a:pt x="139" y="136"/>
                    </a:cubicBezTo>
                    <a:lnTo>
                      <a:pt x="548" y="136"/>
                    </a:lnTo>
                    <a:cubicBezTo>
                      <a:pt x="683" y="136"/>
                      <a:pt x="683" y="0"/>
                      <a:pt x="5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9"/>
              <p:cNvSpPr/>
              <p:nvPr/>
            </p:nvSpPr>
            <p:spPr>
              <a:xfrm>
                <a:off x="6437914" y="3992280"/>
                <a:ext cx="39083" cy="31363"/>
              </a:xfrm>
              <a:custGeom>
                <a:avLst/>
                <a:gdLst/>
                <a:ahLst/>
                <a:cxnLst/>
                <a:rect l="l" t="t" r="r" b="b"/>
                <a:pathLst>
                  <a:path w="486" h="390" extrusionOk="0">
                    <a:moveTo>
                      <a:pt x="121" y="1"/>
                    </a:moveTo>
                    <a:cubicBezTo>
                      <a:pt x="57" y="1"/>
                      <a:pt x="1" y="85"/>
                      <a:pt x="60" y="141"/>
                    </a:cubicBezTo>
                    <a:cubicBezTo>
                      <a:pt x="147" y="224"/>
                      <a:pt x="237" y="301"/>
                      <a:pt x="334" y="374"/>
                    </a:cubicBezTo>
                    <a:cubicBezTo>
                      <a:pt x="349" y="385"/>
                      <a:pt x="364" y="389"/>
                      <a:pt x="378" y="389"/>
                    </a:cubicBezTo>
                    <a:cubicBezTo>
                      <a:pt x="443" y="389"/>
                      <a:pt x="486" y="283"/>
                      <a:pt x="417" y="232"/>
                    </a:cubicBezTo>
                    <a:cubicBezTo>
                      <a:pt x="331" y="169"/>
                      <a:pt x="251" y="99"/>
                      <a:pt x="174" y="24"/>
                    </a:cubicBezTo>
                    <a:cubicBezTo>
                      <a:pt x="158" y="8"/>
                      <a:pt x="139" y="1"/>
                      <a:pt x="1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9"/>
              <p:cNvSpPr/>
              <p:nvPr/>
            </p:nvSpPr>
            <p:spPr>
              <a:xfrm>
                <a:off x="6836545" y="4327459"/>
                <a:ext cx="56855" cy="62002"/>
              </a:xfrm>
              <a:custGeom>
                <a:avLst/>
                <a:gdLst/>
                <a:ahLst/>
                <a:cxnLst/>
                <a:rect l="l" t="t" r="r" b="b"/>
                <a:pathLst>
                  <a:path w="707" h="771" extrusionOk="0">
                    <a:moveTo>
                      <a:pt x="113" y="0"/>
                    </a:moveTo>
                    <a:cubicBezTo>
                      <a:pt x="58" y="0"/>
                      <a:pt x="0" y="60"/>
                      <a:pt x="34" y="124"/>
                    </a:cubicBezTo>
                    <a:cubicBezTo>
                      <a:pt x="149" y="350"/>
                      <a:pt x="331" y="588"/>
                      <a:pt x="526" y="751"/>
                    </a:cubicBezTo>
                    <a:cubicBezTo>
                      <a:pt x="544" y="765"/>
                      <a:pt x="562" y="771"/>
                      <a:pt x="581" y="771"/>
                    </a:cubicBezTo>
                    <a:cubicBezTo>
                      <a:pt x="649" y="771"/>
                      <a:pt x="706" y="688"/>
                      <a:pt x="643" y="634"/>
                    </a:cubicBezTo>
                    <a:cubicBezTo>
                      <a:pt x="456" y="478"/>
                      <a:pt x="287" y="260"/>
                      <a:pt x="176" y="41"/>
                    </a:cubicBezTo>
                    <a:cubicBezTo>
                      <a:pt x="161" y="12"/>
                      <a:pt x="137" y="0"/>
                      <a:pt x="1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9"/>
              <p:cNvSpPr/>
              <p:nvPr/>
            </p:nvSpPr>
            <p:spPr>
              <a:xfrm>
                <a:off x="6439924" y="4322876"/>
                <a:ext cx="60554" cy="39405"/>
              </a:xfrm>
              <a:custGeom>
                <a:avLst/>
                <a:gdLst/>
                <a:ahLst/>
                <a:cxnLst/>
                <a:rect l="l" t="t" r="r" b="b"/>
                <a:pathLst>
                  <a:path w="753" h="490" extrusionOk="0">
                    <a:moveTo>
                      <a:pt x="639" y="1"/>
                    </a:moveTo>
                    <a:cubicBezTo>
                      <a:pt x="625" y="1"/>
                      <a:pt x="611" y="5"/>
                      <a:pt x="597" y="15"/>
                    </a:cubicBezTo>
                    <a:cubicBezTo>
                      <a:pt x="430" y="130"/>
                      <a:pt x="258" y="240"/>
                      <a:pt x="80" y="338"/>
                    </a:cubicBezTo>
                    <a:cubicBezTo>
                      <a:pt x="1" y="379"/>
                      <a:pt x="50" y="489"/>
                      <a:pt x="125" y="489"/>
                    </a:cubicBezTo>
                    <a:cubicBezTo>
                      <a:pt x="137" y="489"/>
                      <a:pt x="150" y="486"/>
                      <a:pt x="164" y="479"/>
                    </a:cubicBezTo>
                    <a:cubicBezTo>
                      <a:pt x="341" y="382"/>
                      <a:pt x="510" y="271"/>
                      <a:pt x="680" y="157"/>
                    </a:cubicBezTo>
                    <a:cubicBezTo>
                      <a:pt x="752" y="108"/>
                      <a:pt x="706" y="1"/>
                      <a:pt x="6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9"/>
              <p:cNvSpPr/>
              <p:nvPr/>
            </p:nvSpPr>
            <p:spPr>
              <a:xfrm>
                <a:off x="6798829" y="3981826"/>
                <a:ext cx="41093" cy="30719"/>
              </a:xfrm>
              <a:custGeom>
                <a:avLst/>
                <a:gdLst/>
                <a:ahLst/>
                <a:cxnLst/>
                <a:rect l="l" t="t" r="r" b="b"/>
                <a:pathLst>
                  <a:path w="511" h="382" extrusionOk="0">
                    <a:moveTo>
                      <a:pt x="392" y="1"/>
                    </a:moveTo>
                    <a:cubicBezTo>
                      <a:pt x="373" y="1"/>
                      <a:pt x="354" y="8"/>
                      <a:pt x="336" y="26"/>
                    </a:cubicBezTo>
                    <a:cubicBezTo>
                      <a:pt x="257" y="101"/>
                      <a:pt x="170" y="171"/>
                      <a:pt x="77" y="226"/>
                    </a:cubicBezTo>
                    <a:cubicBezTo>
                      <a:pt x="1" y="273"/>
                      <a:pt x="45" y="381"/>
                      <a:pt x="115" y="381"/>
                    </a:cubicBezTo>
                    <a:cubicBezTo>
                      <a:pt x="128" y="381"/>
                      <a:pt x="142" y="377"/>
                      <a:pt x="156" y="368"/>
                    </a:cubicBezTo>
                    <a:cubicBezTo>
                      <a:pt x="264" y="303"/>
                      <a:pt x="364" y="226"/>
                      <a:pt x="455" y="140"/>
                    </a:cubicBezTo>
                    <a:cubicBezTo>
                      <a:pt x="510" y="84"/>
                      <a:pt x="455" y="1"/>
                      <a:pt x="3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9"/>
              <p:cNvSpPr/>
              <p:nvPr/>
            </p:nvSpPr>
            <p:spPr>
              <a:xfrm>
                <a:off x="6295333" y="3799279"/>
                <a:ext cx="44551" cy="131322"/>
              </a:xfrm>
              <a:custGeom>
                <a:avLst/>
                <a:gdLst/>
                <a:ahLst/>
                <a:cxnLst/>
                <a:rect l="l" t="t" r="r" b="b"/>
                <a:pathLst>
                  <a:path w="554" h="1633" extrusionOk="0">
                    <a:moveTo>
                      <a:pt x="316" y="0"/>
                    </a:moveTo>
                    <a:cubicBezTo>
                      <a:pt x="291" y="0"/>
                      <a:pt x="268" y="13"/>
                      <a:pt x="254" y="43"/>
                    </a:cubicBezTo>
                    <a:cubicBezTo>
                      <a:pt x="1" y="549"/>
                      <a:pt x="39" y="1132"/>
                      <a:pt x="367" y="1596"/>
                    </a:cubicBezTo>
                    <a:cubicBezTo>
                      <a:pt x="386" y="1621"/>
                      <a:pt x="412" y="1632"/>
                      <a:pt x="437" y="1632"/>
                    </a:cubicBezTo>
                    <a:cubicBezTo>
                      <a:pt x="496" y="1632"/>
                      <a:pt x="553" y="1573"/>
                      <a:pt x="510" y="1512"/>
                    </a:cubicBezTo>
                    <a:cubicBezTo>
                      <a:pt x="215" y="1100"/>
                      <a:pt x="167" y="580"/>
                      <a:pt x="396" y="126"/>
                    </a:cubicBezTo>
                    <a:cubicBezTo>
                      <a:pt x="427" y="60"/>
                      <a:pt x="369" y="0"/>
                      <a:pt x="3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9"/>
              <p:cNvSpPr/>
              <p:nvPr/>
            </p:nvSpPr>
            <p:spPr>
              <a:xfrm>
                <a:off x="6917687" y="3808688"/>
                <a:ext cx="30800" cy="87092"/>
              </a:xfrm>
              <a:custGeom>
                <a:avLst/>
                <a:gdLst/>
                <a:ahLst/>
                <a:cxnLst/>
                <a:rect l="l" t="t" r="r" b="b"/>
                <a:pathLst>
                  <a:path w="383" h="1083" extrusionOk="0">
                    <a:moveTo>
                      <a:pt x="195" y="0"/>
                    </a:moveTo>
                    <a:cubicBezTo>
                      <a:pt x="145" y="0"/>
                      <a:pt x="96" y="40"/>
                      <a:pt x="117" y="100"/>
                    </a:cubicBezTo>
                    <a:cubicBezTo>
                      <a:pt x="213" y="394"/>
                      <a:pt x="186" y="692"/>
                      <a:pt x="37" y="959"/>
                    </a:cubicBezTo>
                    <a:cubicBezTo>
                      <a:pt x="1" y="1023"/>
                      <a:pt x="57" y="1083"/>
                      <a:pt x="113" y="1083"/>
                    </a:cubicBezTo>
                    <a:cubicBezTo>
                      <a:pt x="138" y="1083"/>
                      <a:pt x="163" y="1071"/>
                      <a:pt x="179" y="1042"/>
                    </a:cubicBezTo>
                    <a:cubicBezTo>
                      <a:pt x="349" y="737"/>
                      <a:pt x="383" y="391"/>
                      <a:pt x="275" y="58"/>
                    </a:cubicBezTo>
                    <a:cubicBezTo>
                      <a:pt x="262" y="18"/>
                      <a:pt x="228" y="0"/>
                      <a:pt x="1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9"/>
              <p:cNvSpPr/>
              <p:nvPr/>
            </p:nvSpPr>
            <p:spPr>
              <a:xfrm>
                <a:off x="6553072" y="3769846"/>
                <a:ext cx="66103" cy="10937"/>
              </a:xfrm>
              <a:custGeom>
                <a:avLst/>
                <a:gdLst/>
                <a:ahLst/>
                <a:cxnLst/>
                <a:rect l="l" t="t" r="r" b="b"/>
                <a:pathLst>
                  <a:path w="822" h="136" extrusionOk="0">
                    <a:moveTo>
                      <a:pt x="135" y="1"/>
                    </a:moveTo>
                    <a:cubicBezTo>
                      <a:pt x="1" y="1"/>
                      <a:pt x="1" y="135"/>
                      <a:pt x="135" y="135"/>
                    </a:cubicBezTo>
                    <a:lnTo>
                      <a:pt x="683" y="135"/>
                    </a:lnTo>
                    <a:cubicBezTo>
                      <a:pt x="821" y="135"/>
                      <a:pt x="821" y="1"/>
                      <a:pt x="6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9"/>
              <p:cNvSpPr/>
              <p:nvPr/>
            </p:nvSpPr>
            <p:spPr>
              <a:xfrm>
                <a:off x="6619095" y="3576684"/>
                <a:ext cx="10937" cy="94330"/>
              </a:xfrm>
              <a:custGeom>
                <a:avLst/>
                <a:gdLst/>
                <a:ahLst/>
                <a:cxnLst/>
                <a:rect l="l" t="t" r="r" b="b"/>
                <a:pathLst>
                  <a:path w="136" h="1173" extrusionOk="0">
                    <a:moveTo>
                      <a:pt x="68" y="1"/>
                    </a:moveTo>
                    <a:cubicBezTo>
                      <a:pt x="34" y="1"/>
                      <a:pt x="0" y="27"/>
                      <a:pt x="0" y="81"/>
                    </a:cubicBezTo>
                    <a:lnTo>
                      <a:pt x="0" y="1172"/>
                    </a:lnTo>
                    <a:lnTo>
                      <a:pt x="136" y="1172"/>
                    </a:lnTo>
                    <a:lnTo>
                      <a:pt x="136" y="81"/>
                    </a:lnTo>
                    <a:cubicBezTo>
                      <a:pt x="136" y="27"/>
                      <a:pt x="102" y="1"/>
                      <a:pt x="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9"/>
              <p:cNvSpPr/>
              <p:nvPr/>
            </p:nvSpPr>
            <p:spPr>
              <a:xfrm>
                <a:off x="6371006" y="3570572"/>
                <a:ext cx="55890" cy="77925"/>
              </a:xfrm>
              <a:custGeom>
                <a:avLst/>
                <a:gdLst/>
                <a:ahLst/>
                <a:cxnLst/>
                <a:rect l="l" t="t" r="r" b="b"/>
                <a:pathLst>
                  <a:path w="695" h="969" extrusionOk="0">
                    <a:moveTo>
                      <a:pt x="113" y="0"/>
                    </a:moveTo>
                    <a:cubicBezTo>
                      <a:pt x="58" y="0"/>
                      <a:pt x="0" y="60"/>
                      <a:pt x="37" y="122"/>
                    </a:cubicBezTo>
                    <a:cubicBezTo>
                      <a:pt x="186" y="396"/>
                      <a:pt x="345" y="666"/>
                      <a:pt x="512" y="930"/>
                    </a:cubicBezTo>
                    <a:cubicBezTo>
                      <a:pt x="529" y="957"/>
                      <a:pt x="555" y="968"/>
                      <a:pt x="580" y="968"/>
                    </a:cubicBezTo>
                    <a:cubicBezTo>
                      <a:pt x="638" y="968"/>
                      <a:pt x="694" y="909"/>
                      <a:pt x="653" y="846"/>
                    </a:cubicBezTo>
                    <a:cubicBezTo>
                      <a:pt x="487" y="583"/>
                      <a:pt x="328" y="317"/>
                      <a:pt x="175" y="39"/>
                    </a:cubicBezTo>
                    <a:cubicBezTo>
                      <a:pt x="160" y="12"/>
                      <a:pt x="137" y="0"/>
                      <a:pt x="1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9"/>
              <p:cNvSpPr/>
              <p:nvPr/>
            </p:nvSpPr>
            <p:spPr>
              <a:xfrm>
                <a:off x="6809123" y="3562450"/>
                <a:ext cx="46964" cy="60152"/>
              </a:xfrm>
              <a:custGeom>
                <a:avLst/>
                <a:gdLst/>
                <a:ahLst/>
                <a:cxnLst/>
                <a:rect l="l" t="t" r="r" b="b"/>
                <a:pathLst>
                  <a:path w="584" h="748" extrusionOk="0">
                    <a:moveTo>
                      <a:pt x="469" y="1"/>
                    </a:moveTo>
                    <a:cubicBezTo>
                      <a:pt x="444" y="1"/>
                      <a:pt x="419" y="12"/>
                      <a:pt x="402" y="39"/>
                    </a:cubicBezTo>
                    <a:cubicBezTo>
                      <a:pt x="282" y="234"/>
                      <a:pt x="160" y="431"/>
                      <a:pt x="39" y="626"/>
                    </a:cubicBezTo>
                    <a:cubicBezTo>
                      <a:pt x="0" y="688"/>
                      <a:pt x="57" y="747"/>
                      <a:pt x="114" y="747"/>
                    </a:cubicBezTo>
                    <a:cubicBezTo>
                      <a:pt x="139" y="747"/>
                      <a:pt x="164" y="736"/>
                      <a:pt x="181" y="709"/>
                    </a:cubicBezTo>
                    <a:cubicBezTo>
                      <a:pt x="302" y="514"/>
                      <a:pt x="423" y="317"/>
                      <a:pt x="544" y="123"/>
                    </a:cubicBezTo>
                    <a:cubicBezTo>
                      <a:pt x="583" y="60"/>
                      <a:pt x="526" y="1"/>
                      <a:pt x="4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9"/>
              <p:cNvSpPr/>
              <p:nvPr/>
            </p:nvSpPr>
            <p:spPr>
              <a:xfrm>
                <a:off x="7014992" y="3836592"/>
                <a:ext cx="72376" cy="31765"/>
              </a:xfrm>
              <a:custGeom>
                <a:avLst/>
                <a:gdLst/>
                <a:ahLst/>
                <a:cxnLst/>
                <a:rect l="l" t="t" r="r" b="b"/>
                <a:pathLst>
                  <a:path w="900" h="395" extrusionOk="0">
                    <a:moveTo>
                      <a:pt x="794" y="1"/>
                    </a:moveTo>
                    <a:cubicBezTo>
                      <a:pt x="786" y="1"/>
                      <a:pt x="777" y="2"/>
                      <a:pt x="767" y="6"/>
                    </a:cubicBezTo>
                    <a:cubicBezTo>
                      <a:pt x="541" y="81"/>
                      <a:pt x="316" y="154"/>
                      <a:pt x="92" y="231"/>
                    </a:cubicBezTo>
                    <a:cubicBezTo>
                      <a:pt x="1" y="262"/>
                      <a:pt x="28" y="395"/>
                      <a:pt x="109" y="395"/>
                    </a:cubicBezTo>
                    <a:cubicBezTo>
                      <a:pt x="117" y="395"/>
                      <a:pt x="127" y="393"/>
                      <a:pt x="136" y="390"/>
                    </a:cubicBezTo>
                    <a:cubicBezTo>
                      <a:pt x="362" y="314"/>
                      <a:pt x="586" y="238"/>
                      <a:pt x="812" y="164"/>
                    </a:cubicBezTo>
                    <a:cubicBezTo>
                      <a:pt x="900" y="134"/>
                      <a:pt x="874" y="1"/>
                      <a:pt x="7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0" name="Google Shape;450;p29"/>
          <p:cNvGrpSpPr/>
          <p:nvPr/>
        </p:nvGrpSpPr>
        <p:grpSpPr>
          <a:xfrm>
            <a:off x="8125463" y="4298775"/>
            <a:ext cx="261775" cy="114725"/>
            <a:chOff x="8125463" y="4298775"/>
            <a:chExt cx="261775" cy="114725"/>
          </a:xfrm>
        </p:grpSpPr>
        <p:sp>
          <p:nvSpPr>
            <p:cNvPr id="451" name="Google Shape;451;p29"/>
            <p:cNvSpPr/>
            <p:nvPr/>
          </p:nvSpPr>
          <p:spPr>
            <a:xfrm>
              <a:off x="8221688" y="4322700"/>
              <a:ext cx="66650" cy="80400"/>
            </a:xfrm>
            <a:custGeom>
              <a:avLst/>
              <a:gdLst/>
              <a:ahLst/>
              <a:cxnLst/>
              <a:rect l="l" t="t" r="r" b="b"/>
              <a:pathLst>
                <a:path w="2666" h="3216" extrusionOk="0">
                  <a:moveTo>
                    <a:pt x="2526" y="2703"/>
                  </a:moveTo>
                  <a:cubicBezTo>
                    <a:pt x="2492" y="2668"/>
                    <a:pt x="2443" y="2640"/>
                    <a:pt x="2412" y="2606"/>
                  </a:cubicBezTo>
                  <a:cubicBezTo>
                    <a:pt x="2128" y="2298"/>
                    <a:pt x="1889" y="1961"/>
                    <a:pt x="1632" y="1601"/>
                  </a:cubicBezTo>
                  <a:cubicBezTo>
                    <a:pt x="1858" y="1238"/>
                    <a:pt x="2080" y="888"/>
                    <a:pt x="2298" y="534"/>
                  </a:cubicBezTo>
                  <a:cubicBezTo>
                    <a:pt x="2360" y="437"/>
                    <a:pt x="2436" y="344"/>
                    <a:pt x="2478" y="236"/>
                  </a:cubicBezTo>
                  <a:cubicBezTo>
                    <a:pt x="2499" y="191"/>
                    <a:pt x="2475" y="87"/>
                    <a:pt x="2436" y="63"/>
                  </a:cubicBezTo>
                  <a:cubicBezTo>
                    <a:pt x="2374" y="24"/>
                    <a:pt x="2284" y="21"/>
                    <a:pt x="2204" y="28"/>
                  </a:cubicBezTo>
                  <a:cubicBezTo>
                    <a:pt x="2163" y="32"/>
                    <a:pt x="2114" y="73"/>
                    <a:pt x="2083" y="111"/>
                  </a:cubicBezTo>
                  <a:cubicBezTo>
                    <a:pt x="1872" y="350"/>
                    <a:pt x="1664" y="589"/>
                    <a:pt x="1456" y="832"/>
                  </a:cubicBezTo>
                  <a:cubicBezTo>
                    <a:pt x="1383" y="918"/>
                    <a:pt x="1314" y="1009"/>
                    <a:pt x="1213" y="1130"/>
                  </a:cubicBezTo>
                  <a:cubicBezTo>
                    <a:pt x="1047" y="918"/>
                    <a:pt x="901" y="739"/>
                    <a:pt x="759" y="558"/>
                  </a:cubicBezTo>
                  <a:cubicBezTo>
                    <a:pt x="645" y="413"/>
                    <a:pt x="541" y="261"/>
                    <a:pt x="427" y="118"/>
                  </a:cubicBezTo>
                  <a:cubicBezTo>
                    <a:pt x="358" y="32"/>
                    <a:pt x="257" y="0"/>
                    <a:pt x="150" y="45"/>
                  </a:cubicBezTo>
                  <a:cubicBezTo>
                    <a:pt x="42" y="90"/>
                    <a:pt x="1" y="191"/>
                    <a:pt x="28" y="291"/>
                  </a:cubicBezTo>
                  <a:cubicBezTo>
                    <a:pt x="70" y="434"/>
                    <a:pt x="122" y="576"/>
                    <a:pt x="198" y="700"/>
                  </a:cubicBezTo>
                  <a:cubicBezTo>
                    <a:pt x="399" y="1026"/>
                    <a:pt x="617" y="1345"/>
                    <a:pt x="839" y="1681"/>
                  </a:cubicBezTo>
                  <a:cubicBezTo>
                    <a:pt x="721" y="1851"/>
                    <a:pt x="565" y="2013"/>
                    <a:pt x="486" y="2204"/>
                  </a:cubicBezTo>
                  <a:cubicBezTo>
                    <a:pt x="402" y="2398"/>
                    <a:pt x="399" y="2620"/>
                    <a:pt x="358" y="2831"/>
                  </a:cubicBezTo>
                  <a:cubicBezTo>
                    <a:pt x="351" y="2880"/>
                    <a:pt x="337" y="2928"/>
                    <a:pt x="330" y="2976"/>
                  </a:cubicBezTo>
                  <a:cubicBezTo>
                    <a:pt x="330" y="3008"/>
                    <a:pt x="326" y="3050"/>
                    <a:pt x="343" y="3070"/>
                  </a:cubicBezTo>
                  <a:cubicBezTo>
                    <a:pt x="382" y="3122"/>
                    <a:pt x="427" y="3184"/>
                    <a:pt x="479" y="3202"/>
                  </a:cubicBezTo>
                  <a:cubicBezTo>
                    <a:pt x="534" y="3216"/>
                    <a:pt x="614" y="3195"/>
                    <a:pt x="669" y="3167"/>
                  </a:cubicBezTo>
                  <a:cubicBezTo>
                    <a:pt x="708" y="3150"/>
                    <a:pt x="728" y="3091"/>
                    <a:pt x="759" y="3053"/>
                  </a:cubicBezTo>
                  <a:cubicBezTo>
                    <a:pt x="943" y="2807"/>
                    <a:pt x="1127" y="2557"/>
                    <a:pt x="1310" y="2308"/>
                  </a:cubicBezTo>
                  <a:cubicBezTo>
                    <a:pt x="1615" y="2522"/>
                    <a:pt x="1910" y="2693"/>
                    <a:pt x="2121" y="2959"/>
                  </a:cubicBezTo>
                  <a:cubicBezTo>
                    <a:pt x="2152" y="2997"/>
                    <a:pt x="2201" y="3021"/>
                    <a:pt x="2243" y="3050"/>
                  </a:cubicBezTo>
                  <a:cubicBezTo>
                    <a:pt x="2357" y="3125"/>
                    <a:pt x="2492" y="3125"/>
                    <a:pt x="2571" y="3053"/>
                  </a:cubicBezTo>
                  <a:cubicBezTo>
                    <a:pt x="2665" y="2970"/>
                    <a:pt x="2648" y="2828"/>
                    <a:pt x="2526" y="27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8125463" y="4298775"/>
              <a:ext cx="69925" cy="96625"/>
            </a:xfrm>
            <a:custGeom>
              <a:avLst/>
              <a:gdLst/>
              <a:ahLst/>
              <a:cxnLst/>
              <a:rect l="l" t="t" r="r" b="b"/>
              <a:pathLst>
                <a:path w="2797" h="3865" extrusionOk="0">
                  <a:moveTo>
                    <a:pt x="2616" y="1955"/>
                  </a:moveTo>
                  <a:cubicBezTo>
                    <a:pt x="2533" y="1931"/>
                    <a:pt x="2449" y="1914"/>
                    <a:pt x="2366" y="1893"/>
                  </a:cubicBezTo>
                  <a:cubicBezTo>
                    <a:pt x="2138" y="1830"/>
                    <a:pt x="1906" y="1779"/>
                    <a:pt x="1698" y="1675"/>
                  </a:cubicBezTo>
                  <a:cubicBezTo>
                    <a:pt x="1629" y="1498"/>
                    <a:pt x="1664" y="1335"/>
                    <a:pt x="1670" y="1169"/>
                  </a:cubicBezTo>
                  <a:cubicBezTo>
                    <a:pt x="1680" y="888"/>
                    <a:pt x="1698" y="607"/>
                    <a:pt x="1698" y="327"/>
                  </a:cubicBezTo>
                  <a:cubicBezTo>
                    <a:pt x="1698" y="250"/>
                    <a:pt x="1667" y="171"/>
                    <a:pt x="1635" y="95"/>
                  </a:cubicBezTo>
                  <a:cubicBezTo>
                    <a:pt x="1608" y="22"/>
                    <a:pt x="1466" y="1"/>
                    <a:pt x="1421" y="60"/>
                  </a:cubicBezTo>
                  <a:cubicBezTo>
                    <a:pt x="1379" y="112"/>
                    <a:pt x="1338" y="171"/>
                    <a:pt x="1324" y="230"/>
                  </a:cubicBezTo>
                  <a:cubicBezTo>
                    <a:pt x="1264" y="486"/>
                    <a:pt x="1223" y="749"/>
                    <a:pt x="1161" y="1006"/>
                  </a:cubicBezTo>
                  <a:cubicBezTo>
                    <a:pt x="1116" y="1210"/>
                    <a:pt x="1140" y="1432"/>
                    <a:pt x="1043" y="1623"/>
                  </a:cubicBezTo>
                  <a:cubicBezTo>
                    <a:pt x="970" y="1640"/>
                    <a:pt x="919" y="1667"/>
                    <a:pt x="874" y="1657"/>
                  </a:cubicBezTo>
                  <a:cubicBezTo>
                    <a:pt x="541" y="1592"/>
                    <a:pt x="333" y="1800"/>
                    <a:pt x="114" y="1983"/>
                  </a:cubicBezTo>
                  <a:cubicBezTo>
                    <a:pt x="1" y="2080"/>
                    <a:pt x="38" y="2260"/>
                    <a:pt x="180" y="2302"/>
                  </a:cubicBezTo>
                  <a:cubicBezTo>
                    <a:pt x="295" y="2336"/>
                    <a:pt x="416" y="2347"/>
                    <a:pt x="534" y="2361"/>
                  </a:cubicBezTo>
                  <a:cubicBezTo>
                    <a:pt x="666" y="2374"/>
                    <a:pt x="797" y="2382"/>
                    <a:pt x="963" y="2395"/>
                  </a:cubicBezTo>
                  <a:cubicBezTo>
                    <a:pt x="946" y="2569"/>
                    <a:pt x="925" y="2710"/>
                    <a:pt x="919" y="2856"/>
                  </a:cubicBezTo>
                  <a:cubicBezTo>
                    <a:pt x="904" y="3119"/>
                    <a:pt x="890" y="3383"/>
                    <a:pt x="894" y="3646"/>
                  </a:cubicBezTo>
                  <a:cubicBezTo>
                    <a:pt x="898" y="3791"/>
                    <a:pt x="1047" y="3864"/>
                    <a:pt x="1199" y="3820"/>
                  </a:cubicBezTo>
                  <a:cubicBezTo>
                    <a:pt x="1324" y="3785"/>
                    <a:pt x="1414" y="3716"/>
                    <a:pt x="1442" y="3591"/>
                  </a:cubicBezTo>
                  <a:cubicBezTo>
                    <a:pt x="1469" y="3476"/>
                    <a:pt x="1472" y="3359"/>
                    <a:pt x="1504" y="3247"/>
                  </a:cubicBezTo>
                  <a:cubicBezTo>
                    <a:pt x="1587" y="2967"/>
                    <a:pt x="1570" y="2662"/>
                    <a:pt x="1694" y="2382"/>
                  </a:cubicBezTo>
                  <a:cubicBezTo>
                    <a:pt x="1812" y="2371"/>
                    <a:pt x="1913" y="2361"/>
                    <a:pt x="2013" y="2357"/>
                  </a:cubicBezTo>
                  <a:cubicBezTo>
                    <a:pt x="2204" y="2350"/>
                    <a:pt x="2391" y="2357"/>
                    <a:pt x="2582" y="2347"/>
                  </a:cubicBezTo>
                  <a:cubicBezTo>
                    <a:pt x="2692" y="2343"/>
                    <a:pt x="2779" y="2284"/>
                    <a:pt x="2786" y="2170"/>
                  </a:cubicBezTo>
                  <a:cubicBezTo>
                    <a:pt x="2796" y="2056"/>
                    <a:pt x="2727" y="1983"/>
                    <a:pt x="2616" y="195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8314463" y="4355600"/>
              <a:ext cx="72775" cy="18925"/>
            </a:xfrm>
            <a:custGeom>
              <a:avLst/>
              <a:gdLst/>
              <a:ahLst/>
              <a:cxnLst/>
              <a:rect l="l" t="t" r="r" b="b"/>
              <a:pathLst>
                <a:path w="2911" h="757" extrusionOk="0">
                  <a:moveTo>
                    <a:pt x="2803" y="358"/>
                  </a:moveTo>
                  <a:cubicBezTo>
                    <a:pt x="2586" y="226"/>
                    <a:pt x="2353" y="122"/>
                    <a:pt x="2090" y="109"/>
                  </a:cubicBezTo>
                  <a:cubicBezTo>
                    <a:pt x="1594" y="80"/>
                    <a:pt x="1102" y="42"/>
                    <a:pt x="606" y="11"/>
                  </a:cubicBezTo>
                  <a:cubicBezTo>
                    <a:pt x="502" y="5"/>
                    <a:pt x="403" y="1"/>
                    <a:pt x="299" y="11"/>
                  </a:cubicBezTo>
                  <a:cubicBezTo>
                    <a:pt x="91" y="29"/>
                    <a:pt x="0" y="202"/>
                    <a:pt x="115" y="362"/>
                  </a:cubicBezTo>
                  <a:cubicBezTo>
                    <a:pt x="246" y="545"/>
                    <a:pt x="406" y="673"/>
                    <a:pt x="659" y="673"/>
                  </a:cubicBezTo>
                  <a:cubicBezTo>
                    <a:pt x="985" y="670"/>
                    <a:pt x="1310" y="697"/>
                    <a:pt x="1633" y="707"/>
                  </a:cubicBezTo>
                  <a:cubicBezTo>
                    <a:pt x="1871" y="725"/>
                    <a:pt x="2111" y="739"/>
                    <a:pt x="2349" y="749"/>
                  </a:cubicBezTo>
                  <a:cubicBezTo>
                    <a:pt x="2467" y="757"/>
                    <a:pt x="2589" y="757"/>
                    <a:pt x="2706" y="742"/>
                  </a:cubicBezTo>
                  <a:cubicBezTo>
                    <a:pt x="2818" y="732"/>
                    <a:pt x="2911" y="673"/>
                    <a:pt x="2907" y="562"/>
                  </a:cubicBezTo>
                  <a:cubicBezTo>
                    <a:pt x="2907" y="490"/>
                    <a:pt x="2862" y="392"/>
                    <a:pt x="2803" y="35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9"/>
            <p:cNvSpPr/>
            <p:nvPr/>
          </p:nvSpPr>
          <p:spPr>
            <a:xfrm>
              <a:off x="8349538" y="4384300"/>
              <a:ext cx="25150" cy="29200"/>
            </a:xfrm>
            <a:custGeom>
              <a:avLst/>
              <a:gdLst/>
              <a:ahLst/>
              <a:cxnLst/>
              <a:rect l="l" t="t" r="r" b="b"/>
              <a:pathLst>
                <a:path w="1006" h="1168" extrusionOk="0">
                  <a:moveTo>
                    <a:pt x="908" y="298"/>
                  </a:moveTo>
                  <a:cubicBezTo>
                    <a:pt x="884" y="242"/>
                    <a:pt x="829" y="187"/>
                    <a:pt x="773" y="159"/>
                  </a:cubicBezTo>
                  <a:cubicBezTo>
                    <a:pt x="441" y="0"/>
                    <a:pt x="108" y="90"/>
                    <a:pt x="32" y="464"/>
                  </a:cubicBezTo>
                  <a:cubicBezTo>
                    <a:pt x="18" y="530"/>
                    <a:pt x="11" y="592"/>
                    <a:pt x="4" y="627"/>
                  </a:cubicBezTo>
                  <a:cubicBezTo>
                    <a:pt x="1" y="890"/>
                    <a:pt x="84" y="1026"/>
                    <a:pt x="264" y="1088"/>
                  </a:cubicBezTo>
                  <a:cubicBezTo>
                    <a:pt x="500" y="1168"/>
                    <a:pt x="763" y="1115"/>
                    <a:pt x="860" y="952"/>
                  </a:cubicBezTo>
                  <a:cubicBezTo>
                    <a:pt x="985" y="749"/>
                    <a:pt x="1005" y="523"/>
                    <a:pt x="908" y="29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9"/>
            <p:cNvSpPr/>
            <p:nvPr/>
          </p:nvSpPr>
          <p:spPr>
            <a:xfrm>
              <a:off x="8345713" y="4324525"/>
              <a:ext cx="23600" cy="17775"/>
            </a:xfrm>
            <a:custGeom>
              <a:avLst/>
              <a:gdLst/>
              <a:ahLst/>
              <a:cxnLst/>
              <a:rect l="l" t="t" r="r" b="b"/>
              <a:pathLst>
                <a:path w="944" h="711" extrusionOk="0">
                  <a:moveTo>
                    <a:pt x="230" y="63"/>
                  </a:moveTo>
                  <a:cubicBezTo>
                    <a:pt x="95" y="111"/>
                    <a:pt x="15" y="225"/>
                    <a:pt x="8" y="367"/>
                  </a:cubicBezTo>
                  <a:cubicBezTo>
                    <a:pt x="1" y="495"/>
                    <a:pt x="91" y="583"/>
                    <a:pt x="205" y="627"/>
                  </a:cubicBezTo>
                  <a:cubicBezTo>
                    <a:pt x="313" y="672"/>
                    <a:pt x="431" y="690"/>
                    <a:pt x="493" y="707"/>
                  </a:cubicBezTo>
                  <a:cubicBezTo>
                    <a:pt x="712" y="711"/>
                    <a:pt x="837" y="645"/>
                    <a:pt x="888" y="537"/>
                  </a:cubicBezTo>
                  <a:cubicBezTo>
                    <a:pt x="944" y="412"/>
                    <a:pt x="891" y="236"/>
                    <a:pt x="760" y="142"/>
                  </a:cubicBezTo>
                  <a:cubicBezTo>
                    <a:pt x="600" y="25"/>
                    <a:pt x="417" y="0"/>
                    <a:pt x="230" y="6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 name="Google Shape;456;p29"/>
          <p:cNvGrpSpPr/>
          <p:nvPr/>
        </p:nvGrpSpPr>
        <p:grpSpPr>
          <a:xfrm>
            <a:off x="1138950" y="3482175"/>
            <a:ext cx="841076" cy="618676"/>
            <a:chOff x="1138950" y="3482175"/>
            <a:chExt cx="841076" cy="618676"/>
          </a:xfrm>
        </p:grpSpPr>
        <p:sp>
          <p:nvSpPr>
            <p:cNvPr id="457" name="Google Shape;457;p29"/>
            <p:cNvSpPr/>
            <p:nvPr/>
          </p:nvSpPr>
          <p:spPr>
            <a:xfrm>
              <a:off x="1138950" y="3530630"/>
              <a:ext cx="91322" cy="167636"/>
            </a:xfrm>
            <a:custGeom>
              <a:avLst/>
              <a:gdLst/>
              <a:ahLst/>
              <a:cxnLst/>
              <a:rect l="l" t="t" r="r" b="b"/>
              <a:pathLst>
                <a:path w="1210" h="2221" extrusionOk="0">
                  <a:moveTo>
                    <a:pt x="554" y="1"/>
                  </a:moveTo>
                  <a:cubicBezTo>
                    <a:pt x="468" y="18"/>
                    <a:pt x="395" y="63"/>
                    <a:pt x="333" y="132"/>
                  </a:cubicBezTo>
                  <a:cubicBezTo>
                    <a:pt x="250" y="222"/>
                    <a:pt x="215" y="309"/>
                    <a:pt x="204" y="433"/>
                  </a:cubicBezTo>
                  <a:cubicBezTo>
                    <a:pt x="177" y="729"/>
                    <a:pt x="253" y="867"/>
                    <a:pt x="578" y="1144"/>
                  </a:cubicBezTo>
                  <a:cubicBezTo>
                    <a:pt x="818" y="1352"/>
                    <a:pt x="925" y="1473"/>
                    <a:pt x="984" y="1615"/>
                  </a:cubicBezTo>
                  <a:cubicBezTo>
                    <a:pt x="1056" y="1789"/>
                    <a:pt x="1011" y="1914"/>
                    <a:pt x="845" y="2000"/>
                  </a:cubicBezTo>
                  <a:cubicBezTo>
                    <a:pt x="774" y="2039"/>
                    <a:pt x="698" y="2058"/>
                    <a:pt x="623" y="2058"/>
                  </a:cubicBezTo>
                  <a:cubicBezTo>
                    <a:pt x="494" y="2058"/>
                    <a:pt x="367" y="2002"/>
                    <a:pt x="271" y="1899"/>
                  </a:cubicBezTo>
                  <a:cubicBezTo>
                    <a:pt x="201" y="1820"/>
                    <a:pt x="162" y="1733"/>
                    <a:pt x="138" y="1612"/>
                  </a:cubicBezTo>
                  <a:cubicBezTo>
                    <a:pt x="128" y="1519"/>
                    <a:pt x="104" y="1473"/>
                    <a:pt x="73" y="1463"/>
                  </a:cubicBezTo>
                  <a:cubicBezTo>
                    <a:pt x="69" y="1462"/>
                    <a:pt x="65" y="1462"/>
                    <a:pt x="62" y="1462"/>
                  </a:cubicBezTo>
                  <a:cubicBezTo>
                    <a:pt x="21" y="1462"/>
                    <a:pt x="0" y="1521"/>
                    <a:pt x="0" y="1636"/>
                  </a:cubicBezTo>
                  <a:cubicBezTo>
                    <a:pt x="0" y="1924"/>
                    <a:pt x="167" y="2135"/>
                    <a:pt x="454" y="2205"/>
                  </a:cubicBezTo>
                  <a:cubicBezTo>
                    <a:pt x="494" y="2215"/>
                    <a:pt x="550" y="2221"/>
                    <a:pt x="608" y="2221"/>
                  </a:cubicBezTo>
                  <a:cubicBezTo>
                    <a:pt x="679" y="2221"/>
                    <a:pt x="752" y="2213"/>
                    <a:pt x="804" y="2197"/>
                  </a:cubicBezTo>
                  <a:cubicBezTo>
                    <a:pt x="1008" y="2142"/>
                    <a:pt x="1136" y="2017"/>
                    <a:pt x="1185" y="1830"/>
                  </a:cubicBezTo>
                  <a:cubicBezTo>
                    <a:pt x="1209" y="1722"/>
                    <a:pt x="1195" y="1608"/>
                    <a:pt x="1130" y="1473"/>
                  </a:cubicBezTo>
                  <a:cubicBezTo>
                    <a:pt x="1081" y="1376"/>
                    <a:pt x="922" y="1196"/>
                    <a:pt x="738" y="1047"/>
                  </a:cubicBezTo>
                  <a:cubicBezTo>
                    <a:pt x="402" y="770"/>
                    <a:pt x="312" y="590"/>
                    <a:pt x="405" y="361"/>
                  </a:cubicBezTo>
                  <a:cubicBezTo>
                    <a:pt x="433" y="285"/>
                    <a:pt x="506" y="205"/>
                    <a:pt x="562" y="181"/>
                  </a:cubicBezTo>
                  <a:cubicBezTo>
                    <a:pt x="587" y="168"/>
                    <a:pt x="619" y="162"/>
                    <a:pt x="651" y="162"/>
                  </a:cubicBezTo>
                  <a:cubicBezTo>
                    <a:pt x="692" y="162"/>
                    <a:pt x="735" y="172"/>
                    <a:pt x="770" y="191"/>
                  </a:cubicBezTo>
                  <a:cubicBezTo>
                    <a:pt x="842" y="225"/>
                    <a:pt x="911" y="295"/>
                    <a:pt x="922" y="340"/>
                  </a:cubicBezTo>
                  <a:cubicBezTo>
                    <a:pt x="931" y="383"/>
                    <a:pt x="964" y="424"/>
                    <a:pt x="998" y="424"/>
                  </a:cubicBezTo>
                  <a:cubicBezTo>
                    <a:pt x="999" y="424"/>
                    <a:pt x="1000" y="424"/>
                    <a:pt x="1002" y="423"/>
                  </a:cubicBezTo>
                  <a:cubicBezTo>
                    <a:pt x="1081" y="409"/>
                    <a:pt x="1053" y="230"/>
                    <a:pt x="952" y="129"/>
                  </a:cubicBezTo>
                  <a:cubicBezTo>
                    <a:pt x="873" y="56"/>
                    <a:pt x="738" y="1"/>
                    <a:pt x="6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9"/>
            <p:cNvSpPr/>
            <p:nvPr/>
          </p:nvSpPr>
          <p:spPr>
            <a:xfrm>
              <a:off x="1249292" y="3530630"/>
              <a:ext cx="103322" cy="165900"/>
            </a:xfrm>
            <a:custGeom>
              <a:avLst/>
              <a:gdLst/>
              <a:ahLst/>
              <a:cxnLst/>
              <a:rect l="l" t="t" r="r" b="b"/>
              <a:pathLst>
                <a:path w="1369" h="2198" extrusionOk="0">
                  <a:moveTo>
                    <a:pt x="846" y="1"/>
                  </a:moveTo>
                  <a:cubicBezTo>
                    <a:pt x="149" y="1"/>
                    <a:pt x="14" y="8"/>
                    <a:pt x="10" y="80"/>
                  </a:cubicBezTo>
                  <a:cubicBezTo>
                    <a:pt x="0" y="150"/>
                    <a:pt x="63" y="167"/>
                    <a:pt x="319" y="174"/>
                  </a:cubicBezTo>
                  <a:lnTo>
                    <a:pt x="558" y="184"/>
                  </a:lnTo>
                  <a:lnTo>
                    <a:pt x="568" y="569"/>
                  </a:lnTo>
                  <a:cubicBezTo>
                    <a:pt x="571" y="783"/>
                    <a:pt x="582" y="1040"/>
                    <a:pt x="589" y="1151"/>
                  </a:cubicBezTo>
                  <a:cubicBezTo>
                    <a:pt x="592" y="1262"/>
                    <a:pt x="592" y="1529"/>
                    <a:pt x="592" y="1743"/>
                  </a:cubicBezTo>
                  <a:lnTo>
                    <a:pt x="592" y="2159"/>
                  </a:lnTo>
                  <a:cubicBezTo>
                    <a:pt x="592" y="2166"/>
                    <a:pt x="603" y="2180"/>
                    <a:pt x="617" y="2187"/>
                  </a:cubicBezTo>
                  <a:cubicBezTo>
                    <a:pt x="633" y="2194"/>
                    <a:pt x="650" y="2198"/>
                    <a:pt x="668" y="2198"/>
                  </a:cubicBezTo>
                  <a:cubicBezTo>
                    <a:pt x="692" y="2198"/>
                    <a:pt x="716" y="2191"/>
                    <a:pt x="728" y="2176"/>
                  </a:cubicBezTo>
                  <a:cubicBezTo>
                    <a:pt x="745" y="2156"/>
                    <a:pt x="745" y="2131"/>
                    <a:pt x="745" y="1733"/>
                  </a:cubicBezTo>
                  <a:cubicBezTo>
                    <a:pt x="745" y="1504"/>
                    <a:pt x="745" y="1065"/>
                    <a:pt x="738" y="759"/>
                  </a:cubicBezTo>
                  <a:cubicBezTo>
                    <a:pt x="731" y="409"/>
                    <a:pt x="734" y="198"/>
                    <a:pt x="742" y="198"/>
                  </a:cubicBezTo>
                  <a:cubicBezTo>
                    <a:pt x="745" y="195"/>
                    <a:pt x="870" y="188"/>
                    <a:pt x="1019" y="184"/>
                  </a:cubicBezTo>
                  <a:cubicBezTo>
                    <a:pt x="1317" y="174"/>
                    <a:pt x="1351" y="167"/>
                    <a:pt x="1351" y="84"/>
                  </a:cubicBezTo>
                  <a:cubicBezTo>
                    <a:pt x="1351" y="1"/>
                    <a:pt x="1369" y="1"/>
                    <a:pt x="10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9"/>
            <p:cNvSpPr/>
            <p:nvPr/>
          </p:nvSpPr>
          <p:spPr>
            <a:xfrm>
              <a:off x="1371635" y="3527158"/>
              <a:ext cx="81435" cy="169145"/>
            </a:xfrm>
            <a:custGeom>
              <a:avLst/>
              <a:gdLst/>
              <a:ahLst/>
              <a:cxnLst/>
              <a:rect l="l" t="t" r="r" b="b"/>
              <a:pathLst>
                <a:path w="1079" h="2241" extrusionOk="0">
                  <a:moveTo>
                    <a:pt x="1032" y="0"/>
                  </a:moveTo>
                  <a:cubicBezTo>
                    <a:pt x="1029" y="0"/>
                    <a:pt x="1026" y="1"/>
                    <a:pt x="1023" y="1"/>
                  </a:cubicBezTo>
                  <a:cubicBezTo>
                    <a:pt x="1002" y="1"/>
                    <a:pt x="978" y="9"/>
                    <a:pt x="967" y="22"/>
                  </a:cubicBezTo>
                  <a:cubicBezTo>
                    <a:pt x="940" y="47"/>
                    <a:pt x="933" y="133"/>
                    <a:pt x="933" y="375"/>
                  </a:cubicBezTo>
                  <a:cubicBezTo>
                    <a:pt x="933" y="903"/>
                    <a:pt x="884" y="1682"/>
                    <a:pt x="850" y="1827"/>
                  </a:cubicBezTo>
                  <a:cubicBezTo>
                    <a:pt x="829" y="1910"/>
                    <a:pt x="773" y="1987"/>
                    <a:pt x="708" y="2025"/>
                  </a:cubicBezTo>
                  <a:cubicBezTo>
                    <a:pt x="669" y="2043"/>
                    <a:pt x="649" y="2046"/>
                    <a:pt x="545" y="2046"/>
                  </a:cubicBezTo>
                  <a:cubicBezTo>
                    <a:pt x="458" y="2046"/>
                    <a:pt x="420" y="2043"/>
                    <a:pt x="382" y="2032"/>
                  </a:cubicBezTo>
                  <a:cubicBezTo>
                    <a:pt x="323" y="2001"/>
                    <a:pt x="260" y="1928"/>
                    <a:pt x="233" y="1848"/>
                  </a:cubicBezTo>
                  <a:cubicBezTo>
                    <a:pt x="194" y="1720"/>
                    <a:pt x="160" y="1159"/>
                    <a:pt x="146" y="428"/>
                  </a:cubicBezTo>
                  <a:cubicBezTo>
                    <a:pt x="143" y="247"/>
                    <a:pt x="140" y="84"/>
                    <a:pt x="135" y="60"/>
                  </a:cubicBezTo>
                  <a:cubicBezTo>
                    <a:pt x="126" y="19"/>
                    <a:pt x="99" y="1"/>
                    <a:pt x="59" y="1"/>
                  </a:cubicBezTo>
                  <a:cubicBezTo>
                    <a:pt x="56" y="1"/>
                    <a:pt x="53" y="1"/>
                    <a:pt x="49" y="1"/>
                  </a:cubicBezTo>
                  <a:cubicBezTo>
                    <a:pt x="15" y="5"/>
                    <a:pt x="15" y="9"/>
                    <a:pt x="7" y="50"/>
                  </a:cubicBezTo>
                  <a:cubicBezTo>
                    <a:pt x="1" y="130"/>
                    <a:pt x="1" y="1069"/>
                    <a:pt x="7" y="1363"/>
                  </a:cubicBezTo>
                  <a:cubicBezTo>
                    <a:pt x="25" y="1797"/>
                    <a:pt x="49" y="1952"/>
                    <a:pt x="119" y="2046"/>
                  </a:cubicBezTo>
                  <a:cubicBezTo>
                    <a:pt x="181" y="2133"/>
                    <a:pt x="288" y="2202"/>
                    <a:pt x="426" y="2233"/>
                  </a:cubicBezTo>
                  <a:cubicBezTo>
                    <a:pt x="457" y="2238"/>
                    <a:pt x="496" y="2241"/>
                    <a:pt x="537" y="2241"/>
                  </a:cubicBezTo>
                  <a:cubicBezTo>
                    <a:pt x="604" y="2241"/>
                    <a:pt x="676" y="2234"/>
                    <a:pt x="725" y="2219"/>
                  </a:cubicBezTo>
                  <a:cubicBezTo>
                    <a:pt x="805" y="2195"/>
                    <a:pt x="877" y="2142"/>
                    <a:pt x="936" y="2084"/>
                  </a:cubicBezTo>
                  <a:cubicBezTo>
                    <a:pt x="1034" y="1963"/>
                    <a:pt x="1058" y="1797"/>
                    <a:pt x="1071" y="1072"/>
                  </a:cubicBezTo>
                  <a:cubicBezTo>
                    <a:pt x="1078" y="660"/>
                    <a:pt x="1075" y="50"/>
                    <a:pt x="1064" y="19"/>
                  </a:cubicBezTo>
                  <a:cubicBezTo>
                    <a:pt x="1061" y="8"/>
                    <a:pt x="1049" y="0"/>
                    <a:pt x="10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1489299" y="3534781"/>
              <a:ext cx="89058" cy="164692"/>
            </a:xfrm>
            <a:custGeom>
              <a:avLst/>
              <a:gdLst/>
              <a:ahLst/>
              <a:cxnLst/>
              <a:rect l="l" t="t" r="r" b="b"/>
              <a:pathLst>
                <a:path w="1180" h="2182" extrusionOk="0">
                  <a:moveTo>
                    <a:pt x="171" y="261"/>
                  </a:moveTo>
                  <a:lnTo>
                    <a:pt x="202" y="279"/>
                  </a:lnTo>
                  <a:cubicBezTo>
                    <a:pt x="330" y="351"/>
                    <a:pt x="618" y="718"/>
                    <a:pt x="780" y="978"/>
                  </a:cubicBezTo>
                  <a:cubicBezTo>
                    <a:pt x="853" y="1093"/>
                    <a:pt x="933" y="1276"/>
                    <a:pt x="951" y="1360"/>
                  </a:cubicBezTo>
                  <a:cubicBezTo>
                    <a:pt x="957" y="1394"/>
                    <a:pt x="961" y="1453"/>
                    <a:pt x="954" y="1505"/>
                  </a:cubicBezTo>
                  <a:cubicBezTo>
                    <a:pt x="951" y="1612"/>
                    <a:pt x="922" y="1702"/>
                    <a:pt x="850" y="1785"/>
                  </a:cubicBezTo>
                  <a:cubicBezTo>
                    <a:pt x="753" y="1907"/>
                    <a:pt x="628" y="1969"/>
                    <a:pt x="410" y="2007"/>
                  </a:cubicBezTo>
                  <a:cubicBezTo>
                    <a:pt x="330" y="2021"/>
                    <a:pt x="254" y="2035"/>
                    <a:pt x="240" y="2038"/>
                  </a:cubicBezTo>
                  <a:cubicBezTo>
                    <a:pt x="236" y="2039"/>
                    <a:pt x="233" y="2039"/>
                    <a:pt x="229" y="2039"/>
                  </a:cubicBezTo>
                  <a:cubicBezTo>
                    <a:pt x="218" y="2039"/>
                    <a:pt x="208" y="2036"/>
                    <a:pt x="205" y="2028"/>
                  </a:cubicBezTo>
                  <a:cubicBezTo>
                    <a:pt x="195" y="2021"/>
                    <a:pt x="195" y="1928"/>
                    <a:pt x="195" y="1758"/>
                  </a:cubicBezTo>
                  <a:cubicBezTo>
                    <a:pt x="195" y="1609"/>
                    <a:pt x="188" y="1373"/>
                    <a:pt x="185" y="1227"/>
                  </a:cubicBezTo>
                  <a:cubicBezTo>
                    <a:pt x="181" y="1079"/>
                    <a:pt x="171" y="802"/>
                    <a:pt x="171" y="607"/>
                  </a:cubicBezTo>
                  <a:lnTo>
                    <a:pt x="171" y="261"/>
                  </a:lnTo>
                  <a:close/>
                  <a:moveTo>
                    <a:pt x="87" y="1"/>
                  </a:moveTo>
                  <a:cubicBezTo>
                    <a:pt x="49" y="4"/>
                    <a:pt x="18" y="25"/>
                    <a:pt x="4" y="60"/>
                  </a:cubicBezTo>
                  <a:cubicBezTo>
                    <a:pt x="1" y="98"/>
                    <a:pt x="8" y="1813"/>
                    <a:pt x="11" y="1993"/>
                  </a:cubicBezTo>
                  <a:cubicBezTo>
                    <a:pt x="15" y="2115"/>
                    <a:pt x="39" y="2142"/>
                    <a:pt x="132" y="2170"/>
                  </a:cubicBezTo>
                  <a:cubicBezTo>
                    <a:pt x="158" y="2178"/>
                    <a:pt x="204" y="2182"/>
                    <a:pt x="267" y="2182"/>
                  </a:cubicBezTo>
                  <a:cubicBezTo>
                    <a:pt x="289" y="2182"/>
                    <a:pt x="312" y="2181"/>
                    <a:pt x="337" y="2180"/>
                  </a:cubicBezTo>
                  <a:cubicBezTo>
                    <a:pt x="465" y="2177"/>
                    <a:pt x="503" y="2170"/>
                    <a:pt x="583" y="2145"/>
                  </a:cubicBezTo>
                  <a:cubicBezTo>
                    <a:pt x="940" y="2035"/>
                    <a:pt x="1179" y="1747"/>
                    <a:pt x="1148" y="1446"/>
                  </a:cubicBezTo>
                  <a:cubicBezTo>
                    <a:pt x="1127" y="1238"/>
                    <a:pt x="985" y="895"/>
                    <a:pt x="801" y="649"/>
                  </a:cubicBezTo>
                  <a:cubicBezTo>
                    <a:pt x="666" y="469"/>
                    <a:pt x="289" y="87"/>
                    <a:pt x="177" y="29"/>
                  </a:cubicBezTo>
                  <a:cubicBezTo>
                    <a:pt x="150" y="12"/>
                    <a:pt x="119" y="4"/>
                    <a:pt x="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594962" y="3528064"/>
              <a:ext cx="111246" cy="168843"/>
            </a:xfrm>
            <a:custGeom>
              <a:avLst/>
              <a:gdLst/>
              <a:ahLst/>
              <a:cxnLst/>
              <a:rect l="l" t="t" r="r" b="b"/>
              <a:pathLst>
                <a:path w="1474" h="2237" extrusionOk="0">
                  <a:moveTo>
                    <a:pt x="98" y="0"/>
                  </a:moveTo>
                  <a:cubicBezTo>
                    <a:pt x="87" y="0"/>
                    <a:pt x="74" y="10"/>
                    <a:pt x="53" y="24"/>
                  </a:cubicBezTo>
                  <a:cubicBezTo>
                    <a:pt x="0" y="77"/>
                    <a:pt x="21" y="128"/>
                    <a:pt x="139" y="280"/>
                  </a:cubicBezTo>
                  <a:cubicBezTo>
                    <a:pt x="267" y="437"/>
                    <a:pt x="486" y="779"/>
                    <a:pt x="573" y="956"/>
                  </a:cubicBezTo>
                  <a:cubicBezTo>
                    <a:pt x="597" y="998"/>
                    <a:pt x="621" y="1067"/>
                    <a:pt x="627" y="1102"/>
                  </a:cubicBezTo>
                  <a:cubicBezTo>
                    <a:pt x="632" y="1143"/>
                    <a:pt x="635" y="1348"/>
                    <a:pt x="635" y="1577"/>
                  </a:cubicBezTo>
                  <a:cubicBezTo>
                    <a:pt x="635" y="1948"/>
                    <a:pt x="645" y="2200"/>
                    <a:pt x="662" y="2221"/>
                  </a:cubicBezTo>
                  <a:cubicBezTo>
                    <a:pt x="668" y="2232"/>
                    <a:pt x="679" y="2236"/>
                    <a:pt x="693" y="2236"/>
                  </a:cubicBezTo>
                  <a:cubicBezTo>
                    <a:pt x="732" y="2236"/>
                    <a:pt x="792" y="2196"/>
                    <a:pt x="808" y="2155"/>
                  </a:cubicBezTo>
                  <a:cubicBezTo>
                    <a:pt x="811" y="2138"/>
                    <a:pt x="822" y="1933"/>
                    <a:pt x="822" y="1698"/>
                  </a:cubicBezTo>
                  <a:cubicBezTo>
                    <a:pt x="825" y="1158"/>
                    <a:pt x="835" y="1060"/>
                    <a:pt x="884" y="970"/>
                  </a:cubicBezTo>
                  <a:cubicBezTo>
                    <a:pt x="968" y="800"/>
                    <a:pt x="1193" y="457"/>
                    <a:pt x="1331" y="291"/>
                  </a:cubicBezTo>
                  <a:cubicBezTo>
                    <a:pt x="1456" y="135"/>
                    <a:pt x="1473" y="87"/>
                    <a:pt x="1425" y="24"/>
                  </a:cubicBezTo>
                  <a:cubicBezTo>
                    <a:pt x="1411" y="8"/>
                    <a:pt x="1396" y="1"/>
                    <a:pt x="1379" y="1"/>
                  </a:cubicBezTo>
                  <a:cubicBezTo>
                    <a:pt x="1359" y="1"/>
                    <a:pt x="1337" y="12"/>
                    <a:pt x="1310" y="35"/>
                  </a:cubicBezTo>
                  <a:cubicBezTo>
                    <a:pt x="1262" y="80"/>
                    <a:pt x="1144" y="232"/>
                    <a:pt x="1043" y="381"/>
                  </a:cubicBezTo>
                  <a:cubicBezTo>
                    <a:pt x="867" y="644"/>
                    <a:pt x="770" y="787"/>
                    <a:pt x="752" y="807"/>
                  </a:cubicBezTo>
                  <a:cubicBezTo>
                    <a:pt x="741" y="817"/>
                    <a:pt x="736" y="821"/>
                    <a:pt x="731" y="821"/>
                  </a:cubicBezTo>
                  <a:cubicBezTo>
                    <a:pt x="726" y="821"/>
                    <a:pt x="720" y="817"/>
                    <a:pt x="711" y="811"/>
                  </a:cubicBezTo>
                  <a:cubicBezTo>
                    <a:pt x="697" y="797"/>
                    <a:pt x="676" y="763"/>
                    <a:pt x="659" y="738"/>
                  </a:cubicBezTo>
                  <a:cubicBezTo>
                    <a:pt x="635" y="693"/>
                    <a:pt x="448" y="409"/>
                    <a:pt x="354" y="267"/>
                  </a:cubicBezTo>
                  <a:cubicBezTo>
                    <a:pt x="288" y="166"/>
                    <a:pt x="181" y="38"/>
                    <a:pt x="149" y="24"/>
                  </a:cubicBezTo>
                  <a:cubicBezTo>
                    <a:pt x="128" y="10"/>
                    <a:pt x="112" y="3"/>
                    <a:pt x="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140535" y="3780680"/>
              <a:ext cx="123398" cy="232320"/>
            </a:xfrm>
            <a:custGeom>
              <a:avLst/>
              <a:gdLst/>
              <a:ahLst/>
              <a:cxnLst/>
              <a:rect l="l" t="t" r="r" b="b"/>
              <a:pathLst>
                <a:path w="1635" h="3078" extrusionOk="0">
                  <a:moveTo>
                    <a:pt x="1372" y="0"/>
                  </a:moveTo>
                  <a:cubicBezTo>
                    <a:pt x="1365" y="0"/>
                    <a:pt x="1355" y="3"/>
                    <a:pt x="1337" y="10"/>
                  </a:cubicBezTo>
                  <a:cubicBezTo>
                    <a:pt x="1254" y="45"/>
                    <a:pt x="1264" y="38"/>
                    <a:pt x="1268" y="683"/>
                  </a:cubicBezTo>
                  <a:lnTo>
                    <a:pt x="1272" y="1268"/>
                  </a:lnTo>
                  <a:lnTo>
                    <a:pt x="1123" y="1278"/>
                  </a:lnTo>
                  <a:cubicBezTo>
                    <a:pt x="1040" y="1282"/>
                    <a:pt x="821" y="1286"/>
                    <a:pt x="630" y="1286"/>
                  </a:cubicBezTo>
                  <a:lnTo>
                    <a:pt x="284" y="1286"/>
                  </a:lnTo>
                  <a:lnTo>
                    <a:pt x="280" y="1199"/>
                  </a:lnTo>
                  <a:cubicBezTo>
                    <a:pt x="274" y="1143"/>
                    <a:pt x="270" y="1008"/>
                    <a:pt x="270" y="883"/>
                  </a:cubicBezTo>
                  <a:cubicBezTo>
                    <a:pt x="270" y="766"/>
                    <a:pt x="266" y="541"/>
                    <a:pt x="260" y="388"/>
                  </a:cubicBezTo>
                  <a:cubicBezTo>
                    <a:pt x="253" y="101"/>
                    <a:pt x="229" y="38"/>
                    <a:pt x="180" y="18"/>
                  </a:cubicBezTo>
                  <a:cubicBezTo>
                    <a:pt x="168" y="14"/>
                    <a:pt x="156" y="12"/>
                    <a:pt x="144" y="12"/>
                  </a:cubicBezTo>
                  <a:cubicBezTo>
                    <a:pt x="105" y="12"/>
                    <a:pt x="68" y="33"/>
                    <a:pt x="55" y="62"/>
                  </a:cubicBezTo>
                  <a:cubicBezTo>
                    <a:pt x="0" y="184"/>
                    <a:pt x="0" y="769"/>
                    <a:pt x="13" y="1257"/>
                  </a:cubicBezTo>
                  <a:cubicBezTo>
                    <a:pt x="17" y="1438"/>
                    <a:pt x="38" y="1829"/>
                    <a:pt x="45" y="2124"/>
                  </a:cubicBezTo>
                  <a:cubicBezTo>
                    <a:pt x="69" y="2827"/>
                    <a:pt x="72" y="2997"/>
                    <a:pt x="100" y="3039"/>
                  </a:cubicBezTo>
                  <a:cubicBezTo>
                    <a:pt x="120" y="3056"/>
                    <a:pt x="146" y="3064"/>
                    <a:pt x="175" y="3064"/>
                  </a:cubicBezTo>
                  <a:cubicBezTo>
                    <a:pt x="191" y="3064"/>
                    <a:pt x="208" y="3061"/>
                    <a:pt x="225" y="3056"/>
                  </a:cubicBezTo>
                  <a:cubicBezTo>
                    <a:pt x="229" y="3056"/>
                    <a:pt x="229" y="3056"/>
                    <a:pt x="232" y="3053"/>
                  </a:cubicBezTo>
                  <a:cubicBezTo>
                    <a:pt x="266" y="3042"/>
                    <a:pt x="294" y="3018"/>
                    <a:pt x="308" y="2990"/>
                  </a:cubicBezTo>
                  <a:cubicBezTo>
                    <a:pt x="312" y="2970"/>
                    <a:pt x="312" y="2855"/>
                    <a:pt x="308" y="2658"/>
                  </a:cubicBezTo>
                  <a:cubicBezTo>
                    <a:pt x="287" y="1913"/>
                    <a:pt x="274" y="1511"/>
                    <a:pt x="287" y="1507"/>
                  </a:cubicBezTo>
                  <a:cubicBezTo>
                    <a:pt x="296" y="1501"/>
                    <a:pt x="483" y="1498"/>
                    <a:pt x="694" y="1498"/>
                  </a:cubicBezTo>
                  <a:cubicBezTo>
                    <a:pt x="970" y="1498"/>
                    <a:pt x="1286" y="1503"/>
                    <a:pt x="1292" y="1511"/>
                  </a:cubicBezTo>
                  <a:cubicBezTo>
                    <a:pt x="1299" y="1514"/>
                    <a:pt x="1310" y="1839"/>
                    <a:pt x="1310" y="2224"/>
                  </a:cubicBezTo>
                  <a:cubicBezTo>
                    <a:pt x="1310" y="2955"/>
                    <a:pt x="1326" y="3018"/>
                    <a:pt x="1382" y="3056"/>
                  </a:cubicBezTo>
                  <a:cubicBezTo>
                    <a:pt x="1401" y="3072"/>
                    <a:pt x="1427" y="3078"/>
                    <a:pt x="1450" y="3078"/>
                  </a:cubicBezTo>
                  <a:cubicBezTo>
                    <a:pt x="1457" y="3078"/>
                    <a:pt x="1463" y="3078"/>
                    <a:pt x="1469" y="3077"/>
                  </a:cubicBezTo>
                  <a:cubicBezTo>
                    <a:pt x="1472" y="3077"/>
                    <a:pt x="1472" y="3077"/>
                    <a:pt x="1472" y="3070"/>
                  </a:cubicBezTo>
                  <a:cubicBezTo>
                    <a:pt x="1510" y="3063"/>
                    <a:pt x="1542" y="3039"/>
                    <a:pt x="1563" y="2997"/>
                  </a:cubicBezTo>
                  <a:cubicBezTo>
                    <a:pt x="1583" y="2938"/>
                    <a:pt x="1587" y="2738"/>
                    <a:pt x="1566" y="2349"/>
                  </a:cubicBezTo>
                  <a:cubicBezTo>
                    <a:pt x="1555" y="2186"/>
                    <a:pt x="1534" y="1930"/>
                    <a:pt x="1528" y="1781"/>
                  </a:cubicBezTo>
                  <a:lnTo>
                    <a:pt x="1524" y="1497"/>
                  </a:lnTo>
                  <a:lnTo>
                    <a:pt x="1566" y="1473"/>
                  </a:lnTo>
                  <a:cubicBezTo>
                    <a:pt x="1635" y="1438"/>
                    <a:pt x="1628" y="1351"/>
                    <a:pt x="1563" y="1289"/>
                  </a:cubicBezTo>
                  <a:lnTo>
                    <a:pt x="1524" y="1257"/>
                  </a:lnTo>
                  <a:lnTo>
                    <a:pt x="1510" y="984"/>
                  </a:lnTo>
                  <a:cubicBezTo>
                    <a:pt x="1483" y="440"/>
                    <a:pt x="1472" y="160"/>
                    <a:pt x="1459" y="101"/>
                  </a:cubicBezTo>
                  <a:cubicBezTo>
                    <a:pt x="1441" y="38"/>
                    <a:pt x="1410" y="0"/>
                    <a:pt x="1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295558" y="3789209"/>
              <a:ext cx="142568" cy="229225"/>
            </a:xfrm>
            <a:custGeom>
              <a:avLst/>
              <a:gdLst/>
              <a:ahLst/>
              <a:cxnLst/>
              <a:rect l="l" t="t" r="r" b="b"/>
              <a:pathLst>
                <a:path w="1889" h="3037" extrusionOk="0">
                  <a:moveTo>
                    <a:pt x="1023" y="625"/>
                  </a:moveTo>
                  <a:cubicBezTo>
                    <a:pt x="1026" y="625"/>
                    <a:pt x="1033" y="625"/>
                    <a:pt x="1036" y="632"/>
                  </a:cubicBezTo>
                  <a:cubicBezTo>
                    <a:pt x="1047" y="645"/>
                    <a:pt x="1054" y="670"/>
                    <a:pt x="1054" y="677"/>
                  </a:cubicBezTo>
                  <a:cubicBezTo>
                    <a:pt x="1054" y="691"/>
                    <a:pt x="1241" y="1370"/>
                    <a:pt x="1276" y="1456"/>
                  </a:cubicBezTo>
                  <a:cubicBezTo>
                    <a:pt x="1279" y="1474"/>
                    <a:pt x="1241" y="1474"/>
                    <a:pt x="1119" y="1474"/>
                  </a:cubicBezTo>
                  <a:cubicBezTo>
                    <a:pt x="832" y="1474"/>
                    <a:pt x="763" y="1446"/>
                    <a:pt x="763" y="1370"/>
                  </a:cubicBezTo>
                  <a:cubicBezTo>
                    <a:pt x="763" y="1304"/>
                    <a:pt x="881" y="912"/>
                    <a:pt x="956" y="743"/>
                  </a:cubicBezTo>
                  <a:cubicBezTo>
                    <a:pt x="998" y="653"/>
                    <a:pt x="1009" y="625"/>
                    <a:pt x="1023" y="625"/>
                  </a:cubicBezTo>
                  <a:close/>
                  <a:moveTo>
                    <a:pt x="1047" y="1"/>
                  </a:moveTo>
                  <a:cubicBezTo>
                    <a:pt x="1009" y="1"/>
                    <a:pt x="967" y="18"/>
                    <a:pt x="956" y="43"/>
                  </a:cubicBezTo>
                  <a:cubicBezTo>
                    <a:pt x="953" y="50"/>
                    <a:pt x="926" y="140"/>
                    <a:pt x="898" y="230"/>
                  </a:cubicBezTo>
                  <a:cubicBezTo>
                    <a:pt x="870" y="320"/>
                    <a:pt x="790" y="562"/>
                    <a:pt x="721" y="767"/>
                  </a:cubicBezTo>
                  <a:lnTo>
                    <a:pt x="478" y="1460"/>
                  </a:lnTo>
                  <a:cubicBezTo>
                    <a:pt x="413" y="1643"/>
                    <a:pt x="305" y="1945"/>
                    <a:pt x="225" y="2129"/>
                  </a:cubicBezTo>
                  <a:cubicBezTo>
                    <a:pt x="35" y="2583"/>
                    <a:pt x="8" y="2700"/>
                    <a:pt x="8" y="2863"/>
                  </a:cubicBezTo>
                  <a:cubicBezTo>
                    <a:pt x="0" y="2950"/>
                    <a:pt x="11" y="2995"/>
                    <a:pt x="25" y="3009"/>
                  </a:cubicBezTo>
                  <a:cubicBezTo>
                    <a:pt x="38" y="3028"/>
                    <a:pt x="51" y="3037"/>
                    <a:pt x="66" y="3037"/>
                  </a:cubicBezTo>
                  <a:cubicBezTo>
                    <a:pt x="107" y="3037"/>
                    <a:pt x="156" y="2964"/>
                    <a:pt x="215" y="2836"/>
                  </a:cubicBezTo>
                  <a:cubicBezTo>
                    <a:pt x="243" y="2777"/>
                    <a:pt x="312" y="2579"/>
                    <a:pt x="385" y="2406"/>
                  </a:cubicBezTo>
                  <a:cubicBezTo>
                    <a:pt x="457" y="2230"/>
                    <a:pt x="541" y="2008"/>
                    <a:pt x="579" y="1907"/>
                  </a:cubicBezTo>
                  <a:cubicBezTo>
                    <a:pt x="646" y="1715"/>
                    <a:pt x="672" y="1674"/>
                    <a:pt x="725" y="1674"/>
                  </a:cubicBezTo>
                  <a:cubicBezTo>
                    <a:pt x="729" y="1674"/>
                    <a:pt x="734" y="1674"/>
                    <a:pt x="738" y="1675"/>
                  </a:cubicBezTo>
                  <a:cubicBezTo>
                    <a:pt x="763" y="1682"/>
                    <a:pt x="905" y="1702"/>
                    <a:pt x="1050" y="1723"/>
                  </a:cubicBezTo>
                  <a:cubicBezTo>
                    <a:pt x="1199" y="1741"/>
                    <a:pt x="1327" y="1758"/>
                    <a:pt x="1335" y="1765"/>
                  </a:cubicBezTo>
                  <a:cubicBezTo>
                    <a:pt x="1341" y="1772"/>
                    <a:pt x="1484" y="2288"/>
                    <a:pt x="1577" y="2635"/>
                  </a:cubicBezTo>
                  <a:cubicBezTo>
                    <a:pt x="1650" y="2908"/>
                    <a:pt x="1681" y="2981"/>
                    <a:pt x="1726" y="3012"/>
                  </a:cubicBezTo>
                  <a:cubicBezTo>
                    <a:pt x="1743" y="3024"/>
                    <a:pt x="1753" y="3030"/>
                    <a:pt x="1761" y="3030"/>
                  </a:cubicBezTo>
                  <a:cubicBezTo>
                    <a:pt x="1770" y="3030"/>
                    <a:pt x="1778" y="3024"/>
                    <a:pt x="1792" y="3012"/>
                  </a:cubicBezTo>
                  <a:cubicBezTo>
                    <a:pt x="1809" y="2999"/>
                    <a:pt x="1837" y="2967"/>
                    <a:pt x="1850" y="2936"/>
                  </a:cubicBezTo>
                  <a:cubicBezTo>
                    <a:pt x="1889" y="2853"/>
                    <a:pt x="1854" y="2687"/>
                    <a:pt x="1712" y="2184"/>
                  </a:cubicBezTo>
                  <a:cubicBezTo>
                    <a:pt x="1612" y="1827"/>
                    <a:pt x="1594" y="1699"/>
                    <a:pt x="1608" y="1627"/>
                  </a:cubicBezTo>
                  <a:cubicBezTo>
                    <a:pt x="1622" y="1553"/>
                    <a:pt x="1612" y="1523"/>
                    <a:pt x="1563" y="1484"/>
                  </a:cubicBezTo>
                  <a:cubicBezTo>
                    <a:pt x="1511" y="1456"/>
                    <a:pt x="1480" y="1394"/>
                    <a:pt x="1425" y="1173"/>
                  </a:cubicBezTo>
                  <a:cubicBezTo>
                    <a:pt x="1404" y="1082"/>
                    <a:pt x="1335" y="843"/>
                    <a:pt x="1276" y="656"/>
                  </a:cubicBezTo>
                  <a:cubicBezTo>
                    <a:pt x="1213" y="469"/>
                    <a:pt x="1168" y="268"/>
                    <a:pt x="1161" y="202"/>
                  </a:cubicBezTo>
                  <a:cubicBezTo>
                    <a:pt x="1140" y="74"/>
                    <a:pt x="1123" y="29"/>
                    <a:pt x="1074" y="5"/>
                  </a:cubicBezTo>
                  <a:cubicBezTo>
                    <a:pt x="1064" y="5"/>
                    <a:pt x="1054" y="1"/>
                    <a:pt x="10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74128" y="3780907"/>
              <a:ext cx="124605" cy="232848"/>
            </a:xfrm>
            <a:custGeom>
              <a:avLst/>
              <a:gdLst/>
              <a:ahLst/>
              <a:cxnLst/>
              <a:rect l="l" t="t" r="r" b="b"/>
              <a:pathLst>
                <a:path w="1651" h="3085" extrusionOk="0">
                  <a:moveTo>
                    <a:pt x="642" y="236"/>
                  </a:moveTo>
                  <a:cubicBezTo>
                    <a:pt x="867" y="240"/>
                    <a:pt x="1092" y="344"/>
                    <a:pt x="1168" y="496"/>
                  </a:cubicBezTo>
                  <a:cubicBezTo>
                    <a:pt x="1203" y="555"/>
                    <a:pt x="1203" y="572"/>
                    <a:pt x="1196" y="666"/>
                  </a:cubicBezTo>
                  <a:cubicBezTo>
                    <a:pt x="1176" y="981"/>
                    <a:pt x="923" y="1224"/>
                    <a:pt x="520" y="1313"/>
                  </a:cubicBezTo>
                  <a:cubicBezTo>
                    <a:pt x="455" y="1328"/>
                    <a:pt x="398" y="1335"/>
                    <a:pt x="356" y="1335"/>
                  </a:cubicBezTo>
                  <a:cubicBezTo>
                    <a:pt x="327" y="1335"/>
                    <a:pt x="305" y="1331"/>
                    <a:pt x="292" y="1324"/>
                  </a:cubicBezTo>
                  <a:cubicBezTo>
                    <a:pt x="240" y="1293"/>
                    <a:pt x="237" y="1199"/>
                    <a:pt x="237" y="752"/>
                  </a:cubicBezTo>
                  <a:cubicBezTo>
                    <a:pt x="237" y="510"/>
                    <a:pt x="240" y="316"/>
                    <a:pt x="240" y="312"/>
                  </a:cubicBezTo>
                  <a:cubicBezTo>
                    <a:pt x="258" y="298"/>
                    <a:pt x="479" y="250"/>
                    <a:pt x="569" y="240"/>
                  </a:cubicBezTo>
                  <a:cubicBezTo>
                    <a:pt x="594" y="240"/>
                    <a:pt x="621" y="236"/>
                    <a:pt x="642" y="236"/>
                  </a:cubicBezTo>
                  <a:close/>
                  <a:moveTo>
                    <a:pt x="628" y="0"/>
                  </a:moveTo>
                  <a:cubicBezTo>
                    <a:pt x="569" y="0"/>
                    <a:pt x="122" y="98"/>
                    <a:pt x="95" y="122"/>
                  </a:cubicBezTo>
                  <a:cubicBezTo>
                    <a:pt x="11" y="167"/>
                    <a:pt x="1" y="323"/>
                    <a:pt x="29" y="1452"/>
                  </a:cubicBezTo>
                  <a:cubicBezTo>
                    <a:pt x="67" y="3009"/>
                    <a:pt x="67" y="3068"/>
                    <a:pt x="157" y="3068"/>
                  </a:cubicBezTo>
                  <a:cubicBezTo>
                    <a:pt x="164" y="3068"/>
                    <a:pt x="172" y="3067"/>
                    <a:pt x="181" y="3067"/>
                  </a:cubicBezTo>
                  <a:cubicBezTo>
                    <a:pt x="237" y="3067"/>
                    <a:pt x="278" y="3036"/>
                    <a:pt x="292" y="2973"/>
                  </a:cubicBezTo>
                  <a:cubicBezTo>
                    <a:pt x="306" y="2908"/>
                    <a:pt x="312" y="1792"/>
                    <a:pt x="295" y="1691"/>
                  </a:cubicBezTo>
                  <a:lnTo>
                    <a:pt x="292" y="1619"/>
                  </a:lnTo>
                  <a:lnTo>
                    <a:pt x="496" y="1577"/>
                  </a:lnTo>
                  <a:lnTo>
                    <a:pt x="698" y="1529"/>
                  </a:lnTo>
                  <a:lnTo>
                    <a:pt x="722" y="1563"/>
                  </a:lnTo>
                  <a:cubicBezTo>
                    <a:pt x="736" y="1580"/>
                    <a:pt x="777" y="1681"/>
                    <a:pt x="811" y="1785"/>
                  </a:cubicBezTo>
                  <a:cubicBezTo>
                    <a:pt x="985" y="2260"/>
                    <a:pt x="1283" y="2859"/>
                    <a:pt x="1438" y="3032"/>
                  </a:cubicBezTo>
                  <a:cubicBezTo>
                    <a:pt x="1471" y="3067"/>
                    <a:pt x="1501" y="3085"/>
                    <a:pt x="1529" y="3085"/>
                  </a:cubicBezTo>
                  <a:cubicBezTo>
                    <a:pt x="1549" y="3085"/>
                    <a:pt x="1568" y="3077"/>
                    <a:pt x="1588" y="3060"/>
                  </a:cubicBezTo>
                  <a:cubicBezTo>
                    <a:pt x="1650" y="3005"/>
                    <a:pt x="1650" y="2952"/>
                    <a:pt x="1588" y="2818"/>
                  </a:cubicBezTo>
                  <a:cubicBezTo>
                    <a:pt x="1563" y="2751"/>
                    <a:pt x="1491" y="2610"/>
                    <a:pt x="1435" y="2506"/>
                  </a:cubicBezTo>
                  <a:cubicBezTo>
                    <a:pt x="1196" y="2069"/>
                    <a:pt x="999" y="1608"/>
                    <a:pt x="999" y="1483"/>
                  </a:cubicBezTo>
                  <a:cubicBezTo>
                    <a:pt x="999" y="1411"/>
                    <a:pt x="999" y="1411"/>
                    <a:pt x="1137" y="1254"/>
                  </a:cubicBezTo>
                  <a:cubicBezTo>
                    <a:pt x="1369" y="1005"/>
                    <a:pt x="1467" y="808"/>
                    <a:pt x="1449" y="642"/>
                  </a:cubicBezTo>
                  <a:cubicBezTo>
                    <a:pt x="1432" y="482"/>
                    <a:pt x="1345" y="330"/>
                    <a:pt x="1206" y="229"/>
                  </a:cubicBezTo>
                  <a:cubicBezTo>
                    <a:pt x="1068" y="122"/>
                    <a:pt x="767" y="0"/>
                    <a:pt x="6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632623" y="3789587"/>
              <a:ext cx="121964" cy="226206"/>
            </a:xfrm>
            <a:custGeom>
              <a:avLst/>
              <a:gdLst/>
              <a:ahLst/>
              <a:cxnLst/>
              <a:rect l="l" t="t" r="r" b="b"/>
              <a:pathLst>
                <a:path w="1616" h="2997" extrusionOk="0">
                  <a:moveTo>
                    <a:pt x="232" y="357"/>
                  </a:moveTo>
                  <a:lnTo>
                    <a:pt x="274" y="381"/>
                  </a:lnTo>
                  <a:cubicBezTo>
                    <a:pt x="451" y="482"/>
                    <a:pt x="846" y="984"/>
                    <a:pt x="1071" y="1341"/>
                  </a:cubicBezTo>
                  <a:cubicBezTo>
                    <a:pt x="1172" y="1504"/>
                    <a:pt x="1283" y="1753"/>
                    <a:pt x="1303" y="1867"/>
                  </a:cubicBezTo>
                  <a:cubicBezTo>
                    <a:pt x="1313" y="1913"/>
                    <a:pt x="1318" y="1996"/>
                    <a:pt x="1307" y="2068"/>
                  </a:cubicBezTo>
                  <a:cubicBezTo>
                    <a:pt x="1303" y="2217"/>
                    <a:pt x="1262" y="2338"/>
                    <a:pt x="1168" y="2453"/>
                  </a:cubicBezTo>
                  <a:cubicBezTo>
                    <a:pt x="1030" y="2620"/>
                    <a:pt x="860" y="2706"/>
                    <a:pt x="558" y="2758"/>
                  </a:cubicBezTo>
                  <a:cubicBezTo>
                    <a:pt x="451" y="2775"/>
                    <a:pt x="347" y="2796"/>
                    <a:pt x="323" y="2802"/>
                  </a:cubicBezTo>
                  <a:cubicBezTo>
                    <a:pt x="319" y="2804"/>
                    <a:pt x="314" y="2804"/>
                    <a:pt x="310" y="2804"/>
                  </a:cubicBezTo>
                  <a:cubicBezTo>
                    <a:pt x="296" y="2804"/>
                    <a:pt x="283" y="2799"/>
                    <a:pt x="278" y="2789"/>
                  </a:cubicBezTo>
                  <a:cubicBezTo>
                    <a:pt x="264" y="2778"/>
                    <a:pt x="264" y="2647"/>
                    <a:pt x="264" y="2415"/>
                  </a:cubicBezTo>
                  <a:cubicBezTo>
                    <a:pt x="264" y="2210"/>
                    <a:pt x="257" y="1888"/>
                    <a:pt x="250" y="1684"/>
                  </a:cubicBezTo>
                  <a:cubicBezTo>
                    <a:pt x="246" y="1483"/>
                    <a:pt x="232" y="1098"/>
                    <a:pt x="232" y="835"/>
                  </a:cubicBezTo>
                  <a:lnTo>
                    <a:pt x="232" y="357"/>
                  </a:lnTo>
                  <a:close/>
                  <a:moveTo>
                    <a:pt x="118" y="0"/>
                  </a:moveTo>
                  <a:cubicBezTo>
                    <a:pt x="63" y="7"/>
                    <a:pt x="21" y="34"/>
                    <a:pt x="4" y="83"/>
                  </a:cubicBezTo>
                  <a:cubicBezTo>
                    <a:pt x="0" y="135"/>
                    <a:pt x="8" y="2491"/>
                    <a:pt x="14" y="2737"/>
                  </a:cubicBezTo>
                  <a:cubicBezTo>
                    <a:pt x="18" y="2906"/>
                    <a:pt x="49" y="2945"/>
                    <a:pt x="177" y="2980"/>
                  </a:cubicBezTo>
                  <a:cubicBezTo>
                    <a:pt x="215" y="2990"/>
                    <a:pt x="274" y="2996"/>
                    <a:pt x="359" y="2996"/>
                  </a:cubicBezTo>
                  <a:cubicBezTo>
                    <a:pt x="390" y="2996"/>
                    <a:pt x="424" y="2996"/>
                    <a:pt x="461" y="2994"/>
                  </a:cubicBezTo>
                  <a:cubicBezTo>
                    <a:pt x="635" y="2990"/>
                    <a:pt x="690" y="2980"/>
                    <a:pt x="798" y="2948"/>
                  </a:cubicBezTo>
                  <a:cubicBezTo>
                    <a:pt x="1289" y="2796"/>
                    <a:pt x="1615" y="2401"/>
                    <a:pt x="1574" y="1988"/>
                  </a:cubicBezTo>
                  <a:cubicBezTo>
                    <a:pt x="1546" y="1697"/>
                    <a:pt x="1348" y="1227"/>
                    <a:pt x="1099" y="894"/>
                  </a:cubicBezTo>
                  <a:cubicBezTo>
                    <a:pt x="912" y="648"/>
                    <a:pt x="392" y="121"/>
                    <a:pt x="243" y="38"/>
                  </a:cubicBezTo>
                  <a:cubicBezTo>
                    <a:pt x="202" y="13"/>
                    <a:pt x="160" y="7"/>
                    <a:pt x="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1833458" y="3482175"/>
              <a:ext cx="146568" cy="513021"/>
            </a:xfrm>
            <a:custGeom>
              <a:avLst/>
              <a:gdLst/>
              <a:ahLst/>
              <a:cxnLst/>
              <a:rect l="l" t="t" r="r" b="b"/>
              <a:pathLst>
                <a:path w="1942" h="6797" extrusionOk="0">
                  <a:moveTo>
                    <a:pt x="1490" y="228"/>
                  </a:moveTo>
                  <a:cubicBezTo>
                    <a:pt x="1766" y="228"/>
                    <a:pt x="1720" y="1059"/>
                    <a:pt x="1684" y="1318"/>
                  </a:cubicBezTo>
                  <a:cubicBezTo>
                    <a:pt x="1612" y="1855"/>
                    <a:pt x="1383" y="2343"/>
                    <a:pt x="1238" y="2860"/>
                  </a:cubicBezTo>
                  <a:cubicBezTo>
                    <a:pt x="1095" y="3355"/>
                    <a:pt x="1019" y="3865"/>
                    <a:pt x="943" y="4374"/>
                  </a:cubicBezTo>
                  <a:cubicBezTo>
                    <a:pt x="867" y="4880"/>
                    <a:pt x="790" y="5393"/>
                    <a:pt x="627" y="5882"/>
                  </a:cubicBezTo>
                  <a:cubicBezTo>
                    <a:pt x="586" y="6010"/>
                    <a:pt x="528" y="6298"/>
                    <a:pt x="419" y="6401"/>
                  </a:cubicBezTo>
                  <a:cubicBezTo>
                    <a:pt x="364" y="6458"/>
                    <a:pt x="319" y="6482"/>
                    <a:pt x="283" y="6482"/>
                  </a:cubicBezTo>
                  <a:cubicBezTo>
                    <a:pt x="201" y="6482"/>
                    <a:pt x="169" y="6353"/>
                    <a:pt x="187" y="6180"/>
                  </a:cubicBezTo>
                  <a:lnTo>
                    <a:pt x="187" y="6180"/>
                  </a:lnTo>
                  <a:cubicBezTo>
                    <a:pt x="187" y="6178"/>
                    <a:pt x="187" y="6175"/>
                    <a:pt x="187" y="6173"/>
                  </a:cubicBezTo>
                  <a:lnTo>
                    <a:pt x="187" y="6173"/>
                  </a:lnTo>
                  <a:cubicBezTo>
                    <a:pt x="187" y="6173"/>
                    <a:pt x="187" y="6173"/>
                    <a:pt x="187" y="6173"/>
                  </a:cubicBezTo>
                  <a:cubicBezTo>
                    <a:pt x="188" y="6169"/>
                    <a:pt x="188" y="6166"/>
                    <a:pt x="188" y="6163"/>
                  </a:cubicBezTo>
                  <a:lnTo>
                    <a:pt x="188" y="6163"/>
                  </a:lnTo>
                  <a:cubicBezTo>
                    <a:pt x="279" y="5060"/>
                    <a:pt x="393" y="3958"/>
                    <a:pt x="582" y="2871"/>
                  </a:cubicBezTo>
                  <a:cubicBezTo>
                    <a:pt x="676" y="2323"/>
                    <a:pt x="787" y="1776"/>
                    <a:pt x="929" y="1238"/>
                  </a:cubicBezTo>
                  <a:cubicBezTo>
                    <a:pt x="981" y="1038"/>
                    <a:pt x="1061" y="584"/>
                    <a:pt x="1185" y="442"/>
                  </a:cubicBezTo>
                  <a:cubicBezTo>
                    <a:pt x="1315" y="290"/>
                    <a:pt x="1414" y="228"/>
                    <a:pt x="1490" y="228"/>
                  </a:cubicBezTo>
                  <a:close/>
                  <a:moveTo>
                    <a:pt x="1435" y="0"/>
                  </a:moveTo>
                  <a:cubicBezTo>
                    <a:pt x="925" y="0"/>
                    <a:pt x="691" y="1507"/>
                    <a:pt x="635" y="1766"/>
                  </a:cubicBezTo>
                  <a:cubicBezTo>
                    <a:pt x="309" y="3213"/>
                    <a:pt x="143" y="4693"/>
                    <a:pt x="24" y="6173"/>
                  </a:cubicBezTo>
                  <a:cubicBezTo>
                    <a:pt x="0" y="6377"/>
                    <a:pt x="63" y="6713"/>
                    <a:pt x="285" y="6792"/>
                  </a:cubicBezTo>
                  <a:cubicBezTo>
                    <a:pt x="291" y="6795"/>
                    <a:pt x="298" y="6796"/>
                    <a:pt x="305" y="6796"/>
                  </a:cubicBezTo>
                  <a:cubicBezTo>
                    <a:pt x="327" y="6796"/>
                    <a:pt x="349" y="6785"/>
                    <a:pt x="365" y="6772"/>
                  </a:cubicBezTo>
                  <a:cubicBezTo>
                    <a:pt x="611" y="6554"/>
                    <a:pt x="728" y="6117"/>
                    <a:pt x="822" y="5812"/>
                  </a:cubicBezTo>
                  <a:cubicBezTo>
                    <a:pt x="1040" y="5092"/>
                    <a:pt x="1092" y="4336"/>
                    <a:pt x="1234" y="3598"/>
                  </a:cubicBezTo>
                  <a:cubicBezTo>
                    <a:pt x="1380" y="2832"/>
                    <a:pt x="1743" y="2122"/>
                    <a:pt x="1854" y="1353"/>
                  </a:cubicBezTo>
                  <a:cubicBezTo>
                    <a:pt x="1895" y="1069"/>
                    <a:pt x="1941" y="272"/>
                    <a:pt x="1622" y="64"/>
                  </a:cubicBezTo>
                  <a:cubicBezTo>
                    <a:pt x="1556" y="20"/>
                    <a:pt x="1494" y="0"/>
                    <a:pt x="14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1789004" y="4016919"/>
              <a:ext cx="97888" cy="83931"/>
            </a:xfrm>
            <a:custGeom>
              <a:avLst/>
              <a:gdLst/>
              <a:ahLst/>
              <a:cxnLst/>
              <a:rect l="l" t="t" r="r" b="b"/>
              <a:pathLst>
                <a:path w="1297" h="1112" extrusionOk="0">
                  <a:moveTo>
                    <a:pt x="572" y="163"/>
                  </a:moveTo>
                  <a:cubicBezTo>
                    <a:pt x="704" y="163"/>
                    <a:pt x="831" y="210"/>
                    <a:pt x="939" y="310"/>
                  </a:cubicBezTo>
                  <a:cubicBezTo>
                    <a:pt x="1067" y="428"/>
                    <a:pt x="1127" y="598"/>
                    <a:pt x="1043" y="764"/>
                  </a:cubicBezTo>
                  <a:cubicBezTo>
                    <a:pt x="980" y="888"/>
                    <a:pt x="835" y="945"/>
                    <a:pt x="691" y="945"/>
                  </a:cubicBezTo>
                  <a:cubicBezTo>
                    <a:pt x="593" y="945"/>
                    <a:pt x="495" y="919"/>
                    <a:pt x="423" y="868"/>
                  </a:cubicBezTo>
                  <a:cubicBezTo>
                    <a:pt x="189" y="709"/>
                    <a:pt x="197" y="397"/>
                    <a:pt x="370" y="198"/>
                  </a:cubicBezTo>
                  <a:lnTo>
                    <a:pt x="370" y="198"/>
                  </a:lnTo>
                  <a:cubicBezTo>
                    <a:pt x="438" y="175"/>
                    <a:pt x="506" y="163"/>
                    <a:pt x="572" y="163"/>
                  </a:cubicBezTo>
                  <a:close/>
                  <a:moveTo>
                    <a:pt x="567" y="0"/>
                  </a:moveTo>
                  <a:cubicBezTo>
                    <a:pt x="484" y="0"/>
                    <a:pt x="399" y="15"/>
                    <a:pt x="317" y="45"/>
                  </a:cubicBezTo>
                  <a:lnTo>
                    <a:pt x="317" y="45"/>
                  </a:lnTo>
                  <a:cubicBezTo>
                    <a:pt x="300" y="46"/>
                    <a:pt x="282" y="54"/>
                    <a:pt x="268" y="72"/>
                  </a:cubicBezTo>
                  <a:cubicBezTo>
                    <a:pt x="42" y="310"/>
                    <a:pt x="1" y="684"/>
                    <a:pt x="243" y="931"/>
                  </a:cubicBezTo>
                  <a:cubicBezTo>
                    <a:pt x="357" y="1047"/>
                    <a:pt x="534" y="1111"/>
                    <a:pt x="707" y="1111"/>
                  </a:cubicBezTo>
                  <a:cubicBezTo>
                    <a:pt x="842" y="1111"/>
                    <a:pt x="976" y="1072"/>
                    <a:pt x="1075" y="986"/>
                  </a:cubicBezTo>
                  <a:cubicBezTo>
                    <a:pt x="1283" y="809"/>
                    <a:pt x="1296" y="497"/>
                    <a:pt x="1137" y="289"/>
                  </a:cubicBezTo>
                  <a:cubicBezTo>
                    <a:pt x="996" y="102"/>
                    <a:pt x="787" y="0"/>
                    <a:pt x="5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65978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23"/>
        <p:cNvGrpSpPr/>
        <p:nvPr/>
      </p:nvGrpSpPr>
      <p:grpSpPr>
        <a:xfrm>
          <a:off x="0" y="0"/>
          <a:ext cx="0" cy="0"/>
          <a:chOff x="0" y="0"/>
          <a:chExt cx="0" cy="0"/>
        </a:xfrm>
      </p:grpSpPr>
      <p:sp>
        <p:nvSpPr>
          <p:cNvPr id="824" name="Google Shape;824;p40"/>
          <p:cNvSpPr txBox="1">
            <a:spLocks noGrp="1"/>
          </p:cNvSpPr>
          <p:nvPr>
            <p:ph type="title"/>
          </p:nvPr>
        </p:nvSpPr>
        <p:spPr>
          <a:xfrm>
            <a:off x="1637095" y="275824"/>
            <a:ext cx="5664300" cy="531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3200"/>
              <a:t> 3 main technologies</a:t>
            </a:r>
            <a:endParaRPr sz="3200"/>
          </a:p>
        </p:txBody>
      </p:sp>
      <p:sp>
        <p:nvSpPr>
          <p:cNvPr id="825" name="Google Shape;825;p40"/>
          <p:cNvSpPr txBox="1"/>
          <p:nvPr/>
        </p:nvSpPr>
        <p:spPr>
          <a:xfrm>
            <a:off x="1160975" y="2937423"/>
            <a:ext cx="1361287" cy="1070375"/>
          </a:xfrm>
          <a:prstGeom prst="rect">
            <a:avLst/>
          </a:prstGeom>
          <a:noFill/>
          <a:ln>
            <a:noFill/>
          </a:ln>
        </p:spPr>
        <p:txBody>
          <a:bodyPr spcFirstLastPara="1" wrap="square" lIns="0" tIns="0" rIns="0" bIns="91425" anchor="b" anchorCtr="0">
            <a:noAutofit/>
          </a:bodyPr>
          <a:lstStyle/>
          <a:p>
            <a:pPr marL="12700" lvl="0" indent="0" algn="ctr" rtl="0">
              <a:spcBef>
                <a:spcPts val="800"/>
              </a:spcBef>
              <a:spcAft>
                <a:spcPts val="0"/>
              </a:spcAft>
              <a:buNone/>
            </a:pPr>
            <a:r>
              <a:rPr lang="en-US" sz="1500" b="1">
                <a:solidFill>
                  <a:schemeClr val="lt1"/>
                </a:solidFill>
                <a:latin typeface="Barlow Semi Condensed Light"/>
                <a:ea typeface="Barlow Semi Condensed Light"/>
                <a:cs typeface="Barlow Semi Condensed Light"/>
                <a:sym typeface="Barlow Semi Condensed Light"/>
              </a:rPr>
              <a:t>A Java framework for building desktop GUI applications.</a:t>
            </a:r>
            <a:endParaRPr sz="1500" b="1">
              <a:solidFill>
                <a:schemeClr val="lt1"/>
              </a:solidFill>
              <a:latin typeface="Barlow Semi Condensed Light"/>
              <a:ea typeface="Barlow Semi Condensed Light"/>
              <a:cs typeface="Barlow Semi Condensed Light"/>
              <a:sym typeface="Barlow Semi Condensed Light"/>
            </a:endParaRPr>
          </a:p>
        </p:txBody>
      </p:sp>
      <p:sp>
        <p:nvSpPr>
          <p:cNvPr id="826" name="Google Shape;826;p40"/>
          <p:cNvSpPr txBox="1"/>
          <p:nvPr/>
        </p:nvSpPr>
        <p:spPr>
          <a:xfrm>
            <a:off x="1008465" y="2291771"/>
            <a:ext cx="1496700" cy="340200"/>
          </a:xfrm>
          <a:prstGeom prst="rect">
            <a:avLst/>
          </a:prstGeom>
          <a:noFill/>
          <a:ln>
            <a:noFill/>
          </a:ln>
        </p:spPr>
        <p:txBody>
          <a:bodyPr spcFirstLastPara="1" wrap="square" lIns="0" tIns="0" rIns="0" bIns="91425" anchor="ctr" anchorCtr="0">
            <a:noAutofit/>
          </a:bodyPr>
          <a:lstStyle/>
          <a:p>
            <a:pPr marL="12700" lvl="0" indent="0" algn="ctr" rtl="0">
              <a:spcBef>
                <a:spcPts val="800"/>
              </a:spcBef>
              <a:spcAft>
                <a:spcPts val="0"/>
              </a:spcAft>
              <a:buNone/>
            </a:pPr>
            <a:r>
              <a:rPr lang="en" sz="1800" b="1">
                <a:solidFill>
                  <a:schemeClr val="accent2"/>
                </a:solidFill>
                <a:latin typeface="Aharoni" panose="02010803020104030203" pitchFamily="2" charset="-79"/>
                <a:ea typeface="Sue Ellen Francisco"/>
                <a:cs typeface="Aharoni" panose="02010803020104030203" pitchFamily="2" charset="-79"/>
                <a:sym typeface="Sue Ellen Francisco"/>
              </a:rPr>
              <a:t>JAVA SWING</a:t>
            </a:r>
            <a:endParaRPr sz="1800" b="1">
              <a:solidFill>
                <a:schemeClr val="accent2"/>
              </a:solidFill>
              <a:latin typeface="Aharoni" panose="02010803020104030203" pitchFamily="2" charset="-79"/>
              <a:ea typeface="Sue Ellen Francisco"/>
              <a:cs typeface="Aharoni" panose="02010803020104030203" pitchFamily="2" charset="-79"/>
              <a:sym typeface="Sue Ellen Francisco"/>
            </a:endParaRPr>
          </a:p>
        </p:txBody>
      </p:sp>
      <p:grpSp>
        <p:nvGrpSpPr>
          <p:cNvPr id="827" name="Google Shape;827;p40"/>
          <p:cNvGrpSpPr/>
          <p:nvPr/>
        </p:nvGrpSpPr>
        <p:grpSpPr>
          <a:xfrm>
            <a:off x="725996" y="1082216"/>
            <a:ext cx="2318544" cy="3277198"/>
            <a:chOff x="2835183" y="1155955"/>
            <a:chExt cx="1464189" cy="1627426"/>
          </a:xfrm>
        </p:grpSpPr>
        <p:sp>
          <p:nvSpPr>
            <p:cNvPr id="828" name="Google Shape;828;p40"/>
            <p:cNvSpPr/>
            <p:nvPr/>
          </p:nvSpPr>
          <p:spPr>
            <a:xfrm>
              <a:off x="2835183" y="1155955"/>
              <a:ext cx="1464189" cy="1627426"/>
            </a:xfrm>
            <a:custGeom>
              <a:avLst/>
              <a:gdLst/>
              <a:ahLst/>
              <a:cxnLst/>
              <a:rect l="l" t="t" r="r" b="b"/>
              <a:pathLst>
                <a:path w="38222" h="42486" extrusionOk="0">
                  <a:moveTo>
                    <a:pt x="17971" y="204"/>
                  </a:moveTo>
                  <a:cubicBezTo>
                    <a:pt x="19850" y="204"/>
                    <a:pt x="22031" y="1132"/>
                    <a:pt x="23184" y="2284"/>
                  </a:cubicBezTo>
                  <a:cubicBezTo>
                    <a:pt x="25289" y="4590"/>
                    <a:pt x="25790" y="7096"/>
                    <a:pt x="25489" y="8976"/>
                  </a:cubicBezTo>
                  <a:cubicBezTo>
                    <a:pt x="25489" y="9076"/>
                    <a:pt x="25389" y="9177"/>
                    <a:pt x="25389" y="9177"/>
                  </a:cubicBezTo>
                  <a:cubicBezTo>
                    <a:pt x="25389" y="9603"/>
                    <a:pt x="25289" y="9904"/>
                    <a:pt x="25063" y="10229"/>
                  </a:cubicBezTo>
                  <a:cubicBezTo>
                    <a:pt x="24662" y="11157"/>
                    <a:pt x="24036" y="12109"/>
                    <a:pt x="22983" y="13036"/>
                  </a:cubicBezTo>
                  <a:cubicBezTo>
                    <a:pt x="22031" y="13989"/>
                    <a:pt x="20778" y="14490"/>
                    <a:pt x="19324" y="14615"/>
                  </a:cubicBezTo>
                  <a:cubicBezTo>
                    <a:pt x="18869" y="14642"/>
                    <a:pt x="18438" y="14662"/>
                    <a:pt x="18025" y="14662"/>
                  </a:cubicBezTo>
                  <a:cubicBezTo>
                    <a:pt x="16912" y="14662"/>
                    <a:pt x="15925" y="14519"/>
                    <a:pt x="14938" y="13989"/>
                  </a:cubicBezTo>
                  <a:cubicBezTo>
                    <a:pt x="14838" y="13863"/>
                    <a:pt x="14637" y="13763"/>
                    <a:pt x="14412" y="13663"/>
                  </a:cubicBezTo>
                  <a:cubicBezTo>
                    <a:pt x="13585" y="13237"/>
                    <a:pt x="12632" y="12736"/>
                    <a:pt x="12006" y="11984"/>
                  </a:cubicBezTo>
                  <a:cubicBezTo>
                    <a:pt x="11605" y="11482"/>
                    <a:pt x="11179" y="10731"/>
                    <a:pt x="10978" y="10004"/>
                  </a:cubicBezTo>
                  <a:cubicBezTo>
                    <a:pt x="10978" y="9904"/>
                    <a:pt x="10978" y="9803"/>
                    <a:pt x="10878" y="9803"/>
                  </a:cubicBezTo>
                  <a:cubicBezTo>
                    <a:pt x="10452" y="8224"/>
                    <a:pt x="10552" y="6470"/>
                    <a:pt x="11179" y="5091"/>
                  </a:cubicBezTo>
                  <a:cubicBezTo>
                    <a:pt x="12131" y="3011"/>
                    <a:pt x="13785" y="1457"/>
                    <a:pt x="16291" y="505"/>
                  </a:cubicBezTo>
                  <a:cubicBezTo>
                    <a:pt x="16818" y="304"/>
                    <a:pt x="17444" y="204"/>
                    <a:pt x="17971" y="204"/>
                  </a:cubicBezTo>
                  <a:close/>
                  <a:moveTo>
                    <a:pt x="25590" y="9177"/>
                  </a:moveTo>
                  <a:cubicBezTo>
                    <a:pt x="27469" y="9703"/>
                    <a:pt x="29048" y="10430"/>
                    <a:pt x="30076" y="11583"/>
                  </a:cubicBezTo>
                  <a:cubicBezTo>
                    <a:pt x="33434" y="15016"/>
                    <a:pt x="38221" y="22861"/>
                    <a:pt x="32482" y="35593"/>
                  </a:cubicBezTo>
                  <a:cubicBezTo>
                    <a:pt x="30803" y="39252"/>
                    <a:pt x="23710" y="42184"/>
                    <a:pt x="16517" y="42184"/>
                  </a:cubicBezTo>
                  <a:lnTo>
                    <a:pt x="16191" y="42184"/>
                  </a:lnTo>
                  <a:cubicBezTo>
                    <a:pt x="9499" y="42184"/>
                    <a:pt x="4612" y="39553"/>
                    <a:pt x="2732" y="35067"/>
                  </a:cubicBezTo>
                  <a:cubicBezTo>
                    <a:pt x="527" y="30054"/>
                    <a:pt x="326" y="24515"/>
                    <a:pt x="1981" y="19728"/>
                  </a:cubicBezTo>
                  <a:cubicBezTo>
                    <a:pt x="3459" y="15543"/>
                    <a:pt x="6166" y="12109"/>
                    <a:pt x="9299" y="10630"/>
                  </a:cubicBezTo>
                  <a:cubicBezTo>
                    <a:pt x="9725" y="10430"/>
                    <a:pt x="10251" y="10229"/>
                    <a:pt x="10753" y="10004"/>
                  </a:cubicBezTo>
                  <a:cubicBezTo>
                    <a:pt x="10978" y="10856"/>
                    <a:pt x="11379" y="11583"/>
                    <a:pt x="11905" y="12209"/>
                  </a:cubicBezTo>
                  <a:cubicBezTo>
                    <a:pt x="12432" y="12836"/>
                    <a:pt x="13484" y="13362"/>
                    <a:pt x="14311" y="13863"/>
                  </a:cubicBezTo>
                  <a:cubicBezTo>
                    <a:pt x="14512" y="13989"/>
                    <a:pt x="14738" y="14089"/>
                    <a:pt x="14838" y="14189"/>
                  </a:cubicBezTo>
                  <a:cubicBezTo>
                    <a:pt x="15890" y="14716"/>
                    <a:pt x="16918" y="14916"/>
                    <a:pt x="18071" y="14916"/>
                  </a:cubicBezTo>
                  <a:cubicBezTo>
                    <a:pt x="18497" y="14916"/>
                    <a:pt x="18898" y="14916"/>
                    <a:pt x="19424" y="14816"/>
                  </a:cubicBezTo>
                  <a:cubicBezTo>
                    <a:pt x="20903" y="14716"/>
                    <a:pt x="22156" y="14189"/>
                    <a:pt x="23184" y="13237"/>
                  </a:cubicBezTo>
                  <a:cubicBezTo>
                    <a:pt x="24236" y="12310"/>
                    <a:pt x="24863" y="11257"/>
                    <a:pt x="25289" y="10330"/>
                  </a:cubicBezTo>
                  <a:cubicBezTo>
                    <a:pt x="25489" y="10004"/>
                    <a:pt x="25590" y="9603"/>
                    <a:pt x="25590" y="9277"/>
                  </a:cubicBezTo>
                  <a:lnTo>
                    <a:pt x="25590" y="9177"/>
                  </a:lnTo>
                  <a:close/>
                  <a:moveTo>
                    <a:pt x="18075" y="1"/>
                  </a:moveTo>
                  <a:cubicBezTo>
                    <a:pt x="17442" y="1"/>
                    <a:pt x="16833" y="95"/>
                    <a:pt x="16291" y="304"/>
                  </a:cubicBezTo>
                  <a:cubicBezTo>
                    <a:pt x="13685" y="1232"/>
                    <a:pt x="11905" y="2911"/>
                    <a:pt x="10978" y="4991"/>
                  </a:cubicBezTo>
                  <a:cubicBezTo>
                    <a:pt x="10352" y="6470"/>
                    <a:pt x="10251" y="8224"/>
                    <a:pt x="10652" y="9803"/>
                  </a:cubicBezTo>
                  <a:cubicBezTo>
                    <a:pt x="10126" y="10004"/>
                    <a:pt x="9625" y="10104"/>
                    <a:pt x="9199" y="10430"/>
                  </a:cubicBezTo>
                  <a:cubicBezTo>
                    <a:pt x="5966" y="11883"/>
                    <a:pt x="3234" y="15342"/>
                    <a:pt x="1780" y="19628"/>
                  </a:cubicBezTo>
                  <a:cubicBezTo>
                    <a:pt x="1" y="24515"/>
                    <a:pt x="326" y="30054"/>
                    <a:pt x="2507" y="35167"/>
                  </a:cubicBezTo>
                  <a:cubicBezTo>
                    <a:pt x="4387" y="39778"/>
                    <a:pt x="9399" y="42385"/>
                    <a:pt x="16191" y="42485"/>
                  </a:cubicBezTo>
                  <a:lnTo>
                    <a:pt x="16517" y="42485"/>
                  </a:lnTo>
                  <a:cubicBezTo>
                    <a:pt x="23810" y="42485"/>
                    <a:pt x="31028" y="39453"/>
                    <a:pt x="32683" y="35693"/>
                  </a:cubicBezTo>
                  <a:cubicBezTo>
                    <a:pt x="33936" y="32786"/>
                    <a:pt x="35414" y="28400"/>
                    <a:pt x="35314" y="23688"/>
                  </a:cubicBezTo>
                  <a:cubicBezTo>
                    <a:pt x="35189" y="19001"/>
                    <a:pt x="33535" y="14816"/>
                    <a:pt x="30302" y="11357"/>
                  </a:cubicBezTo>
                  <a:cubicBezTo>
                    <a:pt x="29149" y="10104"/>
                    <a:pt x="27469" y="9377"/>
                    <a:pt x="25690" y="8976"/>
                  </a:cubicBezTo>
                  <a:cubicBezTo>
                    <a:pt x="26016" y="6971"/>
                    <a:pt x="25489" y="4465"/>
                    <a:pt x="23284" y="2084"/>
                  </a:cubicBezTo>
                  <a:cubicBezTo>
                    <a:pt x="22187" y="893"/>
                    <a:pt x="20020" y="1"/>
                    <a:pt x="180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0"/>
            <p:cNvSpPr/>
            <p:nvPr/>
          </p:nvSpPr>
          <p:spPr>
            <a:xfrm>
              <a:off x="2867821" y="1529754"/>
              <a:ext cx="271753" cy="313756"/>
            </a:xfrm>
            <a:custGeom>
              <a:avLst/>
              <a:gdLst/>
              <a:ahLst/>
              <a:cxnLst/>
              <a:rect l="l" t="t" r="r" b="b"/>
              <a:pathLst>
                <a:path w="7094" h="8191" extrusionOk="0">
                  <a:moveTo>
                    <a:pt x="7019" y="1"/>
                  </a:moveTo>
                  <a:cubicBezTo>
                    <a:pt x="7004" y="1"/>
                    <a:pt x="6993" y="12"/>
                    <a:pt x="6993" y="45"/>
                  </a:cubicBezTo>
                  <a:cubicBezTo>
                    <a:pt x="3760" y="1724"/>
                    <a:pt x="1254" y="4532"/>
                    <a:pt x="101" y="7990"/>
                  </a:cubicBezTo>
                  <a:cubicBezTo>
                    <a:pt x="1" y="8090"/>
                    <a:pt x="101" y="8191"/>
                    <a:pt x="101" y="8191"/>
                  </a:cubicBezTo>
                  <a:lnTo>
                    <a:pt x="201" y="8191"/>
                  </a:lnTo>
                  <a:cubicBezTo>
                    <a:pt x="201" y="8191"/>
                    <a:pt x="302" y="8191"/>
                    <a:pt x="302" y="8090"/>
                  </a:cubicBezTo>
                  <a:cubicBezTo>
                    <a:pt x="1454" y="4732"/>
                    <a:pt x="3860" y="1825"/>
                    <a:pt x="7094" y="246"/>
                  </a:cubicBezTo>
                  <a:lnTo>
                    <a:pt x="7094" y="45"/>
                  </a:lnTo>
                  <a:cubicBezTo>
                    <a:pt x="7094" y="45"/>
                    <a:pt x="7049" y="1"/>
                    <a:pt x="70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0"/>
            <p:cNvSpPr/>
            <p:nvPr/>
          </p:nvSpPr>
          <p:spPr>
            <a:xfrm>
              <a:off x="3031600" y="1977587"/>
              <a:ext cx="1024457" cy="24056"/>
            </a:xfrm>
            <a:custGeom>
              <a:avLst/>
              <a:gdLst/>
              <a:ahLst/>
              <a:cxnLst/>
              <a:rect l="l" t="t" r="r" b="b"/>
              <a:pathLst>
                <a:path w="26743" h="628" extrusionOk="0">
                  <a:moveTo>
                    <a:pt x="26617" y="1"/>
                  </a:moveTo>
                  <a:cubicBezTo>
                    <a:pt x="23484" y="101"/>
                    <a:pt x="20677" y="101"/>
                    <a:pt x="17970" y="201"/>
                  </a:cubicBezTo>
                  <a:cubicBezTo>
                    <a:pt x="15238" y="201"/>
                    <a:pt x="12331" y="301"/>
                    <a:pt x="9298" y="301"/>
                  </a:cubicBezTo>
                  <a:lnTo>
                    <a:pt x="7419" y="301"/>
                  </a:lnTo>
                  <a:cubicBezTo>
                    <a:pt x="6792" y="201"/>
                    <a:pt x="6065" y="201"/>
                    <a:pt x="5539" y="201"/>
                  </a:cubicBezTo>
                  <a:lnTo>
                    <a:pt x="100" y="201"/>
                  </a:lnTo>
                  <a:lnTo>
                    <a:pt x="0" y="301"/>
                  </a:lnTo>
                  <a:cubicBezTo>
                    <a:pt x="0" y="402"/>
                    <a:pt x="100" y="402"/>
                    <a:pt x="100" y="402"/>
                  </a:cubicBezTo>
                  <a:lnTo>
                    <a:pt x="5539" y="402"/>
                  </a:lnTo>
                  <a:cubicBezTo>
                    <a:pt x="6065" y="402"/>
                    <a:pt x="6692" y="502"/>
                    <a:pt x="7419" y="502"/>
                  </a:cubicBezTo>
                  <a:cubicBezTo>
                    <a:pt x="8045" y="502"/>
                    <a:pt x="8772" y="627"/>
                    <a:pt x="9198" y="627"/>
                  </a:cubicBezTo>
                  <a:lnTo>
                    <a:pt x="9298" y="627"/>
                  </a:lnTo>
                  <a:cubicBezTo>
                    <a:pt x="12331" y="502"/>
                    <a:pt x="15238" y="502"/>
                    <a:pt x="17970" y="402"/>
                  </a:cubicBezTo>
                  <a:cubicBezTo>
                    <a:pt x="20677" y="402"/>
                    <a:pt x="23484" y="301"/>
                    <a:pt x="26617" y="301"/>
                  </a:cubicBezTo>
                  <a:lnTo>
                    <a:pt x="26742" y="201"/>
                  </a:lnTo>
                  <a:cubicBezTo>
                    <a:pt x="26742" y="101"/>
                    <a:pt x="26617" y="1"/>
                    <a:pt x="266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0"/>
            <p:cNvSpPr/>
            <p:nvPr/>
          </p:nvSpPr>
          <p:spPr>
            <a:xfrm>
              <a:off x="3891269" y="2527074"/>
              <a:ext cx="248692" cy="212210"/>
            </a:xfrm>
            <a:custGeom>
              <a:avLst/>
              <a:gdLst/>
              <a:ahLst/>
              <a:cxnLst/>
              <a:rect l="l" t="t" r="r" b="b"/>
              <a:pathLst>
                <a:path w="6492" h="5540" extrusionOk="0">
                  <a:moveTo>
                    <a:pt x="6266" y="0"/>
                  </a:moveTo>
                  <a:cubicBezTo>
                    <a:pt x="4913" y="2406"/>
                    <a:pt x="2607" y="4386"/>
                    <a:pt x="101" y="5339"/>
                  </a:cubicBezTo>
                  <a:cubicBezTo>
                    <a:pt x="1" y="5339"/>
                    <a:pt x="1" y="5439"/>
                    <a:pt x="1" y="5439"/>
                  </a:cubicBezTo>
                  <a:cubicBezTo>
                    <a:pt x="1" y="5539"/>
                    <a:pt x="101" y="5539"/>
                    <a:pt x="101" y="5539"/>
                  </a:cubicBezTo>
                  <a:cubicBezTo>
                    <a:pt x="2833" y="4612"/>
                    <a:pt x="5013" y="2632"/>
                    <a:pt x="6492" y="126"/>
                  </a:cubicBezTo>
                  <a:cubicBezTo>
                    <a:pt x="6492" y="126"/>
                    <a:pt x="6492" y="0"/>
                    <a:pt x="63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0"/>
            <p:cNvSpPr/>
            <p:nvPr/>
          </p:nvSpPr>
          <p:spPr>
            <a:xfrm>
              <a:off x="2835183" y="1871337"/>
              <a:ext cx="32676" cy="84539"/>
            </a:xfrm>
            <a:custGeom>
              <a:avLst/>
              <a:gdLst/>
              <a:ahLst/>
              <a:cxnLst/>
              <a:rect l="l" t="t" r="r" b="b"/>
              <a:pathLst>
                <a:path w="853" h="2207" extrusionOk="0">
                  <a:moveTo>
                    <a:pt x="727" y="1"/>
                  </a:moveTo>
                  <a:cubicBezTo>
                    <a:pt x="727" y="1"/>
                    <a:pt x="627" y="1"/>
                    <a:pt x="627" y="101"/>
                  </a:cubicBezTo>
                  <a:cubicBezTo>
                    <a:pt x="326" y="727"/>
                    <a:pt x="101" y="1454"/>
                    <a:pt x="1" y="2081"/>
                  </a:cubicBezTo>
                  <a:cubicBezTo>
                    <a:pt x="1" y="2206"/>
                    <a:pt x="101" y="2206"/>
                    <a:pt x="101" y="2206"/>
                  </a:cubicBezTo>
                  <a:cubicBezTo>
                    <a:pt x="226" y="2206"/>
                    <a:pt x="326" y="2206"/>
                    <a:pt x="326" y="2081"/>
                  </a:cubicBezTo>
                  <a:cubicBezTo>
                    <a:pt x="326" y="1454"/>
                    <a:pt x="527" y="727"/>
                    <a:pt x="853" y="201"/>
                  </a:cubicBezTo>
                  <a:cubicBezTo>
                    <a:pt x="853" y="101"/>
                    <a:pt x="853" y="1"/>
                    <a:pt x="7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0"/>
            <p:cNvSpPr/>
            <p:nvPr/>
          </p:nvSpPr>
          <p:spPr>
            <a:xfrm>
              <a:off x="4127470" y="1743660"/>
              <a:ext cx="55699" cy="111391"/>
            </a:xfrm>
            <a:custGeom>
              <a:avLst/>
              <a:gdLst/>
              <a:ahLst/>
              <a:cxnLst/>
              <a:rect l="l" t="t" r="r" b="b"/>
              <a:pathLst>
                <a:path w="1454" h="2908" extrusionOk="0">
                  <a:moveTo>
                    <a:pt x="100" y="0"/>
                  </a:moveTo>
                  <a:cubicBezTo>
                    <a:pt x="0" y="0"/>
                    <a:pt x="0" y="100"/>
                    <a:pt x="100" y="201"/>
                  </a:cubicBezTo>
                  <a:cubicBezTo>
                    <a:pt x="627" y="927"/>
                    <a:pt x="1053" y="1880"/>
                    <a:pt x="1253" y="2807"/>
                  </a:cubicBezTo>
                  <a:lnTo>
                    <a:pt x="1354" y="2907"/>
                  </a:lnTo>
                  <a:cubicBezTo>
                    <a:pt x="1454" y="2807"/>
                    <a:pt x="1454" y="2807"/>
                    <a:pt x="1454" y="2707"/>
                  </a:cubicBezTo>
                  <a:cubicBezTo>
                    <a:pt x="1253" y="1780"/>
                    <a:pt x="827" y="827"/>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4" name="Google Shape;834;p40"/>
          <p:cNvSpPr txBox="1"/>
          <p:nvPr/>
        </p:nvSpPr>
        <p:spPr>
          <a:xfrm>
            <a:off x="3867402" y="2279435"/>
            <a:ext cx="1496700" cy="340200"/>
          </a:xfrm>
          <a:prstGeom prst="rect">
            <a:avLst/>
          </a:prstGeom>
          <a:noFill/>
          <a:ln>
            <a:noFill/>
          </a:ln>
        </p:spPr>
        <p:txBody>
          <a:bodyPr spcFirstLastPara="1" wrap="square" lIns="0" tIns="0" rIns="0" bIns="91425" anchor="ctr" anchorCtr="0">
            <a:noAutofit/>
          </a:bodyPr>
          <a:lstStyle/>
          <a:p>
            <a:pPr marL="12700" lvl="0" indent="0" algn="ctr" rtl="0">
              <a:spcBef>
                <a:spcPts val="800"/>
              </a:spcBef>
              <a:spcAft>
                <a:spcPts val="0"/>
              </a:spcAft>
              <a:buNone/>
            </a:pPr>
            <a:r>
              <a:rPr lang="en" sz="1800" b="1">
                <a:solidFill>
                  <a:schemeClr val="accent6"/>
                </a:solidFill>
                <a:latin typeface="Aharoni" panose="02010803020104030203" pitchFamily="2" charset="-79"/>
                <a:ea typeface="Sue Ellen Francisco"/>
                <a:cs typeface="Aharoni" panose="02010803020104030203" pitchFamily="2" charset="-79"/>
                <a:sym typeface="Sue Ellen Francisco"/>
              </a:rPr>
              <a:t>GSON</a:t>
            </a:r>
            <a:endParaRPr sz="1800" b="1">
              <a:solidFill>
                <a:schemeClr val="accent6"/>
              </a:solidFill>
              <a:latin typeface="Aharoni" panose="02010803020104030203" pitchFamily="2" charset="-79"/>
              <a:ea typeface="Sue Ellen Francisco"/>
              <a:cs typeface="Aharoni" panose="02010803020104030203" pitchFamily="2" charset="-79"/>
              <a:sym typeface="Sue Ellen Francisco"/>
            </a:endParaRPr>
          </a:p>
        </p:txBody>
      </p:sp>
      <p:grpSp>
        <p:nvGrpSpPr>
          <p:cNvPr id="842" name="Google Shape;842;p40"/>
          <p:cNvGrpSpPr/>
          <p:nvPr/>
        </p:nvGrpSpPr>
        <p:grpSpPr>
          <a:xfrm>
            <a:off x="5856653" y="2684790"/>
            <a:ext cx="374513" cy="72050"/>
            <a:chOff x="5716080" y="2896525"/>
            <a:chExt cx="374513" cy="72050"/>
          </a:xfrm>
        </p:grpSpPr>
        <p:sp>
          <p:nvSpPr>
            <p:cNvPr id="843" name="Google Shape;843;p40"/>
            <p:cNvSpPr/>
            <p:nvPr/>
          </p:nvSpPr>
          <p:spPr>
            <a:xfrm>
              <a:off x="5716080" y="2896525"/>
              <a:ext cx="374513" cy="11567"/>
            </a:xfrm>
            <a:custGeom>
              <a:avLst/>
              <a:gdLst/>
              <a:ahLst/>
              <a:cxnLst/>
              <a:rect l="l" t="t" r="r" b="b"/>
              <a:pathLst>
                <a:path w="17219" h="302" extrusionOk="0">
                  <a:moveTo>
                    <a:pt x="17118" y="0"/>
                  </a:moveTo>
                  <a:cubicBezTo>
                    <a:pt x="15602" y="101"/>
                    <a:pt x="14167" y="126"/>
                    <a:pt x="12745" y="126"/>
                  </a:cubicBezTo>
                  <a:cubicBezTo>
                    <a:pt x="11322" y="126"/>
                    <a:pt x="9913" y="101"/>
                    <a:pt x="8446" y="101"/>
                  </a:cubicBezTo>
                  <a:cubicBezTo>
                    <a:pt x="7143" y="50"/>
                    <a:pt x="5815" y="25"/>
                    <a:pt x="4433" y="25"/>
                  </a:cubicBezTo>
                  <a:cubicBezTo>
                    <a:pt x="3052" y="25"/>
                    <a:pt x="1617" y="50"/>
                    <a:pt x="100" y="101"/>
                  </a:cubicBezTo>
                  <a:cubicBezTo>
                    <a:pt x="0" y="101"/>
                    <a:pt x="0" y="101"/>
                    <a:pt x="0" y="201"/>
                  </a:cubicBezTo>
                  <a:cubicBezTo>
                    <a:pt x="0" y="201"/>
                    <a:pt x="0" y="301"/>
                    <a:pt x="100" y="301"/>
                  </a:cubicBezTo>
                  <a:cubicBezTo>
                    <a:pt x="1617" y="251"/>
                    <a:pt x="3052" y="226"/>
                    <a:pt x="4433" y="226"/>
                  </a:cubicBezTo>
                  <a:cubicBezTo>
                    <a:pt x="5815" y="226"/>
                    <a:pt x="7143" y="251"/>
                    <a:pt x="8446" y="301"/>
                  </a:cubicBezTo>
                  <a:lnTo>
                    <a:pt x="12832" y="301"/>
                  </a:lnTo>
                  <a:cubicBezTo>
                    <a:pt x="14311" y="301"/>
                    <a:pt x="15664" y="301"/>
                    <a:pt x="17118" y="201"/>
                  </a:cubicBezTo>
                  <a:cubicBezTo>
                    <a:pt x="17218" y="201"/>
                    <a:pt x="17218" y="201"/>
                    <a:pt x="17218" y="101"/>
                  </a:cubicBezTo>
                  <a:cubicBezTo>
                    <a:pt x="17218" y="101"/>
                    <a:pt x="17218" y="0"/>
                    <a:pt x="171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0"/>
            <p:cNvSpPr/>
            <p:nvPr/>
          </p:nvSpPr>
          <p:spPr>
            <a:xfrm>
              <a:off x="5775216" y="2947738"/>
              <a:ext cx="258956" cy="20837"/>
            </a:xfrm>
            <a:custGeom>
              <a:avLst/>
              <a:gdLst/>
              <a:ahLst/>
              <a:cxnLst/>
              <a:rect l="l" t="t" r="r" b="b"/>
              <a:pathLst>
                <a:path w="11906" h="544" extrusionOk="0">
                  <a:moveTo>
                    <a:pt x="3118" y="1"/>
                  </a:moveTo>
                  <a:cubicBezTo>
                    <a:pt x="2116" y="1"/>
                    <a:pt x="1109" y="37"/>
                    <a:pt x="101" y="217"/>
                  </a:cubicBezTo>
                  <a:cubicBezTo>
                    <a:pt x="101" y="217"/>
                    <a:pt x="1" y="217"/>
                    <a:pt x="1" y="317"/>
                  </a:cubicBezTo>
                  <a:cubicBezTo>
                    <a:pt x="101" y="443"/>
                    <a:pt x="101" y="443"/>
                    <a:pt x="227" y="443"/>
                  </a:cubicBezTo>
                  <a:cubicBezTo>
                    <a:pt x="1188" y="241"/>
                    <a:pt x="2198" y="203"/>
                    <a:pt x="3197" y="203"/>
                  </a:cubicBezTo>
                  <a:cubicBezTo>
                    <a:pt x="3811" y="203"/>
                    <a:pt x="4422" y="217"/>
                    <a:pt x="5014" y="217"/>
                  </a:cubicBezTo>
                  <a:lnTo>
                    <a:pt x="11806" y="543"/>
                  </a:lnTo>
                  <a:cubicBezTo>
                    <a:pt x="11906" y="543"/>
                    <a:pt x="11906" y="443"/>
                    <a:pt x="11906" y="443"/>
                  </a:cubicBezTo>
                  <a:cubicBezTo>
                    <a:pt x="11906" y="317"/>
                    <a:pt x="11906" y="317"/>
                    <a:pt x="11806" y="317"/>
                  </a:cubicBezTo>
                  <a:lnTo>
                    <a:pt x="5114" y="17"/>
                  </a:lnTo>
                  <a:cubicBezTo>
                    <a:pt x="4452" y="17"/>
                    <a:pt x="3786" y="1"/>
                    <a:pt x="31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5" name="Google Shape;845;p40"/>
          <p:cNvSpPr txBox="1"/>
          <p:nvPr/>
        </p:nvSpPr>
        <p:spPr>
          <a:xfrm>
            <a:off x="6705880" y="2223291"/>
            <a:ext cx="1496700" cy="340200"/>
          </a:xfrm>
          <a:prstGeom prst="rect">
            <a:avLst/>
          </a:prstGeom>
          <a:noFill/>
          <a:ln>
            <a:noFill/>
          </a:ln>
        </p:spPr>
        <p:txBody>
          <a:bodyPr spcFirstLastPara="1" wrap="square" lIns="0" tIns="0" rIns="0" bIns="91425" anchor="ctr" anchorCtr="0">
            <a:noAutofit/>
          </a:bodyPr>
          <a:lstStyle/>
          <a:p>
            <a:pPr marL="12700" lvl="0" indent="0" algn="ctr" rtl="0">
              <a:spcBef>
                <a:spcPts val="800"/>
              </a:spcBef>
              <a:spcAft>
                <a:spcPts val="0"/>
              </a:spcAft>
              <a:buNone/>
            </a:pPr>
            <a:r>
              <a:rPr lang="en" sz="1800" b="1">
                <a:solidFill>
                  <a:schemeClr val="lt2"/>
                </a:solidFill>
                <a:latin typeface="Aharoni" panose="02010803020104030203" pitchFamily="2" charset="-79"/>
                <a:ea typeface="Sue Ellen Francisco"/>
                <a:cs typeface="Aharoni" panose="02010803020104030203" pitchFamily="2" charset="-79"/>
                <a:sym typeface="Sue Ellen Francisco"/>
              </a:rPr>
              <a:t>JSOUP</a:t>
            </a:r>
            <a:endParaRPr sz="1800" b="1">
              <a:solidFill>
                <a:schemeClr val="lt2"/>
              </a:solidFill>
              <a:latin typeface="Aharoni" panose="02010803020104030203" pitchFamily="2" charset="-79"/>
              <a:ea typeface="Sue Ellen Francisco"/>
              <a:cs typeface="Aharoni" panose="02010803020104030203" pitchFamily="2" charset="-79"/>
              <a:sym typeface="Sue Ellen Francisco"/>
            </a:endParaRPr>
          </a:p>
        </p:txBody>
      </p:sp>
      <p:grpSp>
        <p:nvGrpSpPr>
          <p:cNvPr id="856" name="Google Shape;856;p40"/>
          <p:cNvGrpSpPr/>
          <p:nvPr/>
        </p:nvGrpSpPr>
        <p:grpSpPr>
          <a:xfrm>
            <a:off x="4436529" y="1331655"/>
            <a:ext cx="340114" cy="510114"/>
            <a:chOff x="2269236" y="3551756"/>
            <a:chExt cx="190359" cy="285538"/>
          </a:xfrm>
        </p:grpSpPr>
        <p:sp>
          <p:nvSpPr>
            <p:cNvPr id="857" name="Google Shape;857;p40"/>
            <p:cNvSpPr/>
            <p:nvPr/>
          </p:nvSpPr>
          <p:spPr>
            <a:xfrm>
              <a:off x="2269236" y="3551756"/>
              <a:ext cx="190359" cy="285538"/>
            </a:xfrm>
            <a:custGeom>
              <a:avLst/>
              <a:gdLst/>
              <a:ahLst/>
              <a:cxnLst/>
              <a:rect l="l" t="t" r="r" b="b"/>
              <a:pathLst>
                <a:path w="7412" h="11118" extrusionOk="0">
                  <a:moveTo>
                    <a:pt x="2794" y="2786"/>
                  </a:moveTo>
                  <a:cubicBezTo>
                    <a:pt x="2821" y="2793"/>
                    <a:pt x="2849" y="2804"/>
                    <a:pt x="2879" y="2814"/>
                  </a:cubicBezTo>
                  <a:cubicBezTo>
                    <a:pt x="2538" y="3002"/>
                    <a:pt x="2452" y="3394"/>
                    <a:pt x="2422" y="3767"/>
                  </a:cubicBezTo>
                  <a:lnTo>
                    <a:pt x="2425" y="3767"/>
                  </a:lnTo>
                  <a:cubicBezTo>
                    <a:pt x="2234" y="3828"/>
                    <a:pt x="2043" y="3890"/>
                    <a:pt x="1851" y="3951"/>
                  </a:cubicBezTo>
                  <a:cubicBezTo>
                    <a:pt x="1855" y="3910"/>
                    <a:pt x="1855" y="3872"/>
                    <a:pt x="1858" y="3852"/>
                  </a:cubicBezTo>
                  <a:cubicBezTo>
                    <a:pt x="1882" y="3664"/>
                    <a:pt x="1940" y="3480"/>
                    <a:pt x="2036" y="3312"/>
                  </a:cubicBezTo>
                  <a:cubicBezTo>
                    <a:pt x="2224" y="2998"/>
                    <a:pt x="2469" y="2892"/>
                    <a:pt x="2794" y="2786"/>
                  </a:cubicBezTo>
                  <a:close/>
                  <a:moveTo>
                    <a:pt x="3518" y="178"/>
                  </a:moveTo>
                  <a:cubicBezTo>
                    <a:pt x="3622" y="178"/>
                    <a:pt x="3727" y="183"/>
                    <a:pt x="3832" y="191"/>
                  </a:cubicBezTo>
                  <a:cubicBezTo>
                    <a:pt x="5704" y="338"/>
                    <a:pt x="6417" y="1946"/>
                    <a:pt x="6182" y="3640"/>
                  </a:cubicBezTo>
                  <a:cubicBezTo>
                    <a:pt x="5871" y="5874"/>
                    <a:pt x="4648" y="7728"/>
                    <a:pt x="2883" y="9081"/>
                  </a:cubicBezTo>
                  <a:cubicBezTo>
                    <a:pt x="2862" y="9094"/>
                    <a:pt x="2862" y="9122"/>
                    <a:pt x="2883" y="9135"/>
                  </a:cubicBezTo>
                  <a:lnTo>
                    <a:pt x="2831" y="9135"/>
                  </a:lnTo>
                  <a:cubicBezTo>
                    <a:pt x="3894" y="7721"/>
                    <a:pt x="5106" y="6318"/>
                    <a:pt x="5564" y="4573"/>
                  </a:cubicBezTo>
                  <a:cubicBezTo>
                    <a:pt x="5878" y="3381"/>
                    <a:pt x="5854" y="1796"/>
                    <a:pt x="4833" y="932"/>
                  </a:cubicBezTo>
                  <a:cubicBezTo>
                    <a:pt x="4322" y="499"/>
                    <a:pt x="3746" y="312"/>
                    <a:pt x="3173" y="312"/>
                  </a:cubicBezTo>
                  <a:cubicBezTo>
                    <a:pt x="2486" y="312"/>
                    <a:pt x="1804" y="583"/>
                    <a:pt x="1250" y="1024"/>
                  </a:cubicBezTo>
                  <a:lnTo>
                    <a:pt x="1250" y="1024"/>
                  </a:lnTo>
                  <a:cubicBezTo>
                    <a:pt x="1849" y="472"/>
                    <a:pt x="2646" y="178"/>
                    <a:pt x="3518" y="178"/>
                  </a:cubicBezTo>
                  <a:close/>
                  <a:moveTo>
                    <a:pt x="3068" y="569"/>
                  </a:moveTo>
                  <a:cubicBezTo>
                    <a:pt x="4218" y="569"/>
                    <a:pt x="5222" y="1256"/>
                    <a:pt x="5495" y="2517"/>
                  </a:cubicBezTo>
                  <a:cubicBezTo>
                    <a:pt x="6038" y="5027"/>
                    <a:pt x="4010" y="7264"/>
                    <a:pt x="2630" y="9111"/>
                  </a:cubicBezTo>
                  <a:cubicBezTo>
                    <a:pt x="2606" y="9139"/>
                    <a:pt x="2606" y="9176"/>
                    <a:pt x="2630" y="9204"/>
                  </a:cubicBezTo>
                  <a:cubicBezTo>
                    <a:pt x="2630" y="9234"/>
                    <a:pt x="2654" y="9258"/>
                    <a:pt x="2685" y="9258"/>
                  </a:cubicBezTo>
                  <a:cubicBezTo>
                    <a:pt x="3969" y="9289"/>
                    <a:pt x="5253" y="9285"/>
                    <a:pt x="6537" y="9309"/>
                  </a:cubicBezTo>
                  <a:cubicBezTo>
                    <a:pt x="6571" y="9863"/>
                    <a:pt x="6578" y="10409"/>
                    <a:pt x="6581" y="10959"/>
                  </a:cubicBezTo>
                  <a:cubicBezTo>
                    <a:pt x="6571" y="10956"/>
                    <a:pt x="6561" y="10952"/>
                    <a:pt x="6551" y="10949"/>
                  </a:cubicBezTo>
                  <a:lnTo>
                    <a:pt x="6554" y="10949"/>
                  </a:lnTo>
                  <a:cubicBezTo>
                    <a:pt x="5624" y="10827"/>
                    <a:pt x="4654" y="10760"/>
                    <a:pt x="3686" y="10760"/>
                  </a:cubicBezTo>
                  <a:cubicBezTo>
                    <a:pt x="2802" y="10760"/>
                    <a:pt x="1920" y="10816"/>
                    <a:pt x="1073" y="10938"/>
                  </a:cubicBezTo>
                  <a:lnTo>
                    <a:pt x="1069" y="10942"/>
                  </a:lnTo>
                  <a:cubicBezTo>
                    <a:pt x="1076" y="10795"/>
                    <a:pt x="1080" y="10648"/>
                    <a:pt x="1080" y="10501"/>
                  </a:cubicBezTo>
                  <a:cubicBezTo>
                    <a:pt x="1083" y="10501"/>
                    <a:pt x="1083" y="10505"/>
                    <a:pt x="1090" y="10505"/>
                  </a:cubicBezTo>
                  <a:cubicBezTo>
                    <a:pt x="1288" y="10518"/>
                    <a:pt x="1487" y="10524"/>
                    <a:pt x="1687" y="10524"/>
                  </a:cubicBezTo>
                  <a:cubicBezTo>
                    <a:pt x="2007" y="10524"/>
                    <a:pt x="2328" y="10508"/>
                    <a:pt x="2647" y="10474"/>
                  </a:cubicBezTo>
                  <a:cubicBezTo>
                    <a:pt x="2689" y="10471"/>
                    <a:pt x="2691" y="10405"/>
                    <a:pt x="2653" y="10405"/>
                  </a:cubicBezTo>
                  <a:cubicBezTo>
                    <a:pt x="2651" y="10405"/>
                    <a:pt x="2649" y="10405"/>
                    <a:pt x="2647" y="10406"/>
                  </a:cubicBezTo>
                  <a:cubicBezTo>
                    <a:pt x="2286" y="10437"/>
                    <a:pt x="1925" y="10453"/>
                    <a:pt x="1564" y="10453"/>
                  </a:cubicBezTo>
                  <a:cubicBezTo>
                    <a:pt x="1406" y="10453"/>
                    <a:pt x="1248" y="10449"/>
                    <a:pt x="1090" y="10443"/>
                  </a:cubicBezTo>
                  <a:cubicBezTo>
                    <a:pt x="1083" y="10443"/>
                    <a:pt x="1083" y="10447"/>
                    <a:pt x="1080" y="10447"/>
                  </a:cubicBezTo>
                  <a:cubicBezTo>
                    <a:pt x="1080" y="10033"/>
                    <a:pt x="1059" y="9613"/>
                    <a:pt x="1035" y="9207"/>
                  </a:cubicBezTo>
                  <a:cubicBezTo>
                    <a:pt x="1045" y="9200"/>
                    <a:pt x="1052" y="9193"/>
                    <a:pt x="1059" y="9183"/>
                  </a:cubicBezTo>
                  <a:lnTo>
                    <a:pt x="1069" y="9163"/>
                  </a:lnTo>
                  <a:cubicBezTo>
                    <a:pt x="1183" y="9166"/>
                    <a:pt x="1298" y="9168"/>
                    <a:pt x="1412" y="9168"/>
                  </a:cubicBezTo>
                  <a:cubicBezTo>
                    <a:pt x="1697" y="9168"/>
                    <a:pt x="1982" y="9156"/>
                    <a:pt x="2265" y="9132"/>
                  </a:cubicBezTo>
                  <a:cubicBezTo>
                    <a:pt x="2318" y="9128"/>
                    <a:pt x="2319" y="9050"/>
                    <a:pt x="2268" y="9050"/>
                  </a:cubicBezTo>
                  <a:cubicBezTo>
                    <a:pt x="2267" y="9050"/>
                    <a:pt x="2266" y="9050"/>
                    <a:pt x="2265" y="9050"/>
                  </a:cubicBezTo>
                  <a:cubicBezTo>
                    <a:pt x="1882" y="9074"/>
                    <a:pt x="1500" y="9087"/>
                    <a:pt x="1117" y="9087"/>
                  </a:cubicBezTo>
                  <a:cubicBezTo>
                    <a:pt x="1243" y="8879"/>
                    <a:pt x="1366" y="8667"/>
                    <a:pt x="1486" y="8456"/>
                  </a:cubicBezTo>
                  <a:cubicBezTo>
                    <a:pt x="1725" y="8456"/>
                    <a:pt x="1961" y="8452"/>
                    <a:pt x="2196" y="8435"/>
                  </a:cubicBezTo>
                  <a:cubicBezTo>
                    <a:pt x="2244" y="8435"/>
                    <a:pt x="2244" y="8367"/>
                    <a:pt x="2196" y="8367"/>
                  </a:cubicBezTo>
                  <a:cubicBezTo>
                    <a:pt x="1971" y="8370"/>
                    <a:pt x="1745" y="8384"/>
                    <a:pt x="1520" y="8398"/>
                  </a:cubicBezTo>
                  <a:cubicBezTo>
                    <a:pt x="1599" y="8261"/>
                    <a:pt x="1674" y="8121"/>
                    <a:pt x="1749" y="7981"/>
                  </a:cubicBezTo>
                  <a:cubicBezTo>
                    <a:pt x="1961" y="7960"/>
                    <a:pt x="2169" y="7940"/>
                    <a:pt x="2377" y="7909"/>
                  </a:cubicBezTo>
                  <a:cubicBezTo>
                    <a:pt x="2410" y="7903"/>
                    <a:pt x="2405" y="7848"/>
                    <a:pt x="2373" y="7848"/>
                  </a:cubicBezTo>
                  <a:cubicBezTo>
                    <a:pt x="2372" y="7848"/>
                    <a:pt x="2371" y="7848"/>
                    <a:pt x="2370" y="7848"/>
                  </a:cubicBezTo>
                  <a:cubicBezTo>
                    <a:pt x="2176" y="7861"/>
                    <a:pt x="1981" y="7885"/>
                    <a:pt x="1790" y="7909"/>
                  </a:cubicBezTo>
                  <a:cubicBezTo>
                    <a:pt x="1899" y="7711"/>
                    <a:pt x="2008" y="7510"/>
                    <a:pt x="2118" y="7308"/>
                  </a:cubicBezTo>
                  <a:cubicBezTo>
                    <a:pt x="2121" y="7308"/>
                    <a:pt x="2125" y="7312"/>
                    <a:pt x="2128" y="7312"/>
                  </a:cubicBezTo>
                  <a:cubicBezTo>
                    <a:pt x="2259" y="7312"/>
                    <a:pt x="2391" y="7315"/>
                    <a:pt x="2524" y="7315"/>
                  </a:cubicBezTo>
                  <a:cubicBezTo>
                    <a:pt x="2612" y="7315"/>
                    <a:pt x="2700" y="7314"/>
                    <a:pt x="2787" y="7308"/>
                  </a:cubicBezTo>
                  <a:cubicBezTo>
                    <a:pt x="2838" y="7308"/>
                    <a:pt x="2838" y="7230"/>
                    <a:pt x="2787" y="7230"/>
                  </a:cubicBezTo>
                  <a:cubicBezTo>
                    <a:pt x="2759" y="7229"/>
                    <a:pt x="2730" y="7229"/>
                    <a:pt x="2702" y="7229"/>
                  </a:cubicBezTo>
                  <a:cubicBezTo>
                    <a:pt x="2519" y="7229"/>
                    <a:pt x="2335" y="7238"/>
                    <a:pt x="2152" y="7247"/>
                  </a:cubicBezTo>
                  <a:cubicBezTo>
                    <a:pt x="2265" y="7032"/>
                    <a:pt x="2381" y="6820"/>
                    <a:pt x="2497" y="6608"/>
                  </a:cubicBezTo>
                  <a:cubicBezTo>
                    <a:pt x="2825" y="6581"/>
                    <a:pt x="3149" y="6564"/>
                    <a:pt x="3477" y="6547"/>
                  </a:cubicBezTo>
                  <a:cubicBezTo>
                    <a:pt x="3525" y="6547"/>
                    <a:pt x="3525" y="6478"/>
                    <a:pt x="3477" y="6478"/>
                  </a:cubicBezTo>
                  <a:cubicBezTo>
                    <a:pt x="3414" y="6476"/>
                    <a:pt x="3351" y="6474"/>
                    <a:pt x="3288" y="6474"/>
                  </a:cubicBezTo>
                  <a:cubicBezTo>
                    <a:pt x="3036" y="6474"/>
                    <a:pt x="2783" y="6496"/>
                    <a:pt x="2534" y="6540"/>
                  </a:cubicBezTo>
                  <a:lnTo>
                    <a:pt x="2784" y="6075"/>
                  </a:lnTo>
                  <a:cubicBezTo>
                    <a:pt x="2862" y="5935"/>
                    <a:pt x="2937" y="5792"/>
                    <a:pt x="3009" y="5648"/>
                  </a:cubicBezTo>
                  <a:cubicBezTo>
                    <a:pt x="3224" y="5648"/>
                    <a:pt x="3439" y="5635"/>
                    <a:pt x="3651" y="5611"/>
                  </a:cubicBezTo>
                  <a:cubicBezTo>
                    <a:pt x="3699" y="5611"/>
                    <a:pt x="3699" y="5543"/>
                    <a:pt x="3651" y="5543"/>
                  </a:cubicBezTo>
                  <a:cubicBezTo>
                    <a:pt x="3618" y="5542"/>
                    <a:pt x="3586" y="5542"/>
                    <a:pt x="3553" y="5542"/>
                  </a:cubicBezTo>
                  <a:cubicBezTo>
                    <a:pt x="3385" y="5542"/>
                    <a:pt x="3219" y="5549"/>
                    <a:pt x="3053" y="5566"/>
                  </a:cubicBezTo>
                  <a:cubicBezTo>
                    <a:pt x="3139" y="5396"/>
                    <a:pt x="3217" y="5221"/>
                    <a:pt x="3293" y="5047"/>
                  </a:cubicBezTo>
                  <a:cubicBezTo>
                    <a:pt x="3383" y="5043"/>
                    <a:pt x="3473" y="5042"/>
                    <a:pt x="3563" y="5042"/>
                  </a:cubicBezTo>
                  <a:cubicBezTo>
                    <a:pt x="3626" y="5042"/>
                    <a:pt x="3690" y="5042"/>
                    <a:pt x="3754" y="5044"/>
                  </a:cubicBezTo>
                  <a:cubicBezTo>
                    <a:pt x="3791" y="5044"/>
                    <a:pt x="3801" y="4986"/>
                    <a:pt x="3764" y="4979"/>
                  </a:cubicBezTo>
                  <a:cubicBezTo>
                    <a:pt x="3690" y="4970"/>
                    <a:pt x="3617" y="4966"/>
                    <a:pt x="3544" y="4966"/>
                  </a:cubicBezTo>
                  <a:cubicBezTo>
                    <a:pt x="3470" y="4966"/>
                    <a:pt x="3397" y="4970"/>
                    <a:pt x="3323" y="4979"/>
                  </a:cubicBezTo>
                  <a:cubicBezTo>
                    <a:pt x="3385" y="4825"/>
                    <a:pt x="3439" y="4668"/>
                    <a:pt x="3491" y="4508"/>
                  </a:cubicBezTo>
                  <a:cubicBezTo>
                    <a:pt x="3497" y="4515"/>
                    <a:pt x="3504" y="4521"/>
                    <a:pt x="3515" y="4521"/>
                  </a:cubicBezTo>
                  <a:cubicBezTo>
                    <a:pt x="3594" y="4531"/>
                    <a:pt x="3677" y="4538"/>
                    <a:pt x="3761" y="4538"/>
                  </a:cubicBezTo>
                  <a:cubicBezTo>
                    <a:pt x="3857" y="4538"/>
                    <a:pt x="3954" y="4528"/>
                    <a:pt x="4044" y="4501"/>
                  </a:cubicBezTo>
                  <a:cubicBezTo>
                    <a:pt x="4084" y="4491"/>
                    <a:pt x="4078" y="4426"/>
                    <a:pt x="4037" y="4426"/>
                  </a:cubicBezTo>
                  <a:cubicBezTo>
                    <a:pt x="4036" y="4426"/>
                    <a:pt x="4035" y="4426"/>
                    <a:pt x="4034" y="4426"/>
                  </a:cubicBezTo>
                  <a:cubicBezTo>
                    <a:pt x="3896" y="4437"/>
                    <a:pt x="3763" y="4454"/>
                    <a:pt x="3625" y="4454"/>
                  </a:cubicBezTo>
                  <a:cubicBezTo>
                    <a:pt x="3589" y="4454"/>
                    <a:pt x="3552" y="4453"/>
                    <a:pt x="3515" y="4450"/>
                  </a:cubicBezTo>
                  <a:cubicBezTo>
                    <a:pt x="3511" y="4450"/>
                    <a:pt x="3511" y="4450"/>
                    <a:pt x="3508" y="4453"/>
                  </a:cubicBezTo>
                  <a:cubicBezTo>
                    <a:pt x="3556" y="4296"/>
                    <a:pt x="3593" y="4132"/>
                    <a:pt x="3624" y="3968"/>
                  </a:cubicBezTo>
                  <a:cubicBezTo>
                    <a:pt x="3713" y="3970"/>
                    <a:pt x="3802" y="3974"/>
                    <a:pt x="3892" y="3974"/>
                  </a:cubicBezTo>
                  <a:cubicBezTo>
                    <a:pt x="3950" y="3974"/>
                    <a:pt x="4009" y="3972"/>
                    <a:pt x="4068" y="3968"/>
                  </a:cubicBezTo>
                  <a:cubicBezTo>
                    <a:pt x="4105" y="3965"/>
                    <a:pt x="4105" y="3907"/>
                    <a:pt x="4068" y="3903"/>
                  </a:cubicBezTo>
                  <a:cubicBezTo>
                    <a:pt x="4011" y="3899"/>
                    <a:pt x="3955" y="3898"/>
                    <a:pt x="3898" y="3898"/>
                  </a:cubicBezTo>
                  <a:cubicBezTo>
                    <a:pt x="3810" y="3898"/>
                    <a:pt x="3721" y="3901"/>
                    <a:pt x="3634" y="3903"/>
                  </a:cubicBezTo>
                  <a:cubicBezTo>
                    <a:pt x="3648" y="3811"/>
                    <a:pt x="3661" y="3719"/>
                    <a:pt x="3668" y="3627"/>
                  </a:cubicBezTo>
                  <a:cubicBezTo>
                    <a:pt x="3668" y="3620"/>
                    <a:pt x="3668" y="3616"/>
                    <a:pt x="3665" y="3613"/>
                  </a:cubicBezTo>
                  <a:cubicBezTo>
                    <a:pt x="3665" y="3582"/>
                    <a:pt x="3661" y="3555"/>
                    <a:pt x="3661" y="3528"/>
                  </a:cubicBezTo>
                  <a:cubicBezTo>
                    <a:pt x="3710" y="3520"/>
                    <a:pt x="3759" y="3516"/>
                    <a:pt x="3809" y="3516"/>
                  </a:cubicBezTo>
                  <a:cubicBezTo>
                    <a:pt x="3826" y="3516"/>
                    <a:pt x="3842" y="3516"/>
                    <a:pt x="3859" y="3517"/>
                  </a:cubicBezTo>
                  <a:cubicBezTo>
                    <a:pt x="3890" y="3517"/>
                    <a:pt x="3897" y="3470"/>
                    <a:pt x="3866" y="3459"/>
                  </a:cubicBezTo>
                  <a:cubicBezTo>
                    <a:pt x="3832" y="3451"/>
                    <a:pt x="3796" y="3446"/>
                    <a:pt x="3760" y="3446"/>
                  </a:cubicBezTo>
                  <a:cubicBezTo>
                    <a:pt x="3725" y="3446"/>
                    <a:pt x="3689" y="3451"/>
                    <a:pt x="3655" y="3459"/>
                  </a:cubicBezTo>
                  <a:cubicBezTo>
                    <a:pt x="3641" y="3364"/>
                    <a:pt x="3610" y="3271"/>
                    <a:pt x="3566" y="3186"/>
                  </a:cubicBezTo>
                  <a:lnTo>
                    <a:pt x="3566" y="3186"/>
                  </a:lnTo>
                  <a:cubicBezTo>
                    <a:pt x="3658" y="3193"/>
                    <a:pt x="3754" y="3203"/>
                    <a:pt x="3846" y="3217"/>
                  </a:cubicBezTo>
                  <a:cubicBezTo>
                    <a:pt x="3848" y="3217"/>
                    <a:pt x="3850" y="3217"/>
                    <a:pt x="3853" y="3217"/>
                  </a:cubicBezTo>
                  <a:cubicBezTo>
                    <a:pt x="3902" y="3217"/>
                    <a:pt x="3922" y="3148"/>
                    <a:pt x="3870" y="3135"/>
                  </a:cubicBezTo>
                  <a:cubicBezTo>
                    <a:pt x="3765" y="3108"/>
                    <a:pt x="3660" y="3097"/>
                    <a:pt x="3552" y="3097"/>
                  </a:cubicBezTo>
                  <a:cubicBezTo>
                    <a:pt x="3537" y="3097"/>
                    <a:pt x="3523" y="3097"/>
                    <a:pt x="3508" y="3097"/>
                  </a:cubicBezTo>
                  <a:cubicBezTo>
                    <a:pt x="3361" y="2875"/>
                    <a:pt x="3132" y="2725"/>
                    <a:pt x="2876" y="2674"/>
                  </a:cubicBezTo>
                  <a:cubicBezTo>
                    <a:pt x="2866" y="2660"/>
                    <a:pt x="2852" y="2650"/>
                    <a:pt x="2838" y="2650"/>
                  </a:cubicBezTo>
                  <a:cubicBezTo>
                    <a:pt x="2805" y="2645"/>
                    <a:pt x="2772" y="2643"/>
                    <a:pt x="2739" y="2643"/>
                  </a:cubicBezTo>
                  <a:cubicBezTo>
                    <a:pt x="2297" y="2643"/>
                    <a:pt x="1924" y="3075"/>
                    <a:pt x="1793" y="3463"/>
                  </a:cubicBezTo>
                  <a:cubicBezTo>
                    <a:pt x="1763" y="3551"/>
                    <a:pt x="1674" y="3849"/>
                    <a:pt x="1694" y="4009"/>
                  </a:cubicBezTo>
                  <a:cubicBezTo>
                    <a:pt x="1691" y="4013"/>
                    <a:pt x="1691" y="4016"/>
                    <a:pt x="1687" y="4016"/>
                  </a:cubicBezTo>
                  <a:cubicBezTo>
                    <a:pt x="1421" y="3938"/>
                    <a:pt x="1114" y="3914"/>
                    <a:pt x="813" y="3914"/>
                  </a:cubicBezTo>
                  <a:cubicBezTo>
                    <a:pt x="597" y="3914"/>
                    <a:pt x="384" y="3927"/>
                    <a:pt x="192" y="3941"/>
                  </a:cubicBezTo>
                  <a:cubicBezTo>
                    <a:pt x="174" y="3944"/>
                    <a:pt x="157" y="3951"/>
                    <a:pt x="147" y="3965"/>
                  </a:cubicBezTo>
                  <a:cubicBezTo>
                    <a:pt x="140" y="3886"/>
                    <a:pt x="134" y="3804"/>
                    <a:pt x="130" y="3726"/>
                  </a:cubicBezTo>
                  <a:lnTo>
                    <a:pt x="130" y="3726"/>
                  </a:lnTo>
                  <a:cubicBezTo>
                    <a:pt x="343" y="3730"/>
                    <a:pt x="552" y="3735"/>
                    <a:pt x="761" y="3735"/>
                  </a:cubicBezTo>
                  <a:cubicBezTo>
                    <a:pt x="848" y="3735"/>
                    <a:pt x="934" y="3734"/>
                    <a:pt x="1021" y="3732"/>
                  </a:cubicBezTo>
                  <a:cubicBezTo>
                    <a:pt x="1073" y="3732"/>
                    <a:pt x="1073" y="3657"/>
                    <a:pt x="1021" y="3657"/>
                  </a:cubicBezTo>
                  <a:cubicBezTo>
                    <a:pt x="934" y="3655"/>
                    <a:pt x="847" y="3655"/>
                    <a:pt x="760" y="3655"/>
                  </a:cubicBezTo>
                  <a:cubicBezTo>
                    <a:pt x="550" y="3655"/>
                    <a:pt x="340" y="3659"/>
                    <a:pt x="130" y="3664"/>
                  </a:cubicBezTo>
                  <a:cubicBezTo>
                    <a:pt x="127" y="3534"/>
                    <a:pt x="130" y="3408"/>
                    <a:pt x="144" y="3278"/>
                  </a:cubicBezTo>
                  <a:cubicBezTo>
                    <a:pt x="321" y="3283"/>
                    <a:pt x="499" y="3287"/>
                    <a:pt x="677" y="3287"/>
                  </a:cubicBezTo>
                  <a:cubicBezTo>
                    <a:pt x="781" y="3287"/>
                    <a:pt x="884" y="3285"/>
                    <a:pt x="987" y="3282"/>
                  </a:cubicBezTo>
                  <a:cubicBezTo>
                    <a:pt x="1032" y="3278"/>
                    <a:pt x="1032" y="3213"/>
                    <a:pt x="987" y="3210"/>
                  </a:cubicBezTo>
                  <a:cubicBezTo>
                    <a:pt x="884" y="3206"/>
                    <a:pt x="782" y="3205"/>
                    <a:pt x="680" y="3205"/>
                  </a:cubicBezTo>
                  <a:cubicBezTo>
                    <a:pt x="503" y="3205"/>
                    <a:pt x="328" y="3209"/>
                    <a:pt x="151" y="3213"/>
                  </a:cubicBezTo>
                  <a:cubicBezTo>
                    <a:pt x="171" y="3036"/>
                    <a:pt x="202" y="2862"/>
                    <a:pt x="250" y="2687"/>
                  </a:cubicBezTo>
                  <a:cubicBezTo>
                    <a:pt x="572" y="2710"/>
                    <a:pt x="895" y="2721"/>
                    <a:pt x="1218" y="2721"/>
                  </a:cubicBezTo>
                  <a:cubicBezTo>
                    <a:pt x="1488" y="2721"/>
                    <a:pt x="1757" y="2713"/>
                    <a:pt x="2026" y="2698"/>
                  </a:cubicBezTo>
                  <a:cubicBezTo>
                    <a:pt x="2077" y="2694"/>
                    <a:pt x="2077" y="2619"/>
                    <a:pt x="2026" y="2619"/>
                  </a:cubicBezTo>
                  <a:cubicBezTo>
                    <a:pt x="1699" y="2625"/>
                    <a:pt x="1371" y="2630"/>
                    <a:pt x="1043" y="2630"/>
                  </a:cubicBezTo>
                  <a:cubicBezTo>
                    <a:pt x="785" y="2630"/>
                    <a:pt x="527" y="2627"/>
                    <a:pt x="270" y="2619"/>
                  </a:cubicBezTo>
                  <a:cubicBezTo>
                    <a:pt x="297" y="2517"/>
                    <a:pt x="335" y="2414"/>
                    <a:pt x="376" y="2315"/>
                  </a:cubicBezTo>
                  <a:cubicBezTo>
                    <a:pt x="378" y="2316"/>
                    <a:pt x="380" y="2316"/>
                    <a:pt x="381" y="2316"/>
                  </a:cubicBezTo>
                  <a:cubicBezTo>
                    <a:pt x="397" y="2316"/>
                    <a:pt x="411" y="2303"/>
                    <a:pt x="417" y="2288"/>
                  </a:cubicBezTo>
                  <a:cubicBezTo>
                    <a:pt x="431" y="2257"/>
                    <a:pt x="444" y="2223"/>
                    <a:pt x="458" y="2192"/>
                  </a:cubicBezTo>
                  <a:cubicBezTo>
                    <a:pt x="579" y="2204"/>
                    <a:pt x="701" y="2211"/>
                    <a:pt x="822" y="2211"/>
                  </a:cubicBezTo>
                  <a:cubicBezTo>
                    <a:pt x="1008" y="2211"/>
                    <a:pt x="1193" y="2196"/>
                    <a:pt x="1377" y="2165"/>
                  </a:cubicBezTo>
                  <a:cubicBezTo>
                    <a:pt x="1410" y="2162"/>
                    <a:pt x="1404" y="2107"/>
                    <a:pt x="1373" y="2107"/>
                  </a:cubicBezTo>
                  <a:cubicBezTo>
                    <a:pt x="1372" y="2107"/>
                    <a:pt x="1371" y="2107"/>
                    <a:pt x="1370" y="2107"/>
                  </a:cubicBezTo>
                  <a:cubicBezTo>
                    <a:pt x="1187" y="2122"/>
                    <a:pt x="1004" y="2130"/>
                    <a:pt x="821" y="2130"/>
                  </a:cubicBezTo>
                  <a:cubicBezTo>
                    <a:pt x="710" y="2130"/>
                    <a:pt x="600" y="2127"/>
                    <a:pt x="489" y="2121"/>
                  </a:cubicBezTo>
                  <a:cubicBezTo>
                    <a:pt x="523" y="2035"/>
                    <a:pt x="564" y="1957"/>
                    <a:pt x="605" y="1878"/>
                  </a:cubicBezTo>
                  <a:cubicBezTo>
                    <a:pt x="656" y="1796"/>
                    <a:pt x="711" y="1721"/>
                    <a:pt x="769" y="1646"/>
                  </a:cubicBezTo>
                  <a:cubicBezTo>
                    <a:pt x="920" y="1653"/>
                    <a:pt x="1072" y="1656"/>
                    <a:pt x="1223" y="1656"/>
                  </a:cubicBezTo>
                  <a:cubicBezTo>
                    <a:pt x="1526" y="1656"/>
                    <a:pt x="1829" y="1642"/>
                    <a:pt x="2131" y="1615"/>
                  </a:cubicBezTo>
                  <a:cubicBezTo>
                    <a:pt x="2171" y="1612"/>
                    <a:pt x="2172" y="1550"/>
                    <a:pt x="2134" y="1550"/>
                  </a:cubicBezTo>
                  <a:cubicBezTo>
                    <a:pt x="2133" y="1550"/>
                    <a:pt x="2132" y="1550"/>
                    <a:pt x="2131" y="1550"/>
                  </a:cubicBezTo>
                  <a:cubicBezTo>
                    <a:pt x="1694" y="1574"/>
                    <a:pt x="1257" y="1588"/>
                    <a:pt x="820" y="1588"/>
                  </a:cubicBezTo>
                  <a:cubicBezTo>
                    <a:pt x="970" y="1407"/>
                    <a:pt x="1144" y="1246"/>
                    <a:pt x="1339" y="1110"/>
                  </a:cubicBezTo>
                  <a:cubicBezTo>
                    <a:pt x="1342" y="1123"/>
                    <a:pt x="1356" y="1134"/>
                    <a:pt x="1370" y="1134"/>
                  </a:cubicBezTo>
                  <a:cubicBezTo>
                    <a:pt x="1793" y="1075"/>
                    <a:pt x="2220" y="1045"/>
                    <a:pt x="2650" y="1038"/>
                  </a:cubicBezTo>
                  <a:cubicBezTo>
                    <a:pt x="2709" y="1038"/>
                    <a:pt x="2709" y="953"/>
                    <a:pt x="2650" y="953"/>
                  </a:cubicBezTo>
                  <a:cubicBezTo>
                    <a:pt x="2241" y="956"/>
                    <a:pt x="1831" y="987"/>
                    <a:pt x="1428" y="1052"/>
                  </a:cubicBezTo>
                  <a:cubicBezTo>
                    <a:pt x="1623" y="922"/>
                    <a:pt x="1834" y="819"/>
                    <a:pt x="2056" y="741"/>
                  </a:cubicBezTo>
                  <a:cubicBezTo>
                    <a:pt x="2396" y="625"/>
                    <a:pt x="2738" y="569"/>
                    <a:pt x="3068" y="569"/>
                  </a:cubicBezTo>
                  <a:close/>
                  <a:moveTo>
                    <a:pt x="7179" y="8476"/>
                  </a:moveTo>
                  <a:cubicBezTo>
                    <a:pt x="7227" y="9067"/>
                    <a:pt x="7251" y="9654"/>
                    <a:pt x="7258" y="10245"/>
                  </a:cubicBezTo>
                  <a:cubicBezTo>
                    <a:pt x="7247" y="10249"/>
                    <a:pt x="7240" y="10249"/>
                    <a:pt x="7230" y="10255"/>
                  </a:cubicBezTo>
                  <a:lnTo>
                    <a:pt x="7234" y="10255"/>
                  </a:lnTo>
                  <a:cubicBezTo>
                    <a:pt x="7118" y="10348"/>
                    <a:pt x="7042" y="10501"/>
                    <a:pt x="6960" y="10621"/>
                  </a:cubicBezTo>
                  <a:cubicBezTo>
                    <a:pt x="6868" y="10757"/>
                    <a:pt x="6779" y="10894"/>
                    <a:pt x="6691" y="11034"/>
                  </a:cubicBezTo>
                  <a:cubicBezTo>
                    <a:pt x="6762" y="10457"/>
                    <a:pt x="6762" y="9876"/>
                    <a:pt x="6691" y="9299"/>
                  </a:cubicBezTo>
                  <a:cubicBezTo>
                    <a:pt x="6691" y="9296"/>
                    <a:pt x="6687" y="9292"/>
                    <a:pt x="6687" y="9289"/>
                  </a:cubicBezTo>
                  <a:cubicBezTo>
                    <a:pt x="6745" y="9234"/>
                    <a:pt x="6711" y="9132"/>
                    <a:pt x="6629" y="9128"/>
                  </a:cubicBezTo>
                  <a:cubicBezTo>
                    <a:pt x="5987" y="9111"/>
                    <a:pt x="5347" y="9098"/>
                    <a:pt x="4706" y="9098"/>
                  </a:cubicBezTo>
                  <a:cubicBezTo>
                    <a:pt x="4112" y="9098"/>
                    <a:pt x="3518" y="9109"/>
                    <a:pt x="2924" y="9135"/>
                  </a:cubicBezTo>
                  <a:cubicBezTo>
                    <a:pt x="3173" y="8992"/>
                    <a:pt x="3409" y="8828"/>
                    <a:pt x="3627" y="8647"/>
                  </a:cubicBezTo>
                  <a:lnTo>
                    <a:pt x="3627" y="8647"/>
                  </a:lnTo>
                  <a:cubicBezTo>
                    <a:pt x="3621" y="8683"/>
                    <a:pt x="3645" y="8715"/>
                    <a:pt x="3680" y="8715"/>
                  </a:cubicBezTo>
                  <a:cubicBezTo>
                    <a:pt x="3682" y="8715"/>
                    <a:pt x="3684" y="8715"/>
                    <a:pt x="3685" y="8715"/>
                  </a:cubicBezTo>
                  <a:cubicBezTo>
                    <a:pt x="3732" y="8715"/>
                    <a:pt x="3779" y="8715"/>
                    <a:pt x="3827" y="8715"/>
                  </a:cubicBezTo>
                  <a:cubicBezTo>
                    <a:pt x="4222" y="8715"/>
                    <a:pt x="4643" y="8728"/>
                    <a:pt x="5068" y="8728"/>
                  </a:cubicBezTo>
                  <a:cubicBezTo>
                    <a:pt x="5797" y="8728"/>
                    <a:pt x="6537" y="8689"/>
                    <a:pt x="7179" y="8476"/>
                  </a:cubicBezTo>
                  <a:close/>
                  <a:moveTo>
                    <a:pt x="3588" y="0"/>
                  </a:moveTo>
                  <a:cubicBezTo>
                    <a:pt x="2294" y="0"/>
                    <a:pt x="937" y="728"/>
                    <a:pt x="434" y="1957"/>
                  </a:cubicBezTo>
                  <a:cubicBezTo>
                    <a:pt x="407" y="2004"/>
                    <a:pt x="383" y="2056"/>
                    <a:pt x="355" y="2107"/>
                  </a:cubicBezTo>
                  <a:cubicBezTo>
                    <a:pt x="321" y="2103"/>
                    <a:pt x="291" y="2103"/>
                    <a:pt x="256" y="2100"/>
                  </a:cubicBezTo>
                  <a:cubicBezTo>
                    <a:pt x="256" y="2100"/>
                    <a:pt x="255" y="2100"/>
                    <a:pt x="254" y="2100"/>
                  </a:cubicBezTo>
                  <a:cubicBezTo>
                    <a:pt x="222" y="2100"/>
                    <a:pt x="210" y="2162"/>
                    <a:pt x="246" y="2168"/>
                  </a:cubicBezTo>
                  <a:cubicBezTo>
                    <a:pt x="274" y="2172"/>
                    <a:pt x="294" y="2172"/>
                    <a:pt x="321" y="2175"/>
                  </a:cubicBezTo>
                  <a:cubicBezTo>
                    <a:pt x="154" y="2506"/>
                    <a:pt x="52" y="2868"/>
                    <a:pt x="21" y="3237"/>
                  </a:cubicBezTo>
                  <a:cubicBezTo>
                    <a:pt x="21" y="3241"/>
                    <a:pt x="21" y="3241"/>
                    <a:pt x="21" y="3244"/>
                  </a:cubicBezTo>
                  <a:cubicBezTo>
                    <a:pt x="0" y="3500"/>
                    <a:pt x="21" y="3760"/>
                    <a:pt x="75" y="4013"/>
                  </a:cubicBezTo>
                  <a:cubicBezTo>
                    <a:pt x="82" y="4028"/>
                    <a:pt x="98" y="4038"/>
                    <a:pt x="114" y="4038"/>
                  </a:cubicBezTo>
                  <a:cubicBezTo>
                    <a:pt x="122" y="4038"/>
                    <a:pt x="130" y="4035"/>
                    <a:pt x="137" y="4030"/>
                  </a:cubicBezTo>
                  <a:cubicBezTo>
                    <a:pt x="144" y="4050"/>
                    <a:pt x="164" y="4067"/>
                    <a:pt x="188" y="4067"/>
                  </a:cubicBezTo>
                  <a:cubicBezTo>
                    <a:pt x="451" y="4071"/>
                    <a:pt x="711" y="4074"/>
                    <a:pt x="970" y="4091"/>
                  </a:cubicBezTo>
                  <a:cubicBezTo>
                    <a:pt x="1209" y="4107"/>
                    <a:pt x="1448" y="4157"/>
                    <a:pt x="1681" y="4157"/>
                  </a:cubicBezTo>
                  <a:cubicBezTo>
                    <a:pt x="1702" y="4157"/>
                    <a:pt x="1722" y="4157"/>
                    <a:pt x="1742" y="4156"/>
                  </a:cubicBezTo>
                  <a:cubicBezTo>
                    <a:pt x="1763" y="4156"/>
                    <a:pt x="1780" y="4146"/>
                    <a:pt x="1790" y="4129"/>
                  </a:cubicBezTo>
                  <a:cubicBezTo>
                    <a:pt x="1793" y="4129"/>
                    <a:pt x="1796" y="4129"/>
                    <a:pt x="1798" y="4129"/>
                  </a:cubicBezTo>
                  <a:cubicBezTo>
                    <a:pt x="1829" y="4129"/>
                    <a:pt x="1856" y="4112"/>
                    <a:pt x="1865" y="4084"/>
                  </a:cubicBezTo>
                  <a:cubicBezTo>
                    <a:pt x="1868" y="4077"/>
                    <a:pt x="1868" y="4071"/>
                    <a:pt x="1865" y="4064"/>
                  </a:cubicBezTo>
                  <a:cubicBezTo>
                    <a:pt x="2084" y="4009"/>
                    <a:pt x="2302" y="3951"/>
                    <a:pt x="2521" y="3896"/>
                  </a:cubicBezTo>
                  <a:cubicBezTo>
                    <a:pt x="2555" y="3886"/>
                    <a:pt x="2575" y="3859"/>
                    <a:pt x="2579" y="3821"/>
                  </a:cubicBezTo>
                  <a:cubicBezTo>
                    <a:pt x="2610" y="3459"/>
                    <a:pt x="2661" y="3077"/>
                    <a:pt x="3026" y="2906"/>
                  </a:cubicBezTo>
                  <a:cubicBezTo>
                    <a:pt x="3036" y="2903"/>
                    <a:pt x="3047" y="2896"/>
                    <a:pt x="3053" y="2886"/>
                  </a:cubicBezTo>
                  <a:cubicBezTo>
                    <a:pt x="3153" y="2940"/>
                    <a:pt x="3241" y="3015"/>
                    <a:pt x="3310" y="3104"/>
                  </a:cubicBezTo>
                  <a:cubicBezTo>
                    <a:pt x="3323" y="3118"/>
                    <a:pt x="3330" y="3135"/>
                    <a:pt x="3340" y="3152"/>
                  </a:cubicBezTo>
                  <a:cubicBezTo>
                    <a:pt x="3344" y="3159"/>
                    <a:pt x="3347" y="3162"/>
                    <a:pt x="3354" y="3166"/>
                  </a:cubicBezTo>
                  <a:cubicBezTo>
                    <a:pt x="3487" y="3384"/>
                    <a:pt x="3484" y="3616"/>
                    <a:pt x="3463" y="3869"/>
                  </a:cubicBezTo>
                  <a:cubicBezTo>
                    <a:pt x="3463" y="3893"/>
                    <a:pt x="3477" y="3917"/>
                    <a:pt x="3497" y="3924"/>
                  </a:cubicBezTo>
                  <a:cubicBezTo>
                    <a:pt x="3327" y="4494"/>
                    <a:pt x="3108" y="5047"/>
                    <a:pt x="2845" y="5577"/>
                  </a:cubicBezTo>
                  <a:lnTo>
                    <a:pt x="2821" y="5577"/>
                  </a:lnTo>
                  <a:cubicBezTo>
                    <a:pt x="2784" y="5580"/>
                    <a:pt x="2777" y="5631"/>
                    <a:pt x="2811" y="5645"/>
                  </a:cubicBezTo>
                  <a:cubicBezTo>
                    <a:pt x="2241" y="6813"/>
                    <a:pt x="1520" y="7923"/>
                    <a:pt x="953" y="9087"/>
                  </a:cubicBezTo>
                  <a:lnTo>
                    <a:pt x="919" y="9087"/>
                  </a:lnTo>
                  <a:cubicBezTo>
                    <a:pt x="871" y="9087"/>
                    <a:pt x="871" y="9156"/>
                    <a:pt x="919" y="9156"/>
                  </a:cubicBezTo>
                  <a:lnTo>
                    <a:pt x="936" y="9156"/>
                  </a:lnTo>
                  <a:cubicBezTo>
                    <a:pt x="939" y="9166"/>
                    <a:pt x="943" y="9173"/>
                    <a:pt x="946" y="9180"/>
                  </a:cubicBezTo>
                  <a:cubicBezTo>
                    <a:pt x="946" y="9186"/>
                    <a:pt x="943" y="9186"/>
                    <a:pt x="943" y="9190"/>
                  </a:cubicBezTo>
                  <a:cubicBezTo>
                    <a:pt x="885" y="9764"/>
                    <a:pt x="864" y="10382"/>
                    <a:pt x="926" y="10956"/>
                  </a:cubicBezTo>
                  <a:cubicBezTo>
                    <a:pt x="928" y="10999"/>
                    <a:pt x="962" y="11025"/>
                    <a:pt x="997" y="11025"/>
                  </a:cubicBezTo>
                  <a:cubicBezTo>
                    <a:pt x="1015" y="11025"/>
                    <a:pt x="1034" y="11018"/>
                    <a:pt x="1049" y="11003"/>
                  </a:cubicBezTo>
                  <a:cubicBezTo>
                    <a:pt x="1056" y="11020"/>
                    <a:pt x="1069" y="11031"/>
                    <a:pt x="1086" y="11031"/>
                  </a:cubicBezTo>
                  <a:cubicBezTo>
                    <a:pt x="1609" y="11028"/>
                    <a:pt x="2129" y="11025"/>
                    <a:pt x="2647" y="11025"/>
                  </a:cubicBezTo>
                  <a:cubicBezTo>
                    <a:pt x="3950" y="11025"/>
                    <a:pt x="5243" y="11042"/>
                    <a:pt x="6557" y="11113"/>
                  </a:cubicBezTo>
                  <a:cubicBezTo>
                    <a:pt x="6571" y="11113"/>
                    <a:pt x="6588" y="11109"/>
                    <a:pt x="6605" y="11099"/>
                  </a:cubicBezTo>
                  <a:cubicBezTo>
                    <a:pt x="6615" y="11109"/>
                    <a:pt x="6628" y="11113"/>
                    <a:pt x="6640" y="11113"/>
                  </a:cubicBezTo>
                  <a:cubicBezTo>
                    <a:pt x="6658" y="11113"/>
                    <a:pt x="6676" y="11103"/>
                    <a:pt x="6684" y="11085"/>
                  </a:cubicBezTo>
                  <a:cubicBezTo>
                    <a:pt x="6695" y="11106"/>
                    <a:pt x="6716" y="11117"/>
                    <a:pt x="6738" y="11117"/>
                  </a:cubicBezTo>
                  <a:cubicBezTo>
                    <a:pt x="6756" y="11117"/>
                    <a:pt x="6774" y="11109"/>
                    <a:pt x="6786" y="11092"/>
                  </a:cubicBezTo>
                  <a:cubicBezTo>
                    <a:pt x="6889" y="10959"/>
                    <a:pt x="6988" y="10826"/>
                    <a:pt x="7087" y="10689"/>
                  </a:cubicBezTo>
                  <a:cubicBezTo>
                    <a:pt x="7159" y="10590"/>
                    <a:pt x="7251" y="10488"/>
                    <a:pt x="7305" y="10375"/>
                  </a:cubicBezTo>
                  <a:cubicBezTo>
                    <a:pt x="7329" y="10375"/>
                    <a:pt x="7350" y="10358"/>
                    <a:pt x="7353" y="10334"/>
                  </a:cubicBezTo>
                  <a:cubicBezTo>
                    <a:pt x="7411" y="9706"/>
                    <a:pt x="7398" y="9074"/>
                    <a:pt x="7312" y="8449"/>
                  </a:cubicBezTo>
                  <a:cubicBezTo>
                    <a:pt x="7309" y="8435"/>
                    <a:pt x="7302" y="8421"/>
                    <a:pt x="7288" y="8415"/>
                  </a:cubicBezTo>
                  <a:cubicBezTo>
                    <a:pt x="7297" y="8388"/>
                    <a:pt x="7283" y="8354"/>
                    <a:pt x="7250" y="8354"/>
                  </a:cubicBezTo>
                  <a:cubicBezTo>
                    <a:pt x="7245" y="8354"/>
                    <a:pt x="7240" y="8355"/>
                    <a:pt x="7234" y="8357"/>
                  </a:cubicBezTo>
                  <a:cubicBezTo>
                    <a:pt x="6124" y="8664"/>
                    <a:pt x="4843" y="8531"/>
                    <a:pt x="3696" y="8589"/>
                  </a:cubicBezTo>
                  <a:cubicBezTo>
                    <a:pt x="5577" y="7014"/>
                    <a:pt x="7063" y="3883"/>
                    <a:pt x="6154" y="1642"/>
                  </a:cubicBezTo>
                  <a:cubicBezTo>
                    <a:pt x="5695" y="504"/>
                    <a:pt x="4664" y="0"/>
                    <a:pt x="3588"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0"/>
            <p:cNvSpPr/>
            <p:nvPr/>
          </p:nvSpPr>
          <p:spPr>
            <a:xfrm>
              <a:off x="2298078" y="3806681"/>
              <a:ext cx="21342" cy="1567"/>
            </a:xfrm>
            <a:custGeom>
              <a:avLst/>
              <a:gdLst/>
              <a:ahLst/>
              <a:cxnLst/>
              <a:rect l="l" t="t" r="r" b="b"/>
              <a:pathLst>
                <a:path w="831" h="61" extrusionOk="0">
                  <a:moveTo>
                    <a:pt x="571" y="0"/>
                  </a:moveTo>
                  <a:cubicBezTo>
                    <a:pt x="392" y="0"/>
                    <a:pt x="213" y="3"/>
                    <a:pt x="32" y="5"/>
                  </a:cubicBezTo>
                  <a:cubicBezTo>
                    <a:pt x="1" y="5"/>
                    <a:pt x="1" y="56"/>
                    <a:pt x="32" y="56"/>
                  </a:cubicBezTo>
                  <a:cubicBezTo>
                    <a:pt x="237" y="56"/>
                    <a:pt x="439" y="61"/>
                    <a:pt x="642" y="61"/>
                  </a:cubicBezTo>
                  <a:cubicBezTo>
                    <a:pt x="692" y="61"/>
                    <a:pt x="743" y="60"/>
                    <a:pt x="793" y="60"/>
                  </a:cubicBezTo>
                  <a:cubicBezTo>
                    <a:pt x="831" y="60"/>
                    <a:pt x="831" y="2"/>
                    <a:pt x="793" y="2"/>
                  </a:cubicBezTo>
                  <a:cubicBezTo>
                    <a:pt x="719" y="1"/>
                    <a:pt x="645" y="0"/>
                    <a:pt x="571"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40"/>
          <p:cNvGrpSpPr/>
          <p:nvPr/>
        </p:nvGrpSpPr>
        <p:grpSpPr>
          <a:xfrm>
            <a:off x="7263453" y="1302949"/>
            <a:ext cx="333231" cy="456570"/>
            <a:chOff x="1635521" y="3566498"/>
            <a:chExt cx="186506" cy="255567"/>
          </a:xfrm>
        </p:grpSpPr>
        <p:sp>
          <p:nvSpPr>
            <p:cNvPr id="860" name="Google Shape;860;p40"/>
            <p:cNvSpPr/>
            <p:nvPr/>
          </p:nvSpPr>
          <p:spPr>
            <a:xfrm>
              <a:off x="1635521" y="3566498"/>
              <a:ext cx="186506" cy="255567"/>
            </a:xfrm>
            <a:custGeom>
              <a:avLst/>
              <a:gdLst/>
              <a:ahLst/>
              <a:cxnLst/>
              <a:rect l="l" t="t" r="r" b="b"/>
              <a:pathLst>
                <a:path w="7262" h="9951" extrusionOk="0">
                  <a:moveTo>
                    <a:pt x="6623" y="167"/>
                  </a:moveTo>
                  <a:cubicBezTo>
                    <a:pt x="6647" y="539"/>
                    <a:pt x="6715" y="939"/>
                    <a:pt x="6688" y="1304"/>
                  </a:cubicBezTo>
                  <a:cubicBezTo>
                    <a:pt x="6654" y="1741"/>
                    <a:pt x="6507" y="2011"/>
                    <a:pt x="6213" y="2359"/>
                  </a:cubicBezTo>
                  <a:cubicBezTo>
                    <a:pt x="5786" y="2865"/>
                    <a:pt x="5318" y="3343"/>
                    <a:pt x="4888" y="3842"/>
                  </a:cubicBezTo>
                  <a:cubicBezTo>
                    <a:pt x="4874" y="3859"/>
                    <a:pt x="4874" y="3879"/>
                    <a:pt x="4884" y="3896"/>
                  </a:cubicBezTo>
                  <a:lnTo>
                    <a:pt x="4881" y="3896"/>
                  </a:lnTo>
                  <a:cubicBezTo>
                    <a:pt x="4878" y="3896"/>
                    <a:pt x="4875" y="3896"/>
                    <a:pt x="4872" y="3896"/>
                  </a:cubicBezTo>
                  <a:cubicBezTo>
                    <a:pt x="4792" y="3896"/>
                    <a:pt x="4795" y="4026"/>
                    <a:pt x="4881" y="4036"/>
                  </a:cubicBezTo>
                  <a:cubicBezTo>
                    <a:pt x="6739" y="4265"/>
                    <a:pt x="7261" y="6365"/>
                    <a:pt x="6500" y="7847"/>
                  </a:cubicBezTo>
                  <a:cubicBezTo>
                    <a:pt x="6288" y="8250"/>
                    <a:pt x="6005" y="8612"/>
                    <a:pt x="5663" y="8913"/>
                  </a:cubicBezTo>
                  <a:lnTo>
                    <a:pt x="5670" y="8906"/>
                  </a:lnTo>
                  <a:cubicBezTo>
                    <a:pt x="6606" y="7858"/>
                    <a:pt x="6722" y="6116"/>
                    <a:pt x="5841" y="4992"/>
                  </a:cubicBezTo>
                  <a:cubicBezTo>
                    <a:pt x="5649" y="4747"/>
                    <a:pt x="5404" y="4525"/>
                    <a:pt x="5113" y="4402"/>
                  </a:cubicBezTo>
                  <a:cubicBezTo>
                    <a:pt x="4902" y="4313"/>
                    <a:pt x="4509" y="4395"/>
                    <a:pt x="4345" y="4309"/>
                  </a:cubicBezTo>
                  <a:cubicBezTo>
                    <a:pt x="4119" y="4190"/>
                    <a:pt x="4212" y="4347"/>
                    <a:pt x="4345" y="4057"/>
                  </a:cubicBezTo>
                  <a:cubicBezTo>
                    <a:pt x="4461" y="3811"/>
                    <a:pt x="4796" y="3579"/>
                    <a:pt x="4987" y="3374"/>
                  </a:cubicBezTo>
                  <a:cubicBezTo>
                    <a:pt x="5414" y="2916"/>
                    <a:pt x="5841" y="2458"/>
                    <a:pt x="6244" y="1977"/>
                  </a:cubicBezTo>
                  <a:cubicBezTo>
                    <a:pt x="6257" y="1963"/>
                    <a:pt x="6257" y="1939"/>
                    <a:pt x="6244" y="1926"/>
                  </a:cubicBezTo>
                  <a:cubicBezTo>
                    <a:pt x="6288" y="1499"/>
                    <a:pt x="6281" y="1068"/>
                    <a:pt x="6227" y="645"/>
                  </a:cubicBezTo>
                  <a:cubicBezTo>
                    <a:pt x="6225" y="626"/>
                    <a:pt x="6212" y="617"/>
                    <a:pt x="6198" y="617"/>
                  </a:cubicBezTo>
                  <a:cubicBezTo>
                    <a:pt x="6187" y="617"/>
                    <a:pt x="6176" y="622"/>
                    <a:pt x="6169" y="631"/>
                  </a:cubicBezTo>
                  <a:cubicBezTo>
                    <a:pt x="6155" y="624"/>
                    <a:pt x="6138" y="621"/>
                    <a:pt x="6124" y="621"/>
                  </a:cubicBezTo>
                  <a:cubicBezTo>
                    <a:pt x="5323" y="612"/>
                    <a:pt x="4496" y="579"/>
                    <a:pt x="3672" y="579"/>
                  </a:cubicBezTo>
                  <a:cubicBezTo>
                    <a:pt x="2959" y="579"/>
                    <a:pt x="2248" y="604"/>
                    <a:pt x="1558" y="689"/>
                  </a:cubicBezTo>
                  <a:cubicBezTo>
                    <a:pt x="1657" y="631"/>
                    <a:pt x="1756" y="573"/>
                    <a:pt x="1852" y="515"/>
                  </a:cubicBezTo>
                  <a:cubicBezTo>
                    <a:pt x="1964" y="450"/>
                    <a:pt x="2084" y="389"/>
                    <a:pt x="2183" y="307"/>
                  </a:cubicBezTo>
                  <a:cubicBezTo>
                    <a:pt x="2200" y="286"/>
                    <a:pt x="2204" y="259"/>
                    <a:pt x="2190" y="239"/>
                  </a:cubicBezTo>
                  <a:lnTo>
                    <a:pt x="2190" y="239"/>
                  </a:lnTo>
                  <a:cubicBezTo>
                    <a:pt x="2567" y="279"/>
                    <a:pt x="2944" y="294"/>
                    <a:pt x="3322" y="294"/>
                  </a:cubicBezTo>
                  <a:cubicBezTo>
                    <a:pt x="4421" y="294"/>
                    <a:pt x="5522" y="167"/>
                    <a:pt x="6623" y="167"/>
                  </a:cubicBezTo>
                  <a:close/>
                  <a:moveTo>
                    <a:pt x="1602" y="761"/>
                  </a:moveTo>
                  <a:cubicBezTo>
                    <a:pt x="2206" y="828"/>
                    <a:pt x="2825" y="849"/>
                    <a:pt x="3446" y="849"/>
                  </a:cubicBezTo>
                  <a:cubicBezTo>
                    <a:pt x="4345" y="849"/>
                    <a:pt x="5251" y="805"/>
                    <a:pt x="6128" y="788"/>
                  </a:cubicBezTo>
                  <a:cubicBezTo>
                    <a:pt x="6138" y="788"/>
                    <a:pt x="6145" y="785"/>
                    <a:pt x="6155" y="782"/>
                  </a:cubicBezTo>
                  <a:lnTo>
                    <a:pt x="6155" y="782"/>
                  </a:lnTo>
                  <a:cubicBezTo>
                    <a:pt x="6131" y="1167"/>
                    <a:pt x="6117" y="1550"/>
                    <a:pt x="6080" y="1932"/>
                  </a:cubicBezTo>
                  <a:cubicBezTo>
                    <a:pt x="6076" y="1956"/>
                    <a:pt x="6087" y="1980"/>
                    <a:pt x="6107" y="1994"/>
                  </a:cubicBezTo>
                  <a:cubicBezTo>
                    <a:pt x="5322" y="2749"/>
                    <a:pt x="4587" y="3555"/>
                    <a:pt x="3843" y="4347"/>
                  </a:cubicBezTo>
                  <a:cubicBezTo>
                    <a:pt x="3795" y="4402"/>
                    <a:pt x="3829" y="4490"/>
                    <a:pt x="3904" y="4490"/>
                  </a:cubicBezTo>
                  <a:cubicBezTo>
                    <a:pt x="3938" y="4489"/>
                    <a:pt x="3971" y="4489"/>
                    <a:pt x="4003" y="4489"/>
                  </a:cubicBezTo>
                  <a:cubicBezTo>
                    <a:pt x="7197" y="4489"/>
                    <a:pt x="6719" y="8924"/>
                    <a:pt x="4102" y="9668"/>
                  </a:cubicBezTo>
                  <a:cubicBezTo>
                    <a:pt x="3851" y="9739"/>
                    <a:pt x="3595" y="9773"/>
                    <a:pt x="3340" y="9773"/>
                  </a:cubicBezTo>
                  <a:cubicBezTo>
                    <a:pt x="2783" y="9773"/>
                    <a:pt x="2233" y="9610"/>
                    <a:pt x="1760" y="9313"/>
                  </a:cubicBezTo>
                  <a:lnTo>
                    <a:pt x="1760" y="9313"/>
                  </a:lnTo>
                  <a:cubicBezTo>
                    <a:pt x="2156" y="9350"/>
                    <a:pt x="2552" y="9391"/>
                    <a:pt x="2951" y="9412"/>
                  </a:cubicBezTo>
                  <a:cubicBezTo>
                    <a:pt x="2953" y="9412"/>
                    <a:pt x="2954" y="9412"/>
                    <a:pt x="2955" y="9412"/>
                  </a:cubicBezTo>
                  <a:cubicBezTo>
                    <a:pt x="3003" y="9412"/>
                    <a:pt x="2998" y="9336"/>
                    <a:pt x="2951" y="9333"/>
                  </a:cubicBezTo>
                  <a:cubicBezTo>
                    <a:pt x="2514" y="9289"/>
                    <a:pt x="2077" y="9265"/>
                    <a:pt x="1640" y="9234"/>
                  </a:cubicBezTo>
                  <a:cubicBezTo>
                    <a:pt x="1517" y="9152"/>
                    <a:pt x="1404" y="9060"/>
                    <a:pt x="1295" y="8957"/>
                  </a:cubicBezTo>
                  <a:lnTo>
                    <a:pt x="1295" y="8957"/>
                  </a:lnTo>
                  <a:cubicBezTo>
                    <a:pt x="1678" y="9060"/>
                    <a:pt x="2070" y="9118"/>
                    <a:pt x="2467" y="9135"/>
                  </a:cubicBezTo>
                  <a:cubicBezTo>
                    <a:pt x="2514" y="9135"/>
                    <a:pt x="2514" y="9063"/>
                    <a:pt x="2467" y="9056"/>
                  </a:cubicBezTo>
                  <a:cubicBezTo>
                    <a:pt x="2040" y="9029"/>
                    <a:pt x="1613" y="8964"/>
                    <a:pt x="1199" y="8862"/>
                  </a:cubicBezTo>
                  <a:cubicBezTo>
                    <a:pt x="1121" y="8780"/>
                    <a:pt x="1046" y="8694"/>
                    <a:pt x="978" y="8602"/>
                  </a:cubicBezTo>
                  <a:lnTo>
                    <a:pt x="978" y="8602"/>
                  </a:lnTo>
                  <a:cubicBezTo>
                    <a:pt x="1288" y="8647"/>
                    <a:pt x="1599" y="8694"/>
                    <a:pt x="1910" y="8725"/>
                  </a:cubicBezTo>
                  <a:cubicBezTo>
                    <a:pt x="1911" y="8725"/>
                    <a:pt x="1912" y="8725"/>
                    <a:pt x="1913" y="8725"/>
                  </a:cubicBezTo>
                  <a:cubicBezTo>
                    <a:pt x="1955" y="8725"/>
                    <a:pt x="1960" y="8657"/>
                    <a:pt x="1920" y="8650"/>
                  </a:cubicBezTo>
                  <a:cubicBezTo>
                    <a:pt x="1589" y="8599"/>
                    <a:pt x="1254" y="8565"/>
                    <a:pt x="919" y="8524"/>
                  </a:cubicBezTo>
                  <a:cubicBezTo>
                    <a:pt x="841" y="8408"/>
                    <a:pt x="773" y="8288"/>
                    <a:pt x="711" y="8165"/>
                  </a:cubicBezTo>
                  <a:lnTo>
                    <a:pt x="711" y="8165"/>
                  </a:lnTo>
                  <a:cubicBezTo>
                    <a:pt x="849" y="8187"/>
                    <a:pt x="991" y="8199"/>
                    <a:pt x="1132" y="8199"/>
                  </a:cubicBezTo>
                  <a:cubicBezTo>
                    <a:pt x="1207" y="8199"/>
                    <a:pt x="1282" y="8196"/>
                    <a:pt x="1357" y="8189"/>
                  </a:cubicBezTo>
                  <a:cubicBezTo>
                    <a:pt x="1401" y="8186"/>
                    <a:pt x="1401" y="8124"/>
                    <a:pt x="1357" y="8124"/>
                  </a:cubicBezTo>
                  <a:cubicBezTo>
                    <a:pt x="1300" y="8126"/>
                    <a:pt x="1244" y="8127"/>
                    <a:pt x="1187" y="8127"/>
                  </a:cubicBezTo>
                  <a:cubicBezTo>
                    <a:pt x="1017" y="8127"/>
                    <a:pt x="846" y="8119"/>
                    <a:pt x="677" y="8104"/>
                  </a:cubicBezTo>
                  <a:cubicBezTo>
                    <a:pt x="626" y="7994"/>
                    <a:pt x="581" y="7885"/>
                    <a:pt x="544" y="7772"/>
                  </a:cubicBezTo>
                  <a:lnTo>
                    <a:pt x="544" y="7772"/>
                  </a:lnTo>
                  <a:cubicBezTo>
                    <a:pt x="721" y="7796"/>
                    <a:pt x="902" y="7824"/>
                    <a:pt x="1083" y="7841"/>
                  </a:cubicBezTo>
                  <a:cubicBezTo>
                    <a:pt x="1084" y="7841"/>
                    <a:pt x="1085" y="7841"/>
                    <a:pt x="1086" y="7841"/>
                  </a:cubicBezTo>
                  <a:cubicBezTo>
                    <a:pt x="1121" y="7841"/>
                    <a:pt x="1130" y="7779"/>
                    <a:pt x="1090" y="7772"/>
                  </a:cubicBezTo>
                  <a:cubicBezTo>
                    <a:pt x="906" y="7745"/>
                    <a:pt x="715" y="7725"/>
                    <a:pt x="527" y="7701"/>
                  </a:cubicBezTo>
                  <a:cubicBezTo>
                    <a:pt x="523" y="7701"/>
                    <a:pt x="523" y="7704"/>
                    <a:pt x="520" y="7704"/>
                  </a:cubicBezTo>
                  <a:cubicBezTo>
                    <a:pt x="462" y="7523"/>
                    <a:pt x="417" y="7335"/>
                    <a:pt x="387" y="7147"/>
                  </a:cubicBezTo>
                  <a:lnTo>
                    <a:pt x="390" y="7147"/>
                  </a:lnTo>
                  <a:cubicBezTo>
                    <a:pt x="528" y="7150"/>
                    <a:pt x="667" y="7152"/>
                    <a:pt x="806" y="7152"/>
                  </a:cubicBezTo>
                  <a:cubicBezTo>
                    <a:pt x="863" y="7152"/>
                    <a:pt x="920" y="7152"/>
                    <a:pt x="978" y="7151"/>
                  </a:cubicBezTo>
                  <a:cubicBezTo>
                    <a:pt x="1012" y="7144"/>
                    <a:pt x="1012" y="7093"/>
                    <a:pt x="978" y="7089"/>
                  </a:cubicBezTo>
                  <a:cubicBezTo>
                    <a:pt x="916" y="7087"/>
                    <a:pt x="855" y="7086"/>
                    <a:pt x="794" y="7086"/>
                  </a:cubicBezTo>
                  <a:cubicBezTo>
                    <a:pt x="659" y="7086"/>
                    <a:pt x="524" y="7090"/>
                    <a:pt x="390" y="7093"/>
                  </a:cubicBezTo>
                  <a:cubicBezTo>
                    <a:pt x="383" y="7093"/>
                    <a:pt x="383" y="7096"/>
                    <a:pt x="380" y="7096"/>
                  </a:cubicBezTo>
                  <a:cubicBezTo>
                    <a:pt x="335" y="6820"/>
                    <a:pt x="312" y="6539"/>
                    <a:pt x="301" y="6259"/>
                  </a:cubicBezTo>
                  <a:lnTo>
                    <a:pt x="301" y="6259"/>
                  </a:lnTo>
                  <a:cubicBezTo>
                    <a:pt x="305" y="6270"/>
                    <a:pt x="312" y="6273"/>
                    <a:pt x="318" y="6273"/>
                  </a:cubicBezTo>
                  <a:cubicBezTo>
                    <a:pt x="329" y="6273"/>
                    <a:pt x="340" y="6273"/>
                    <a:pt x="351" y="6273"/>
                  </a:cubicBezTo>
                  <a:cubicBezTo>
                    <a:pt x="514" y="6273"/>
                    <a:pt x="677" y="6297"/>
                    <a:pt x="831" y="6348"/>
                  </a:cubicBezTo>
                  <a:cubicBezTo>
                    <a:pt x="833" y="6349"/>
                    <a:pt x="835" y="6349"/>
                    <a:pt x="837" y="6349"/>
                  </a:cubicBezTo>
                  <a:cubicBezTo>
                    <a:pt x="863" y="6349"/>
                    <a:pt x="873" y="6310"/>
                    <a:pt x="844" y="6300"/>
                  </a:cubicBezTo>
                  <a:cubicBezTo>
                    <a:pt x="702" y="6255"/>
                    <a:pt x="554" y="6233"/>
                    <a:pt x="406" y="6233"/>
                  </a:cubicBezTo>
                  <a:cubicBezTo>
                    <a:pt x="377" y="6233"/>
                    <a:pt x="348" y="6234"/>
                    <a:pt x="318" y="6236"/>
                  </a:cubicBezTo>
                  <a:cubicBezTo>
                    <a:pt x="308" y="6236"/>
                    <a:pt x="301" y="6242"/>
                    <a:pt x="301" y="6253"/>
                  </a:cubicBezTo>
                  <a:cubicBezTo>
                    <a:pt x="298" y="6116"/>
                    <a:pt x="294" y="5976"/>
                    <a:pt x="294" y="5839"/>
                  </a:cubicBezTo>
                  <a:lnTo>
                    <a:pt x="294" y="5839"/>
                  </a:lnTo>
                  <a:cubicBezTo>
                    <a:pt x="475" y="5856"/>
                    <a:pt x="656" y="5867"/>
                    <a:pt x="837" y="5870"/>
                  </a:cubicBezTo>
                  <a:cubicBezTo>
                    <a:pt x="875" y="5870"/>
                    <a:pt x="875" y="5815"/>
                    <a:pt x="837" y="5809"/>
                  </a:cubicBezTo>
                  <a:cubicBezTo>
                    <a:pt x="656" y="5792"/>
                    <a:pt x="475" y="5781"/>
                    <a:pt x="294" y="5781"/>
                  </a:cubicBezTo>
                  <a:lnTo>
                    <a:pt x="294" y="5597"/>
                  </a:lnTo>
                  <a:cubicBezTo>
                    <a:pt x="294" y="5580"/>
                    <a:pt x="284" y="5559"/>
                    <a:pt x="267" y="5552"/>
                  </a:cubicBezTo>
                  <a:lnTo>
                    <a:pt x="267" y="5552"/>
                  </a:lnTo>
                  <a:cubicBezTo>
                    <a:pt x="469" y="5587"/>
                    <a:pt x="670" y="5614"/>
                    <a:pt x="872" y="5638"/>
                  </a:cubicBezTo>
                  <a:cubicBezTo>
                    <a:pt x="1011" y="5654"/>
                    <a:pt x="1154" y="5679"/>
                    <a:pt x="1294" y="5679"/>
                  </a:cubicBezTo>
                  <a:cubicBezTo>
                    <a:pt x="1355" y="5679"/>
                    <a:pt x="1416" y="5674"/>
                    <a:pt x="1476" y="5662"/>
                  </a:cubicBezTo>
                  <a:cubicBezTo>
                    <a:pt x="1480" y="5662"/>
                    <a:pt x="1480" y="5658"/>
                    <a:pt x="1483" y="5658"/>
                  </a:cubicBezTo>
                  <a:cubicBezTo>
                    <a:pt x="1184" y="6689"/>
                    <a:pt x="2128" y="7885"/>
                    <a:pt x="3141" y="7885"/>
                  </a:cubicBezTo>
                  <a:cubicBezTo>
                    <a:pt x="3410" y="7885"/>
                    <a:pt x="3685" y="7800"/>
                    <a:pt x="3942" y="7605"/>
                  </a:cubicBezTo>
                  <a:cubicBezTo>
                    <a:pt x="4488" y="7188"/>
                    <a:pt x="4584" y="6454"/>
                    <a:pt x="4294" y="5856"/>
                  </a:cubicBezTo>
                  <a:cubicBezTo>
                    <a:pt x="3945" y="5136"/>
                    <a:pt x="3163" y="4805"/>
                    <a:pt x="2405" y="4750"/>
                  </a:cubicBezTo>
                  <a:cubicBezTo>
                    <a:pt x="2408" y="4702"/>
                    <a:pt x="2412" y="4661"/>
                    <a:pt x="2412" y="4617"/>
                  </a:cubicBezTo>
                  <a:cubicBezTo>
                    <a:pt x="2574" y="4619"/>
                    <a:pt x="2739" y="4623"/>
                    <a:pt x="2902" y="4623"/>
                  </a:cubicBezTo>
                  <a:cubicBezTo>
                    <a:pt x="2976" y="4623"/>
                    <a:pt x="3049" y="4622"/>
                    <a:pt x="3122" y="4620"/>
                  </a:cubicBezTo>
                  <a:cubicBezTo>
                    <a:pt x="3156" y="4620"/>
                    <a:pt x="3156" y="4569"/>
                    <a:pt x="3122" y="4569"/>
                  </a:cubicBezTo>
                  <a:cubicBezTo>
                    <a:pt x="3049" y="4567"/>
                    <a:pt x="2976" y="4566"/>
                    <a:pt x="2903" y="4566"/>
                  </a:cubicBezTo>
                  <a:cubicBezTo>
                    <a:pt x="2740" y="4566"/>
                    <a:pt x="2578" y="4570"/>
                    <a:pt x="2415" y="4572"/>
                  </a:cubicBezTo>
                  <a:cubicBezTo>
                    <a:pt x="2419" y="4439"/>
                    <a:pt x="2429" y="4303"/>
                    <a:pt x="2453" y="4166"/>
                  </a:cubicBezTo>
                  <a:cubicBezTo>
                    <a:pt x="2685" y="4180"/>
                    <a:pt x="2921" y="4190"/>
                    <a:pt x="3156" y="4190"/>
                  </a:cubicBezTo>
                  <a:cubicBezTo>
                    <a:pt x="3187" y="4186"/>
                    <a:pt x="3187" y="4142"/>
                    <a:pt x="3156" y="4139"/>
                  </a:cubicBezTo>
                  <a:cubicBezTo>
                    <a:pt x="2924" y="4125"/>
                    <a:pt x="2695" y="4122"/>
                    <a:pt x="2463" y="4118"/>
                  </a:cubicBezTo>
                  <a:cubicBezTo>
                    <a:pt x="2501" y="3951"/>
                    <a:pt x="2579" y="3794"/>
                    <a:pt x="2692" y="3664"/>
                  </a:cubicBezTo>
                  <a:cubicBezTo>
                    <a:pt x="2856" y="3666"/>
                    <a:pt x="3018" y="3668"/>
                    <a:pt x="3180" y="3668"/>
                  </a:cubicBezTo>
                  <a:cubicBezTo>
                    <a:pt x="3299" y="3668"/>
                    <a:pt x="3417" y="3667"/>
                    <a:pt x="3535" y="3664"/>
                  </a:cubicBezTo>
                  <a:cubicBezTo>
                    <a:pt x="3583" y="3664"/>
                    <a:pt x="3583" y="3592"/>
                    <a:pt x="3535" y="3592"/>
                  </a:cubicBezTo>
                  <a:cubicBezTo>
                    <a:pt x="3385" y="3588"/>
                    <a:pt x="3234" y="3587"/>
                    <a:pt x="3083" y="3587"/>
                  </a:cubicBezTo>
                  <a:cubicBezTo>
                    <a:pt x="2975" y="3587"/>
                    <a:pt x="2868" y="3587"/>
                    <a:pt x="2760" y="3589"/>
                  </a:cubicBezTo>
                  <a:cubicBezTo>
                    <a:pt x="2777" y="3575"/>
                    <a:pt x="2788" y="3558"/>
                    <a:pt x="2805" y="3541"/>
                  </a:cubicBezTo>
                  <a:cubicBezTo>
                    <a:pt x="2965" y="3384"/>
                    <a:pt x="3211" y="3247"/>
                    <a:pt x="3409" y="3107"/>
                  </a:cubicBezTo>
                  <a:cubicBezTo>
                    <a:pt x="3600" y="3145"/>
                    <a:pt x="3795" y="3182"/>
                    <a:pt x="3986" y="3210"/>
                  </a:cubicBezTo>
                  <a:cubicBezTo>
                    <a:pt x="3987" y="3210"/>
                    <a:pt x="3988" y="3210"/>
                    <a:pt x="3989" y="3210"/>
                  </a:cubicBezTo>
                  <a:cubicBezTo>
                    <a:pt x="4024" y="3210"/>
                    <a:pt x="4033" y="3148"/>
                    <a:pt x="3997" y="3141"/>
                  </a:cubicBezTo>
                  <a:cubicBezTo>
                    <a:pt x="3829" y="3104"/>
                    <a:pt x="3665" y="3073"/>
                    <a:pt x="3498" y="3046"/>
                  </a:cubicBezTo>
                  <a:cubicBezTo>
                    <a:pt x="3635" y="2940"/>
                    <a:pt x="3768" y="2827"/>
                    <a:pt x="3901" y="2715"/>
                  </a:cubicBezTo>
                  <a:cubicBezTo>
                    <a:pt x="3931" y="2714"/>
                    <a:pt x="3962" y="2714"/>
                    <a:pt x="3992" y="2714"/>
                  </a:cubicBezTo>
                  <a:cubicBezTo>
                    <a:pt x="4139" y="2714"/>
                    <a:pt x="4287" y="2720"/>
                    <a:pt x="4434" y="2732"/>
                  </a:cubicBezTo>
                  <a:cubicBezTo>
                    <a:pt x="4435" y="2732"/>
                    <a:pt x="4436" y="2732"/>
                    <a:pt x="4437" y="2732"/>
                  </a:cubicBezTo>
                  <a:cubicBezTo>
                    <a:pt x="4475" y="2732"/>
                    <a:pt x="4481" y="2670"/>
                    <a:pt x="4444" y="2663"/>
                  </a:cubicBezTo>
                  <a:cubicBezTo>
                    <a:pt x="4320" y="2643"/>
                    <a:pt x="4192" y="2635"/>
                    <a:pt x="4067" y="2635"/>
                  </a:cubicBezTo>
                  <a:cubicBezTo>
                    <a:pt x="4043" y="2635"/>
                    <a:pt x="4020" y="2635"/>
                    <a:pt x="3997" y="2636"/>
                  </a:cubicBezTo>
                  <a:cubicBezTo>
                    <a:pt x="4089" y="2557"/>
                    <a:pt x="4181" y="2469"/>
                    <a:pt x="4273" y="2387"/>
                  </a:cubicBezTo>
                  <a:cubicBezTo>
                    <a:pt x="4304" y="2389"/>
                    <a:pt x="4335" y="2390"/>
                    <a:pt x="4366" y="2390"/>
                  </a:cubicBezTo>
                  <a:cubicBezTo>
                    <a:pt x="4463" y="2390"/>
                    <a:pt x="4559" y="2378"/>
                    <a:pt x="4652" y="2353"/>
                  </a:cubicBezTo>
                  <a:cubicBezTo>
                    <a:pt x="4699" y="2340"/>
                    <a:pt x="4686" y="2276"/>
                    <a:pt x="4644" y="2276"/>
                  </a:cubicBezTo>
                  <a:cubicBezTo>
                    <a:pt x="4640" y="2276"/>
                    <a:pt x="4636" y="2276"/>
                    <a:pt x="4632" y="2277"/>
                  </a:cubicBezTo>
                  <a:cubicBezTo>
                    <a:pt x="4543" y="2294"/>
                    <a:pt x="4451" y="2305"/>
                    <a:pt x="4359" y="2308"/>
                  </a:cubicBezTo>
                  <a:cubicBezTo>
                    <a:pt x="4430" y="2243"/>
                    <a:pt x="4502" y="2182"/>
                    <a:pt x="4570" y="2113"/>
                  </a:cubicBezTo>
                  <a:cubicBezTo>
                    <a:pt x="4615" y="2072"/>
                    <a:pt x="4598" y="1973"/>
                    <a:pt x="4533" y="1963"/>
                  </a:cubicBezTo>
                  <a:cubicBezTo>
                    <a:pt x="4355" y="1934"/>
                    <a:pt x="4174" y="1923"/>
                    <a:pt x="3992" y="1923"/>
                  </a:cubicBezTo>
                  <a:cubicBezTo>
                    <a:pt x="3556" y="1923"/>
                    <a:pt x="3114" y="1987"/>
                    <a:pt x="2685" y="2018"/>
                  </a:cubicBezTo>
                  <a:cubicBezTo>
                    <a:pt x="2510" y="2029"/>
                    <a:pt x="2259" y="2089"/>
                    <a:pt x="2032" y="2089"/>
                  </a:cubicBezTo>
                  <a:cubicBezTo>
                    <a:pt x="1848" y="2089"/>
                    <a:pt x="1680" y="2050"/>
                    <a:pt x="1582" y="1912"/>
                  </a:cubicBezTo>
                  <a:cubicBezTo>
                    <a:pt x="1548" y="1854"/>
                    <a:pt x="1534" y="1789"/>
                    <a:pt x="1531" y="1724"/>
                  </a:cubicBezTo>
                  <a:lnTo>
                    <a:pt x="1531" y="1724"/>
                  </a:lnTo>
                  <a:cubicBezTo>
                    <a:pt x="1655" y="1728"/>
                    <a:pt x="1779" y="1731"/>
                    <a:pt x="1903" y="1731"/>
                  </a:cubicBezTo>
                  <a:cubicBezTo>
                    <a:pt x="2170" y="1731"/>
                    <a:pt x="2436" y="1720"/>
                    <a:pt x="2702" y="1697"/>
                  </a:cubicBezTo>
                  <a:cubicBezTo>
                    <a:pt x="2752" y="1690"/>
                    <a:pt x="2753" y="1615"/>
                    <a:pt x="2705" y="1615"/>
                  </a:cubicBezTo>
                  <a:cubicBezTo>
                    <a:pt x="2704" y="1615"/>
                    <a:pt x="2703" y="1615"/>
                    <a:pt x="2702" y="1615"/>
                  </a:cubicBezTo>
                  <a:cubicBezTo>
                    <a:pt x="2313" y="1635"/>
                    <a:pt x="1920" y="1652"/>
                    <a:pt x="1531" y="1659"/>
                  </a:cubicBezTo>
                  <a:cubicBezTo>
                    <a:pt x="1527" y="1543"/>
                    <a:pt x="1534" y="1427"/>
                    <a:pt x="1548" y="1311"/>
                  </a:cubicBezTo>
                  <a:cubicBezTo>
                    <a:pt x="1944" y="1314"/>
                    <a:pt x="2340" y="1328"/>
                    <a:pt x="2736" y="1355"/>
                  </a:cubicBezTo>
                  <a:cubicBezTo>
                    <a:pt x="2737" y="1355"/>
                    <a:pt x="2738" y="1355"/>
                    <a:pt x="2740" y="1355"/>
                  </a:cubicBezTo>
                  <a:cubicBezTo>
                    <a:pt x="2794" y="1355"/>
                    <a:pt x="2793" y="1270"/>
                    <a:pt x="2736" y="1263"/>
                  </a:cubicBezTo>
                  <a:cubicBezTo>
                    <a:pt x="2469" y="1240"/>
                    <a:pt x="2201" y="1228"/>
                    <a:pt x="1933" y="1228"/>
                  </a:cubicBezTo>
                  <a:cubicBezTo>
                    <a:pt x="1807" y="1228"/>
                    <a:pt x="1681" y="1230"/>
                    <a:pt x="1555" y="1236"/>
                  </a:cubicBezTo>
                  <a:cubicBezTo>
                    <a:pt x="1575" y="1048"/>
                    <a:pt x="1602" y="877"/>
                    <a:pt x="1606" y="785"/>
                  </a:cubicBezTo>
                  <a:cubicBezTo>
                    <a:pt x="1606" y="778"/>
                    <a:pt x="1606" y="771"/>
                    <a:pt x="1602" y="761"/>
                  </a:cubicBezTo>
                  <a:close/>
                  <a:moveTo>
                    <a:pt x="5932" y="0"/>
                  </a:moveTo>
                  <a:cubicBezTo>
                    <a:pt x="4859" y="0"/>
                    <a:pt x="3794" y="146"/>
                    <a:pt x="2713" y="146"/>
                  </a:cubicBezTo>
                  <a:cubicBezTo>
                    <a:pt x="2515" y="146"/>
                    <a:pt x="2317" y="141"/>
                    <a:pt x="2118" y="129"/>
                  </a:cubicBezTo>
                  <a:cubicBezTo>
                    <a:pt x="2117" y="129"/>
                    <a:pt x="2116" y="129"/>
                    <a:pt x="2114" y="129"/>
                  </a:cubicBezTo>
                  <a:cubicBezTo>
                    <a:pt x="2057" y="129"/>
                    <a:pt x="2061" y="208"/>
                    <a:pt x="2111" y="221"/>
                  </a:cubicBezTo>
                  <a:cubicBezTo>
                    <a:pt x="1876" y="324"/>
                    <a:pt x="1647" y="498"/>
                    <a:pt x="1435" y="638"/>
                  </a:cubicBezTo>
                  <a:cubicBezTo>
                    <a:pt x="1398" y="662"/>
                    <a:pt x="1408" y="720"/>
                    <a:pt x="1449" y="730"/>
                  </a:cubicBezTo>
                  <a:cubicBezTo>
                    <a:pt x="1449" y="734"/>
                    <a:pt x="1449" y="737"/>
                    <a:pt x="1456" y="741"/>
                  </a:cubicBezTo>
                  <a:cubicBezTo>
                    <a:pt x="1445" y="751"/>
                    <a:pt x="1439" y="768"/>
                    <a:pt x="1439" y="782"/>
                  </a:cubicBezTo>
                  <a:cubicBezTo>
                    <a:pt x="1425" y="935"/>
                    <a:pt x="1421" y="1085"/>
                    <a:pt x="1415" y="1236"/>
                  </a:cubicBezTo>
                  <a:lnTo>
                    <a:pt x="1391" y="1236"/>
                  </a:lnTo>
                  <a:cubicBezTo>
                    <a:pt x="1350" y="1236"/>
                    <a:pt x="1350" y="1301"/>
                    <a:pt x="1391" y="1301"/>
                  </a:cubicBezTo>
                  <a:lnTo>
                    <a:pt x="1415" y="1301"/>
                  </a:lnTo>
                  <a:cubicBezTo>
                    <a:pt x="1404" y="1594"/>
                    <a:pt x="1401" y="1888"/>
                    <a:pt x="1408" y="2185"/>
                  </a:cubicBezTo>
                  <a:cubicBezTo>
                    <a:pt x="1408" y="2236"/>
                    <a:pt x="1449" y="2277"/>
                    <a:pt x="1500" y="2277"/>
                  </a:cubicBezTo>
                  <a:lnTo>
                    <a:pt x="3433" y="2141"/>
                  </a:lnTo>
                  <a:cubicBezTo>
                    <a:pt x="3524" y="2135"/>
                    <a:pt x="3770" y="2080"/>
                    <a:pt x="3970" y="2080"/>
                  </a:cubicBezTo>
                  <a:cubicBezTo>
                    <a:pt x="4099" y="2080"/>
                    <a:pt x="4208" y="2103"/>
                    <a:pt x="4246" y="2175"/>
                  </a:cubicBezTo>
                  <a:cubicBezTo>
                    <a:pt x="4266" y="2219"/>
                    <a:pt x="3641" y="2704"/>
                    <a:pt x="3607" y="2732"/>
                  </a:cubicBezTo>
                  <a:cubicBezTo>
                    <a:pt x="3296" y="2984"/>
                    <a:pt x="2525" y="3329"/>
                    <a:pt x="2327" y="3688"/>
                  </a:cubicBezTo>
                  <a:cubicBezTo>
                    <a:pt x="2169" y="3968"/>
                    <a:pt x="2279" y="4466"/>
                    <a:pt x="2292" y="4764"/>
                  </a:cubicBezTo>
                  <a:cubicBezTo>
                    <a:pt x="2292" y="4781"/>
                    <a:pt x="2303" y="4798"/>
                    <a:pt x="2316" y="4808"/>
                  </a:cubicBezTo>
                  <a:cubicBezTo>
                    <a:pt x="2299" y="4852"/>
                    <a:pt x="2327" y="4900"/>
                    <a:pt x="2374" y="4910"/>
                  </a:cubicBezTo>
                  <a:cubicBezTo>
                    <a:pt x="2917" y="4986"/>
                    <a:pt x="3467" y="5129"/>
                    <a:pt x="3856" y="5546"/>
                  </a:cubicBezTo>
                  <a:cubicBezTo>
                    <a:pt x="4290" y="6003"/>
                    <a:pt x="4434" y="6734"/>
                    <a:pt x="4024" y="7253"/>
                  </a:cubicBezTo>
                  <a:cubicBezTo>
                    <a:pt x="3789" y="7549"/>
                    <a:pt x="3471" y="7679"/>
                    <a:pt x="3145" y="7679"/>
                  </a:cubicBezTo>
                  <a:cubicBezTo>
                    <a:pt x="2797" y="7679"/>
                    <a:pt x="2439" y="7532"/>
                    <a:pt x="2159" y="7284"/>
                  </a:cubicBezTo>
                  <a:cubicBezTo>
                    <a:pt x="2145" y="7270"/>
                    <a:pt x="2135" y="7257"/>
                    <a:pt x="2122" y="7243"/>
                  </a:cubicBezTo>
                  <a:cubicBezTo>
                    <a:pt x="2122" y="7233"/>
                    <a:pt x="2122" y="7222"/>
                    <a:pt x="2122" y="7212"/>
                  </a:cubicBezTo>
                  <a:cubicBezTo>
                    <a:pt x="1930" y="6522"/>
                    <a:pt x="2036" y="5877"/>
                    <a:pt x="2333" y="5235"/>
                  </a:cubicBezTo>
                  <a:cubicBezTo>
                    <a:pt x="2341" y="5205"/>
                    <a:pt x="2316" y="5183"/>
                    <a:pt x="2290" y="5183"/>
                  </a:cubicBezTo>
                  <a:cubicBezTo>
                    <a:pt x="2280" y="5183"/>
                    <a:pt x="2270" y="5186"/>
                    <a:pt x="2262" y="5194"/>
                  </a:cubicBezTo>
                  <a:cubicBezTo>
                    <a:pt x="1896" y="5737"/>
                    <a:pt x="1811" y="6403"/>
                    <a:pt x="1937" y="7035"/>
                  </a:cubicBezTo>
                  <a:cubicBezTo>
                    <a:pt x="1626" y="6628"/>
                    <a:pt x="1524" y="6123"/>
                    <a:pt x="1606" y="5604"/>
                  </a:cubicBezTo>
                  <a:cubicBezTo>
                    <a:pt x="1615" y="5566"/>
                    <a:pt x="1585" y="5540"/>
                    <a:pt x="1556" y="5540"/>
                  </a:cubicBezTo>
                  <a:cubicBezTo>
                    <a:pt x="1539" y="5540"/>
                    <a:pt x="1523" y="5548"/>
                    <a:pt x="1514" y="5566"/>
                  </a:cubicBezTo>
                  <a:cubicBezTo>
                    <a:pt x="1507" y="5552"/>
                    <a:pt x="1493" y="5539"/>
                    <a:pt x="1480" y="5535"/>
                  </a:cubicBezTo>
                  <a:cubicBezTo>
                    <a:pt x="1302" y="5477"/>
                    <a:pt x="1104" y="5491"/>
                    <a:pt x="919" y="5481"/>
                  </a:cubicBezTo>
                  <a:cubicBezTo>
                    <a:pt x="752" y="5467"/>
                    <a:pt x="588" y="5450"/>
                    <a:pt x="424" y="5433"/>
                  </a:cubicBezTo>
                  <a:cubicBezTo>
                    <a:pt x="489" y="5406"/>
                    <a:pt x="551" y="5368"/>
                    <a:pt x="605" y="5344"/>
                  </a:cubicBezTo>
                  <a:cubicBezTo>
                    <a:pt x="725" y="5293"/>
                    <a:pt x="861" y="5259"/>
                    <a:pt x="971" y="5190"/>
                  </a:cubicBezTo>
                  <a:cubicBezTo>
                    <a:pt x="995" y="5170"/>
                    <a:pt x="998" y="5136"/>
                    <a:pt x="981" y="5112"/>
                  </a:cubicBezTo>
                  <a:lnTo>
                    <a:pt x="981" y="5112"/>
                  </a:lnTo>
                  <a:cubicBezTo>
                    <a:pt x="1276" y="5211"/>
                    <a:pt x="1641" y="5273"/>
                    <a:pt x="1967" y="5273"/>
                  </a:cubicBezTo>
                  <a:cubicBezTo>
                    <a:pt x="2044" y="5273"/>
                    <a:pt x="2119" y="5269"/>
                    <a:pt x="2190" y="5262"/>
                  </a:cubicBezTo>
                  <a:cubicBezTo>
                    <a:pt x="2241" y="5259"/>
                    <a:pt x="2262" y="5177"/>
                    <a:pt x="2204" y="5163"/>
                  </a:cubicBezTo>
                  <a:cubicBezTo>
                    <a:pt x="2002" y="5129"/>
                    <a:pt x="1797" y="5129"/>
                    <a:pt x="1596" y="5105"/>
                  </a:cubicBezTo>
                  <a:cubicBezTo>
                    <a:pt x="1367" y="5085"/>
                    <a:pt x="1141" y="5040"/>
                    <a:pt x="913" y="5030"/>
                  </a:cubicBezTo>
                  <a:cubicBezTo>
                    <a:pt x="882" y="5030"/>
                    <a:pt x="878" y="5074"/>
                    <a:pt x="906" y="5085"/>
                  </a:cubicBezTo>
                  <a:lnTo>
                    <a:pt x="937" y="5095"/>
                  </a:lnTo>
                  <a:cubicBezTo>
                    <a:pt x="807" y="5109"/>
                    <a:pt x="687" y="5170"/>
                    <a:pt x="575" y="5221"/>
                  </a:cubicBezTo>
                  <a:cubicBezTo>
                    <a:pt x="469" y="5272"/>
                    <a:pt x="312" y="5317"/>
                    <a:pt x="253" y="5423"/>
                  </a:cubicBezTo>
                  <a:lnTo>
                    <a:pt x="253" y="5430"/>
                  </a:lnTo>
                  <a:cubicBezTo>
                    <a:pt x="221" y="5454"/>
                    <a:pt x="214" y="5514"/>
                    <a:pt x="252" y="5538"/>
                  </a:cubicBezTo>
                  <a:lnTo>
                    <a:pt x="252" y="5538"/>
                  </a:lnTo>
                  <a:cubicBezTo>
                    <a:pt x="247" y="5537"/>
                    <a:pt x="242" y="5536"/>
                    <a:pt x="237" y="5536"/>
                  </a:cubicBezTo>
                  <a:cubicBezTo>
                    <a:pt x="207" y="5536"/>
                    <a:pt x="181" y="5558"/>
                    <a:pt x="178" y="5590"/>
                  </a:cubicBezTo>
                  <a:cubicBezTo>
                    <a:pt x="1" y="7188"/>
                    <a:pt x="404" y="8858"/>
                    <a:pt x="1944" y="9627"/>
                  </a:cubicBezTo>
                  <a:cubicBezTo>
                    <a:pt x="2378" y="9842"/>
                    <a:pt x="2851" y="9950"/>
                    <a:pt x="3325" y="9950"/>
                  </a:cubicBezTo>
                  <a:cubicBezTo>
                    <a:pt x="3694" y="9950"/>
                    <a:pt x="4064" y="9885"/>
                    <a:pt x="4417" y="9753"/>
                  </a:cubicBezTo>
                  <a:cubicBezTo>
                    <a:pt x="5762" y="9333"/>
                    <a:pt x="6821" y="8172"/>
                    <a:pt x="6978" y="6724"/>
                  </a:cubicBezTo>
                  <a:cubicBezTo>
                    <a:pt x="7125" y="5371"/>
                    <a:pt x="6332" y="4108"/>
                    <a:pt x="4960" y="3903"/>
                  </a:cubicBezTo>
                  <a:cubicBezTo>
                    <a:pt x="5516" y="3333"/>
                    <a:pt x="6288" y="2708"/>
                    <a:pt x="6708" y="2028"/>
                  </a:cubicBezTo>
                  <a:cubicBezTo>
                    <a:pt x="7029" y="1509"/>
                    <a:pt x="6804" y="683"/>
                    <a:pt x="6766" y="95"/>
                  </a:cubicBezTo>
                  <a:cubicBezTo>
                    <a:pt x="6763" y="53"/>
                    <a:pt x="6729" y="25"/>
                    <a:pt x="6691" y="25"/>
                  </a:cubicBezTo>
                  <a:cubicBezTo>
                    <a:pt x="6686" y="25"/>
                    <a:pt x="6680" y="25"/>
                    <a:pt x="6674" y="27"/>
                  </a:cubicBezTo>
                  <a:cubicBezTo>
                    <a:pt x="6426" y="8"/>
                    <a:pt x="6179" y="0"/>
                    <a:pt x="5932"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0"/>
            <p:cNvSpPr/>
            <p:nvPr/>
          </p:nvSpPr>
          <p:spPr>
            <a:xfrm>
              <a:off x="1647232" y="3736362"/>
              <a:ext cx="10915" cy="3005"/>
            </a:xfrm>
            <a:custGeom>
              <a:avLst/>
              <a:gdLst/>
              <a:ahLst/>
              <a:cxnLst/>
              <a:rect l="l" t="t" r="r" b="b"/>
              <a:pathLst>
                <a:path w="425" h="117" extrusionOk="0">
                  <a:moveTo>
                    <a:pt x="40" y="0"/>
                  </a:moveTo>
                  <a:cubicBezTo>
                    <a:pt x="12" y="0"/>
                    <a:pt x="0" y="42"/>
                    <a:pt x="30" y="48"/>
                  </a:cubicBezTo>
                  <a:cubicBezTo>
                    <a:pt x="146" y="72"/>
                    <a:pt x="262" y="100"/>
                    <a:pt x="378" y="117"/>
                  </a:cubicBezTo>
                  <a:cubicBezTo>
                    <a:pt x="379" y="117"/>
                    <a:pt x="380" y="117"/>
                    <a:pt x="381" y="117"/>
                  </a:cubicBezTo>
                  <a:cubicBezTo>
                    <a:pt x="410" y="117"/>
                    <a:pt x="425" y="69"/>
                    <a:pt x="392" y="65"/>
                  </a:cubicBezTo>
                  <a:cubicBezTo>
                    <a:pt x="276" y="38"/>
                    <a:pt x="160" y="21"/>
                    <a:pt x="43" y="1"/>
                  </a:cubicBezTo>
                  <a:cubicBezTo>
                    <a:pt x="42" y="0"/>
                    <a:pt x="41" y="0"/>
                    <a:pt x="40"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 name="Google Shape;862;p40"/>
          <p:cNvGrpSpPr/>
          <p:nvPr/>
        </p:nvGrpSpPr>
        <p:grpSpPr>
          <a:xfrm>
            <a:off x="1637095" y="1396139"/>
            <a:ext cx="243889" cy="530990"/>
            <a:chOff x="2933283" y="3546389"/>
            <a:chExt cx="136502" cy="297224"/>
          </a:xfrm>
        </p:grpSpPr>
        <p:sp>
          <p:nvSpPr>
            <p:cNvPr id="863" name="Google Shape;863;p40"/>
            <p:cNvSpPr/>
            <p:nvPr/>
          </p:nvSpPr>
          <p:spPr>
            <a:xfrm>
              <a:off x="2933283" y="3546389"/>
              <a:ext cx="136502" cy="297224"/>
            </a:xfrm>
            <a:custGeom>
              <a:avLst/>
              <a:gdLst/>
              <a:ahLst/>
              <a:cxnLst/>
              <a:rect l="l" t="t" r="r" b="b"/>
              <a:pathLst>
                <a:path w="5315" h="11573" extrusionOk="0">
                  <a:moveTo>
                    <a:pt x="4300" y="738"/>
                  </a:moveTo>
                  <a:cubicBezTo>
                    <a:pt x="4300" y="740"/>
                    <a:pt x="4299" y="740"/>
                    <a:pt x="4298" y="741"/>
                  </a:cubicBezTo>
                  <a:lnTo>
                    <a:pt x="4298" y="741"/>
                  </a:lnTo>
                  <a:cubicBezTo>
                    <a:pt x="4298" y="740"/>
                    <a:pt x="4299" y="739"/>
                    <a:pt x="4300" y="738"/>
                  </a:cubicBezTo>
                  <a:close/>
                  <a:moveTo>
                    <a:pt x="2466" y="4508"/>
                  </a:moveTo>
                  <a:lnTo>
                    <a:pt x="2466" y="4508"/>
                  </a:lnTo>
                  <a:cubicBezTo>
                    <a:pt x="2456" y="4846"/>
                    <a:pt x="2442" y="5185"/>
                    <a:pt x="2432" y="5523"/>
                  </a:cubicBezTo>
                  <a:cubicBezTo>
                    <a:pt x="2360" y="5632"/>
                    <a:pt x="2292" y="5741"/>
                    <a:pt x="2224" y="5851"/>
                  </a:cubicBezTo>
                  <a:cubicBezTo>
                    <a:pt x="2169" y="5936"/>
                    <a:pt x="2097" y="6028"/>
                    <a:pt x="2077" y="6131"/>
                  </a:cubicBezTo>
                  <a:cubicBezTo>
                    <a:pt x="2077" y="6131"/>
                    <a:pt x="2074" y="6131"/>
                    <a:pt x="2070" y="6127"/>
                  </a:cubicBezTo>
                  <a:cubicBezTo>
                    <a:pt x="2064" y="6127"/>
                    <a:pt x="2059" y="6127"/>
                    <a:pt x="2053" y="6127"/>
                  </a:cubicBezTo>
                  <a:cubicBezTo>
                    <a:pt x="1949" y="6127"/>
                    <a:pt x="1843" y="6183"/>
                    <a:pt x="1749" y="6213"/>
                  </a:cubicBezTo>
                  <a:cubicBezTo>
                    <a:pt x="1681" y="6236"/>
                    <a:pt x="1609" y="6264"/>
                    <a:pt x="1541" y="6288"/>
                  </a:cubicBezTo>
                  <a:cubicBezTo>
                    <a:pt x="1483" y="6312"/>
                    <a:pt x="1421" y="6332"/>
                    <a:pt x="1363" y="6356"/>
                  </a:cubicBezTo>
                  <a:cubicBezTo>
                    <a:pt x="1353" y="6359"/>
                    <a:pt x="1336" y="6363"/>
                    <a:pt x="1322" y="6370"/>
                  </a:cubicBezTo>
                  <a:cubicBezTo>
                    <a:pt x="1705" y="5765"/>
                    <a:pt x="2132" y="5147"/>
                    <a:pt x="2466" y="4508"/>
                  </a:cubicBezTo>
                  <a:close/>
                  <a:moveTo>
                    <a:pt x="5089" y="157"/>
                  </a:moveTo>
                  <a:lnTo>
                    <a:pt x="5089" y="157"/>
                  </a:lnTo>
                  <a:cubicBezTo>
                    <a:pt x="4795" y="3689"/>
                    <a:pt x="4918" y="7285"/>
                    <a:pt x="5079" y="10823"/>
                  </a:cubicBezTo>
                  <a:cubicBezTo>
                    <a:pt x="5079" y="10837"/>
                    <a:pt x="5082" y="10850"/>
                    <a:pt x="5089" y="10861"/>
                  </a:cubicBezTo>
                  <a:cubicBezTo>
                    <a:pt x="4877" y="11018"/>
                    <a:pt x="4679" y="11199"/>
                    <a:pt x="4505" y="11397"/>
                  </a:cubicBezTo>
                  <a:cubicBezTo>
                    <a:pt x="4375" y="7845"/>
                    <a:pt x="4478" y="4300"/>
                    <a:pt x="4423" y="752"/>
                  </a:cubicBezTo>
                  <a:cubicBezTo>
                    <a:pt x="4423" y="714"/>
                    <a:pt x="4394" y="692"/>
                    <a:pt x="4364" y="692"/>
                  </a:cubicBezTo>
                  <a:cubicBezTo>
                    <a:pt x="4345" y="692"/>
                    <a:pt x="4326" y="701"/>
                    <a:pt x="4314" y="721"/>
                  </a:cubicBezTo>
                  <a:cubicBezTo>
                    <a:pt x="4331" y="677"/>
                    <a:pt x="4297" y="625"/>
                    <a:pt x="4249" y="622"/>
                  </a:cubicBezTo>
                  <a:cubicBezTo>
                    <a:pt x="4220" y="622"/>
                    <a:pt x="4190" y="621"/>
                    <a:pt x="4161" y="621"/>
                  </a:cubicBezTo>
                  <a:cubicBezTo>
                    <a:pt x="3595" y="621"/>
                    <a:pt x="3017" y="682"/>
                    <a:pt x="2449" y="724"/>
                  </a:cubicBezTo>
                  <a:cubicBezTo>
                    <a:pt x="2541" y="677"/>
                    <a:pt x="2634" y="625"/>
                    <a:pt x="2722" y="571"/>
                  </a:cubicBezTo>
                  <a:cubicBezTo>
                    <a:pt x="2869" y="479"/>
                    <a:pt x="3026" y="390"/>
                    <a:pt x="3146" y="263"/>
                  </a:cubicBezTo>
                  <a:cubicBezTo>
                    <a:pt x="3153" y="253"/>
                    <a:pt x="3160" y="239"/>
                    <a:pt x="3160" y="226"/>
                  </a:cubicBezTo>
                  <a:cubicBezTo>
                    <a:pt x="3291" y="226"/>
                    <a:pt x="3424" y="226"/>
                    <a:pt x="3557" y="226"/>
                  </a:cubicBezTo>
                  <a:cubicBezTo>
                    <a:pt x="4069" y="226"/>
                    <a:pt x="4591" y="220"/>
                    <a:pt x="5089" y="157"/>
                  </a:cubicBezTo>
                  <a:close/>
                  <a:moveTo>
                    <a:pt x="4294" y="745"/>
                  </a:moveTo>
                  <a:lnTo>
                    <a:pt x="4294" y="745"/>
                  </a:lnTo>
                  <a:cubicBezTo>
                    <a:pt x="4294" y="746"/>
                    <a:pt x="4293" y="747"/>
                    <a:pt x="4293" y="748"/>
                  </a:cubicBezTo>
                  <a:cubicBezTo>
                    <a:pt x="4150" y="4297"/>
                    <a:pt x="4181" y="7876"/>
                    <a:pt x="4331" y="11424"/>
                  </a:cubicBezTo>
                  <a:cubicBezTo>
                    <a:pt x="4019" y="11366"/>
                    <a:pt x="3693" y="11340"/>
                    <a:pt x="3367" y="11340"/>
                  </a:cubicBezTo>
                  <a:cubicBezTo>
                    <a:pt x="3056" y="11340"/>
                    <a:pt x="2745" y="11364"/>
                    <a:pt x="2446" y="11407"/>
                  </a:cubicBezTo>
                  <a:cubicBezTo>
                    <a:pt x="2453" y="11274"/>
                    <a:pt x="2459" y="11137"/>
                    <a:pt x="2466" y="11004"/>
                  </a:cubicBezTo>
                  <a:cubicBezTo>
                    <a:pt x="2716" y="11038"/>
                    <a:pt x="2965" y="11072"/>
                    <a:pt x="3214" y="11103"/>
                  </a:cubicBezTo>
                  <a:cubicBezTo>
                    <a:pt x="3215" y="11103"/>
                    <a:pt x="3216" y="11103"/>
                    <a:pt x="3217" y="11103"/>
                  </a:cubicBezTo>
                  <a:cubicBezTo>
                    <a:pt x="3262" y="11103"/>
                    <a:pt x="3261" y="11031"/>
                    <a:pt x="3214" y="11024"/>
                  </a:cubicBezTo>
                  <a:cubicBezTo>
                    <a:pt x="2965" y="10994"/>
                    <a:pt x="2719" y="10966"/>
                    <a:pt x="2470" y="10943"/>
                  </a:cubicBezTo>
                  <a:cubicBezTo>
                    <a:pt x="2477" y="10789"/>
                    <a:pt x="2480" y="10635"/>
                    <a:pt x="2490" y="10481"/>
                  </a:cubicBezTo>
                  <a:cubicBezTo>
                    <a:pt x="2490" y="10499"/>
                    <a:pt x="2504" y="10512"/>
                    <a:pt x="2521" y="10512"/>
                  </a:cubicBezTo>
                  <a:cubicBezTo>
                    <a:pt x="2818" y="10529"/>
                    <a:pt x="3119" y="10550"/>
                    <a:pt x="3419" y="10553"/>
                  </a:cubicBezTo>
                  <a:cubicBezTo>
                    <a:pt x="3457" y="10540"/>
                    <a:pt x="3457" y="10485"/>
                    <a:pt x="3419" y="10471"/>
                  </a:cubicBezTo>
                  <a:cubicBezTo>
                    <a:pt x="3122" y="10451"/>
                    <a:pt x="2821" y="10451"/>
                    <a:pt x="2521" y="10444"/>
                  </a:cubicBezTo>
                  <a:cubicBezTo>
                    <a:pt x="2519" y="10444"/>
                    <a:pt x="2517" y="10443"/>
                    <a:pt x="2516" y="10443"/>
                  </a:cubicBezTo>
                  <a:cubicBezTo>
                    <a:pt x="2502" y="10443"/>
                    <a:pt x="2491" y="10454"/>
                    <a:pt x="2490" y="10466"/>
                  </a:cubicBezTo>
                  <a:lnTo>
                    <a:pt x="2490" y="10466"/>
                  </a:lnTo>
                  <a:cubicBezTo>
                    <a:pt x="2500" y="10251"/>
                    <a:pt x="2504" y="10033"/>
                    <a:pt x="2514" y="9819"/>
                  </a:cubicBezTo>
                  <a:cubicBezTo>
                    <a:pt x="2688" y="9839"/>
                    <a:pt x="2862" y="9850"/>
                    <a:pt x="3040" y="9853"/>
                  </a:cubicBezTo>
                  <a:cubicBezTo>
                    <a:pt x="3071" y="9853"/>
                    <a:pt x="3078" y="9802"/>
                    <a:pt x="3047" y="9795"/>
                  </a:cubicBezTo>
                  <a:cubicBezTo>
                    <a:pt x="2869" y="9775"/>
                    <a:pt x="2692" y="9764"/>
                    <a:pt x="2514" y="9761"/>
                  </a:cubicBezTo>
                  <a:cubicBezTo>
                    <a:pt x="2524" y="9559"/>
                    <a:pt x="2528" y="9361"/>
                    <a:pt x="2535" y="9163"/>
                  </a:cubicBezTo>
                  <a:cubicBezTo>
                    <a:pt x="2633" y="9170"/>
                    <a:pt x="2733" y="9176"/>
                    <a:pt x="2833" y="9176"/>
                  </a:cubicBezTo>
                  <a:cubicBezTo>
                    <a:pt x="2976" y="9176"/>
                    <a:pt x="3120" y="9165"/>
                    <a:pt x="3259" y="9132"/>
                  </a:cubicBezTo>
                  <a:cubicBezTo>
                    <a:pt x="3293" y="9119"/>
                    <a:pt x="3286" y="9064"/>
                    <a:pt x="3248" y="9064"/>
                  </a:cubicBezTo>
                  <a:cubicBezTo>
                    <a:pt x="3038" y="9073"/>
                    <a:pt x="2834" y="9093"/>
                    <a:pt x="2625" y="9093"/>
                  </a:cubicBezTo>
                  <a:cubicBezTo>
                    <a:pt x="2596" y="9093"/>
                    <a:pt x="2567" y="9092"/>
                    <a:pt x="2538" y="9092"/>
                  </a:cubicBezTo>
                  <a:cubicBezTo>
                    <a:pt x="2548" y="8770"/>
                    <a:pt x="2555" y="8453"/>
                    <a:pt x="2562" y="8128"/>
                  </a:cubicBezTo>
                  <a:cubicBezTo>
                    <a:pt x="2722" y="8160"/>
                    <a:pt x="2884" y="8175"/>
                    <a:pt x="3045" y="8175"/>
                  </a:cubicBezTo>
                  <a:cubicBezTo>
                    <a:pt x="3198" y="8175"/>
                    <a:pt x="3350" y="8162"/>
                    <a:pt x="3501" y="8135"/>
                  </a:cubicBezTo>
                  <a:cubicBezTo>
                    <a:pt x="3539" y="8118"/>
                    <a:pt x="3532" y="8064"/>
                    <a:pt x="3491" y="8057"/>
                  </a:cubicBezTo>
                  <a:cubicBezTo>
                    <a:pt x="3337" y="8070"/>
                    <a:pt x="3183" y="8077"/>
                    <a:pt x="3028" y="8077"/>
                  </a:cubicBezTo>
                  <a:cubicBezTo>
                    <a:pt x="2874" y="8077"/>
                    <a:pt x="2719" y="8070"/>
                    <a:pt x="2565" y="8057"/>
                  </a:cubicBezTo>
                  <a:cubicBezTo>
                    <a:pt x="2569" y="7903"/>
                    <a:pt x="2569" y="7749"/>
                    <a:pt x="2572" y="7596"/>
                  </a:cubicBezTo>
                  <a:cubicBezTo>
                    <a:pt x="2663" y="7602"/>
                    <a:pt x="2755" y="7605"/>
                    <a:pt x="2845" y="7605"/>
                  </a:cubicBezTo>
                  <a:cubicBezTo>
                    <a:pt x="2911" y="7605"/>
                    <a:pt x="2976" y="7603"/>
                    <a:pt x="3040" y="7599"/>
                  </a:cubicBezTo>
                  <a:cubicBezTo>
                    <a:pt x="3071" y="7596"/>
                    <a:pt x="3071" y="7548"/>
                    <a:pt x="3040" y="7544"/>
                  </a:cubicBezTo>
                  <a:cubicBezTo>
                    <a:pt x="2971" y="7541"/>
                    <a:pt x="2901" y="7540"/>
                    <a:pt x="2831" y="7540"/>
                  </a:cubicBezTo>
                  <a:cubicBezTo>
                    <a:pt x="2746" y="7540"/>
                    <a:pt x="2660" y="7542"/>
                    <a:pt x="2576" y="7548"/>
                  </a:cubicBezTo>
                  <a:cubicBezTo>
                    <a:pt x="2582" y="7220"/>
                    <a:pt x="2586" y="6892"/>
                    <a:pt x="2593" y="6564"/>
                  </a:cubicBezTo>
                  <a:cubicBezTo>
                    <a:pt x="2762" y="6552"/>
                    <a:pt x="2931" y="6543"/>
                    <a:pt x="3100" y="6543"/>
                  </a:cubicBezTo>
                  <a:cubicBezTo>
                    <a:pt x="3125" y="6543"/>
                    <a:pt x="3151" y="6543"/>
                    <a:pt x="3177" y="6544"/>
                  </a:cubicBezTo>
                  <a:cubicBezTo>
                    <a:pt x="3224" y="6544"/>
                    <a:pt x="3238" y="6465"/>
                    <a:pt x="3190" y="6458"/>
                  </a:cubicBezTo>
                  <a:cubicBezTo>
                    <a:pt x="3116" y="6451"/>
                    <a:pt x="3041" y="6447"/>
                    <a:pt x="2966" y="6447"/>
                  </a:cubicBezTo>
                  <a:cubicBezTo>
                    <a:pt x="2842" y="6447"/>
                    <a:pt x="2716" y="6458"/>
                    <a:pt x="2593" y="6479"/>
                  </a:cubicBezTo>
                  <a:cubicBezTo>
                    <a:pt x="2596" y="6271"/>
                    <a:pt x="2599" y="6062"/>
                    <a:pt x="2603" y="5851"/>
                  </a:cubicBezTo>
                  <a:cubicBezTo>
                    <a:pt x="2794" y="5847"/>
                    <a:pt x="2985" y="5844"/>
                    <a:pt x="3177" y="5820"/>
                  </a:cubicBezTo>
                  <a:cubicBezTo>
                    <a:pt x="3235" y="5820"/>
                    <a:pt x="3235" y="5734"/>
                    <a:pt x="3177" y="5734"/>
                  </a:cubicBezTo>
                  <a:cubicBezTo>
                    <a:pt x="3160" y="5734"/>
                    <a:pt x="3144" y="5734"/>
                    <a:pt x="3127" y="5734"/>
                  </a:cubicBezTo>
                  <a:cubicBezTo>
                    <a:pt x="2955" y="5734"/>
                    <a:pt x="2777" y="5749"/>
                    <a:pt x="2603" y="5762"/>
                  </a:cubicBezTo>
                  <a:cubicBezTo>
                    <a:pt x="2613" y="5246"/>
                    <a:pt x="2623" y="4730"/>
                    <a:pt x="2630" y="4215"/>
                  </a:cubicBezTo>
                  <a:cubicBezTo>
                    <a:pt x="2630" y="4165"/>
                    <a:pt x="2593" y="4140"/>
                    <a:pt x="2555" y="4140"/>
                  </a:cubicBezTo>
                  <a:cubicBezTo>
                    <a:pt x="2517" y="4140"/>
                    <a:pt x="2478" y="4165"/>
                    <a:pt x="2477" y="4215"/>
                  </a:cubicBezTo>
                  <a:lnTo>
                    <a:pt x="2477" y="4218"/>
                  </a:lnTo>
                  <a:cubicBezTo>
                    <a:pt x="2473" y="4222"/>
                    <a:pt x="2466" y="4225"/>
                    <a:pt x="2463" y="4232"/>
                  </a:cubicBezTo>
                  <a:cubicBezTo>
                    <a:pt x="1968" y="4846"/>
                    <a:pt x="1575" y="5601"/>
                    <a:pt x="1216" y="6308"/>
                  </a:cubicBezTo>
                  <a:cubicBezTo>
                    <a:pt x="1117" y="6168"/>
                    <a:pt x="1008" y="6035"/>
                    <a:pt x="888" y="5915"/>
                  </a:cubicBezTo>
                  <a:cubicBezTo>
                    <a:pt x="1023" y="5884"/>
                    <a:pt x="1159" y="5869"/>
                    <a:pt x="1296" y="5869"/>
                  </a:cubicBezTo>
                  <a:cubicBezTo>
                    <a:pt x="1323" y="5869"/>
                    <a:pt x="1350" y="5870"/>
                    <a:pt x="1377" y="5871"/>
                  </a:cubicBezTo>
                  <a:cubicBezTo>
                    <a:pt x="1411" y="5871"/>
                    <a:pt x="1421" y="5820"/>
                    <a:pt x="1387" y="5813"/>
                  </a:cubicBezTo>
                  <a:cubicBezTo>
                    <a:pt x="1339" y="5804"/>
                    <a:pt x="1289" y="5799"/>
                    <a:pt x="1240" y="5799"/>
                  </a:cubicBezTo>
                  <a:cubicBezTo>
                    <a:pt x="1107" y="5799"/>
                    <a:pt x="973" y="5830"/>
                    <a:pt x="851" y="5874"/>
                  </a:cubicBezTo>
                  <a:cubicBezTo>
                    <a:pt x="800" y="5820"/>
                    <a:pt x="752" y="5769"/>
                    <a:pt x="704" y="5717"/>
                  </a:cubicBezTo>
                  <a:cubicBezTo>
                    <a:pt x="639" y="5642"/>
                    <a:pt x="574" y="5560"/>
                    <a:pt x="506" y="5475"/>
                  </a:cubicBezTo>
                  <a:lnTo>
                    <a:pt x="506" y="5475"/>
                  </a:lnTo>
                  <a:cubicBezTo>
                    <a:pt x="712" y="5517"/>
                    <a:pt x="923" y="5536"/>
                    <a:pt x="1133" y="5536"/>
                  </a:cubicBezTo>
                  <a:cubicBezTo>
                    <a:pt x="1180" y="5536"/>
                    <a:pt x="1227" y="5535"/>
                    <a:pt x="1274" y="5533"/>
                  </a:cubicBezTo>
                  <a:cubicBezTo>
                    <a:pt x="1326" y="5533"/>
                    <a:pt x="1326" y="5458"/>
                    <a:pt x="1274" y="5458"/>
                  </a:cubicBezTo>
                  <a:cubicBezTo>
                    <a:pt x="994" y="5441"/>
                    <a:pt x="718" y="5434"/>
                    <a:pt x="438" y="5393"/>
                  </a:cubicBezTo>
                  <a:cubicBezTo>
                    <a:pt x="335" y="5263"/>
                    <a:pt x="212" y="5150"/>
                    <a:pt x="72" y="5058"/>
                  </a:cubicBezTo>
                  <a:cubicBezTo>
                    <a:pt x="106" y="5017"/>
                    <a:pt x="134" y="4976"/>
                    <a:pt x="164" y="4935"/>
                  </a:cubicBezTo>
                  <a:cubicBezTo>
                    <a:pt x="402" y="4951"/>
                    <a:pt x="639" y="4958"/>
                    <a:pt x="876" y="4958"/>
                  </a:cubicBezTo>
                  <a:cubicBezTo>
                    <a:pt x="1113" y="4958"/>
                    <a:pt x="1350" y="4951"/>
                    <a:pt x="1585" y="4935"/>
                  </a:cubicBezTo>
                  <a:cubicBezTo>
                    <a:pt x="1626" y="4932"/>
                    <a:pt x="1626" y="4874"/>
                    <a:pt x="1585" y="4870"/>
                  </a:cubicBezTo>
                  <a:cubicBezTo>
                    <a:pt x="1382" y="4858"/>
                    <a:pt x="1178" y="4852"/>
                    <a:pt x="973" y="4852"/>
                  </a:cubicBezTo>
                  <a:cubicBezTo>
                    <a:pt x="718" y="4852"/>
                    <a:pt x="462" y="4862"/>
                    <a:pt x="205" y="4881"/>
                  </a:cubicBezTo>
                  <a:cubicBezTo>
                    <a:pt x="390" y="4635"/>
                    <a:pt x="561" y="4379"/>
                    <a:pt x="728" y="4119"/>
                  </a:cubicBezTo>
                  <a:cubicBezTo>
                    <a:pt x="775" y="4118"/>
                    <a:pt x="823" y="4117"/>
                    <a:pt x="870" y="4117"/>
                  </a:cubicBezTo>
                  <a:cubicBezTo>
                    <a:pt x="1237" y="4117"/>
                    <a:pt x="1598" y="4150"/>
                    <a:pt x="1964" y="4181"/>
                  </a:cubicBezTo>
                  <a:cubicBezTo>
                    <a:pt x="2002" y="4181"/>
                    <a:pt x="2012" y="4126"/>
                    <a:pt x="1974" y="4116"/>
                  </a:cubicBezTo>
                  <a:cubicBezTo>
                    <a:pt x="1730" y="4061"/>
                    <a:pt x="1479" y="4040"/>
                    <a:pt x="1228" y="4040"/>
                  </a:cubicBezTo>
                  <a:cubicBezTo>
                    <a:pt x="1072" y="4040"/>
                    <a:pt x="916" y="4048"/>
                    <a:pt x="762" y="4061"/>
                  </a:cubicBezTo>
                  <a:cubicBezTo>
                    <a:pt x="899" y="3842"/>
                    <a:pt x="1028" y="3620"/>
                    <a:pt x="1151" y="3395"/>
                  </a:cubicBezTo>
                  <a:cubicBezTo>
                    <a:pt x="1293" y="3386"/>
                    <a:pt x="1435" y="3383"/>
                    <a:pt x="1577" y="3383"/>
                  </a:cubicBezTo>
                  <a:cubicBezTo>
                    <a:pt x="1649" y="3383"/>
                    <a:pt x="1719" y="3384"/>
                    <a:pt x="1790" y="3385"/>
                  </a:cubicBezTo>
                  <a:cubicBezTo>
                    <a:pt x="1838" y="3385"/>
                    <a:pt x="1834" y="3320"/>
                    <a:pt x="1790" y="3317"/>
                  </a:cubicBezTo>
                  <a:cubicBezTo>
                    <a:pt x="1698" y="3307"/>
                    <a:pt x="1605" y="3303"/>
                    <a:pt x="1513" y="3303"/>
                  </a:cubicBezTo>
                  <a:cubicBezTo>
                    <a:pt x="1404" y="3303"/>
                    <a:pt x="1296" y="3309"/>
                    <a:pt x="1189" y="3320"/>
                  </a:cubicBezTo>
                  <a:cubicBezTo>
                    <a:pt x="1274" y="3159"/>
                    <a:pt x="1360" y="2995"/>
                    <a:pt x="1442" y="2828"/>
                  </a:cubicBezTo>
                  <a:cubicBezTo>
                    <a:pt x="1595" y="2814"/>
                    <a:pt x="1749" y="2794"/>
                    <a:pt x="1903" y="2767"/>
                  </a:cubicBezTo>
                  <a:cubicBezTo>
                    <a:pt x="1937" y="2753"/>
                    <a:pt x="1930" y="2702"/>
                    <a:pt x="1896" y="2702"/>
                  </a:cubicBezTo>
                  <a:cubicBezTo>
                    <a:pt x="1756" y="2712"/>
                    <a:pt x="1616" y="2733"/>
                    <a:pt x="1476" y="2760"/>
                  </a:cubicBezTo>
                  <a:cubicBezTo>
                    <a:pt x="1582" y="2541"/>
                    <a:pt x="1681" y="2323"/>
                    <a:pt x="1776" y="2104"/>
                  </a:cubicBezTo>
                  <a:cubicBezTo>
                    <a:pt x="1828" y="2104"/>
                    <a:pt x="1879" y="2104"/>
                    <a:pt x="1931" y="2104"/>
                  </a:cubicBezTo>
                  <a:cubicBezTo>
                    <a:pt x="2137" y="2104"/>
                    <a:pt x="2347" y="2102"/>
                    <a:pt x="2552" y="2080"/>
                  </a:cubicBezTo>
                  <a:cubicBezTo>
                    <a:pt x="2603" y="2080"/>
                    <a:pt x="2603" y="2002"/>
                    <a:pt x="2552" y="2002"/>
                  </a:cubicBezTo>
                  <a:cubicBezTo>
                    <a:pt x="2537" y="2001"/>
                    <a:pt x="2523" y="2001"/>
                    <a:pt x="2509" y="2001"/>
                  </a:cubicBezTo>
                  <a:cubicBezTo>
                    <a:pt x="2273" y="2001"/>
                    <a:pt x="2035" y="2027"/>
                    <a:pt x="1800" y="2046"/>
                  </a:cubicBezTo>
                  <a:cubicBezTo>
                    <a:pt x="1899" y="1814"/>
                    <a:pt x="1995" y="1575"/>
                    <a:pt x="2087" y="1343"/>
                  </a:cubicBezTo>
                  <a:cubicBezTo>
                    <a:pt x="2164" y="1348"/>
                    <a:pt x="2242" y="1350"/>
                    <a:pt x="2319" y="1350"/>
                  </a:cubicBezTo>
                  <a:cubicBezTo>
                    <a:pt x="2397" y="1350"/>
                    <a:pt x="2475" y="1348"/>
                    <a:pt x="2552" y="1343"/>
                  </a:cubicBezTo>
                  <a:cubicBezTo>
                    <a:pt x="2603" y="1343"/>
                    <a:pt x="2603" y="1264"/>
                    <a:pt x="2552" y="1264"/>
                  </a:cubicBezTo>
                  <a:cubicBezTo>
                    <a:pt x="2478" y="1259"/>
                    <a:pt x="2406" y="1256"/>
                    <a:pt x="2333" y="1256"/>
                  </a:cubicBezTo>
                  <a:cubicBezTo>
                    <a:pt x="2260" y="1256"/>
                    <a:pt x="2188" y="1259"/>
                    <a:pt x="2114" y="1264"/>
                  </a:cubicBezTo>
                  <a:cubicBezTo>
                    <a:pt x="2142" y="1189"/>
                    <a:pt x="2169" y="1117"/>
                    <a:pt x="2196" y="1042"/>
                  </a:cubicBezTo>
                  <a:cubicBezTo>
                    <a:pt x="2249" y="1033"/>
                    <a:pt x="2302" y="1029"/>
                    <a:pt x="2356" y="1029"/>
                  </a:cubicBezTo>
                  <a:cubicBezTo>
                    <a:pt x="2430" y="1029"/>
                    <a:pt x="2505" y="1038"/>
                    <a:pt x="2579" y="1056"/>
                  </a:cubicBezTo>
                  <a:cubicBezTo>
                    <a:pt x="2581" y="1056"/>
                    <a:pt x="2584" y="1056"/>
                    <a:pt x="2586" y="1056"/>
                  </a:cubicBezTo>
                  <a:cubicBezTo>
                    <a:pt x="2625" y="1056"/>
                    <a:pt x="2638" y="1000"/>
                    <a:pt x="2599" y="984"/>
                  </a:cubicBezTo>
                  <a:cubicBezTo>
                    <a:pt x="2531" y="958"/>
                    <a:pt x="2458" y="945"/>
                    <a:pt x="2386" y="945"/>
                  </a:cubicBezTo>
                  <a:cubicBezTo>
                    <a:pt x="2333" y="945"/>
                    <a:pt x="2279" y="952"/>
                    <a:pt x="2227" y="967"/>
                  </a:cubicBezTo>
                  <a:cubicBezTo>
                    <a:pt x="2237" y="933"/>
                    <a:pt x="2251" y="902"/>
                    <a:pt x="2265" y="868"/>
                  </a:cubicBezTo>
                  <a:cubicBezTo>
                    <a:pt x="2265" y="864"/>
                    <a:pt x="2265" y="858"/>
                    <a:pt x="2265" y="854"/>
                  </a:cubicBezTo>
                  <a:cubicBezTo>
                    <a:pt x="2499" y="866"/>
                    <a:pt x="2740" y="875"/>
                    <a:pt x="2983" y="875"/>
                  </a:cubicBezTo>
                  <a:cubicBezTo>
                    <a:pt x="3416" y="875"/>
                    <a:pt x="3853" y="847"/>
                    <a:pt x="4263" y="762"/>
                  </a:cubicBezTo>
                  <a:cubicBezTo>
                    <a:pt x="4274" y="759"/>
                    <a:pt x="4285" y="754"/>
                    <a:pt x="4294" y="745"/>
                  </a:cubicBezTo>
                  <a:close/>
                  <a:moveTo>
                    <a:pt x="4615" y="0"/>
                  </a:moveTo>
                  <a:cubicBezTo>
                    <a:pt x="4096" y="0"/>
                    <a:pt x="3560" y="68"/>
                    <a:pt x="3060" y="140"/>
                  </a:cubicBezTo>
                  <a:cubicBezTo>
                    <a:pt x="3040" y="144"/>
                    <a:pt x="3026" y="168"/>
                    <a:pt x="3033" y="192"/>
                  </a:cubicBezTo>
                  <a:cubicBezTo>
                    <a:pt x="2900" y="267"/>
                    <a:pt x="2780" y="369"/>
                    <a:pt x="2654" y="458"/>
                  </a:cubicBezTo>
                  <a:cubicBezTo>
                    <a:pt x="2517" y="554"/>
                    <a:pt x="2371" y="636"/>
                    <a:pt x="2234" y="738"/>
                  </a:cubicBezTo>
                  <a:cubicBezTo>
                    <a:pt x="2234" y="738"/>
                    <a:pt x="2234" y="741"/>
                    <a:pt x="2231" y="741"/>
                  </a:cubicBezTo>
                  <a:lnTo>
                    <a:pt x="2210" y="741"/>
                  </a:lnTo>
                  <a:cubicBezTo>
                    <a:pt x="2179" y="741"/>
                    <a:pt x="2155" y="769"/>
                    <a:pt x="2155" y="796"/>
                  </a:cubicBezTo>
                  <a:cubicBezTo>
                    <a:pt x="2145" y="806"/>
                    <a:pt x="2135" y="817"/>
                    <a:pt x="2132" y="830"/>
                  </a:cubicBezTo>
                  <a:cubicBezTo>
                    <a:pt x="2077" y="981"/>
                    <a:pt x="2022" y="1127"/>
                    <a:pt x="1964" y="1271"/>
                  </a:cubicBezTo>
                  <a:cubicBezTo>
                    <a:pt x="1937" y="1274"/>
                    <a:pt x="1927" y="1308"/>
                    <a:pt x="1944" y="1325"/>
                  </a:cubicBezTo>
                  <a:cubicBezTo>
                    <a:pt x="1445" y="2582"/>
                    <a:pt x="800" y="3726"/>
                    <a:pt x="96" y="4884"/>
                  </a:cubicBezTo>
                  <a:lnTo>
                    <a:pt x="62" y="4887"/>
                  </a:lnTo>
                  <a:cubicBezTo>
                    <a:pt x="41" y="4891"/>
                    <a:pt x="41" y="4922"/>
                    <a:pt x="62" y="4925"/>
                  </a:cubicBezTo>
                  <a:lnTo>
                    <a:pt x="72" y="4925"/>
                  </a:lnTo>
                  <a:lnTo>
                    <a:pt x="7" y="5031"/>
                  </a:lnTo>
                  <a:cubicBezTo>
                    <a:pt x="1" y="5045"/>
                    <a:pt x="4" y="5062"/>
                    <a:pt x="18" y="5072"/>
                  </a:cubicBezTo>
                  <a:cubicBezTo>
                    <a:pt x="14" y="5082"/>
                    <a:pt x="14" y="5096"/>
                    <a:pt x="18" y="5106"/>
                  </a:cubicBezTo>
                  <a:cubicBezTo>
                    <a:pt x="134" y="5376"/>
                    <a:pt x="397" y="5608"/>
                    <a:pt x="591" y="5830"/>
                  </a:cubicBezTo>
                  <a:cubicBezTo>
                    <a:pt x="783" y="6052"/>
                    <a:pt x="970" y="6335"/>
                    <a:pt x="1220" y="6499"/>
                  </a:cubicBezTo>
                  <a:cubicBezTo>
                    <a:pt x="1227" y="6505"/>
                    <a:pt x="1235" y="6508"/>
                    <a:pt x="1243" y="6508"/>
                  </a:cubicBezTo>
                  <a:cubicBezTo>
                    <a:pt x="1259" y="6508"/>
                    <a:pt x="1276" y="6498"/>
                    <a:pt x="1285" y="6482"/>
                  </a:cubicBezTo>
                  <a:cubicBezTo>
                    <a:pt x="1294" y="6490"/>
                    <a:pt x="1306" y="6495"/>
                    <a:pt x="1318" y="6495"/>
                  </a:cubicBezTo>
                  <a:cubicBezTo>
                    <a:pt x="1323" y="6495"/>
                    <a:pt x="1328" y="6494"/>
                    <a:pt x="1332" y="6493"/>
                  </a:cubicBezTo>
                  <a:cubicBezTo>
                    <a:pt x="1438" y="6469"/>
                    <a:pt x="1537" y="6435"/>
                    <a:pt x="1636" y="6400"/>
                  </a:cubicBezTo>
                  <a:cubicBezTo>
                    <a:pt x="1787" y="6353"/>
                    <a:pt x="1988" y="6322"/>
                    <a:pt x="2111" y="6223"/>
                  </a:cubicBezTo>
                  <a:cubicBezTo>
                    <a:pt x="2125" y="6213"/>
                    <a:pt x="2128" y="6199"/>
                    <a:pt x="2128" y="6185"/>
                  </a:cubicBezTo>
                  <a:cubicBezTo>
                    <a:pt x="2224" y="6124"/>
                    <a:pt x="2282" y="6004"/>
                    <a:pt x="2343" y="5915"/>
                  </a:cubicBezTo>
                  <a:cubicBezTo>
                    <a:pt x="2371" y="5871"/>
                    <a:pt x="2395" y="5830"/>
                    <a:pt x="2422" y="5789"/>
                  </a:cubicBezTo>
                  <a:lnTo>
                    <a:pt x="2422" y="5789"/>
                  </a:lnTo>
                  <a:cubicBezTo>
                    <a:pt x="2364" y="7500"/>
                    <a:pt x="2309" y="9214"/>
                    <a:pt x="2316" y="10922"/>
                  </a:cubicBezTo>
                  <a:cubicBezTo>
                    <a:pt x="2315" y="10922"/>
                    <a:pt x="2314" y="10922"/>
                    <a:pt x="2313" y="10922"/>
                  </a:cubicBezTo>
                  <a:cubicBezTo>
                    <a:pt x="2285" y="10922"/>
                    <a:pt x="2279" y="10973"/>
                    <a:pt x="2309" y="10980"/>
                  </a:cubicBezTo>
                  <a:lnTo>
                    <a:pt x="2319" y="10980"/>
                  </a:lnTo>
                  <a:lnTo>
                    <a:pt x="2319" y="11407"/>
                  </a:lnTo>
                  <a:cubicBezTo>
                    <a:pt x="2319" y="11427"/>
                    <a:pt x="2330" y="11448"/>
                    <a:pt x="2354" y="11458"/>
                  </a:cubicBezTo>
                  <a:cubicBezTo>
                    <a:pt x="2340" y="11503"/>
                    <a:pt x="2374" y="11544"/>
                    <a:pt x="2418" y="11544"/>
                  </a:cubicBezTo>
                  <a:cubicBezTo>
                    <a:pt x="2660" y="11529"/>
                    <a:pt x="2897" y="11522"/>
                    <a:pt x="3132" y="11522"/>
                  </a:cubicBezTo>
                  <a:cubicBezTo>
                    <a:pt x="3551" y="11522"/>
                    <a:pt x="3966" y="11542"/>
                    <a:pt x="4392" y="11571"/>
                  </a:cubicBezTo>
                  <a:cubicBezTo>
                    <a:pt x="4396" y="11572"/>
                    <a:pt x="4399" y="11572"/>
                    <a:pt x="4403" y="11572"/>
                  </a:cubicBezTo>
                  <a:cubicBezTo>
                    <a:pt x="4412" y="11572"/>
                    <a:pt x="4420" y="11569"/>
                    <a:pt x="4430" y="11564"/>
                  </a:cubicBezTo>
                  <a:cubicBezTo>
                    <a:pt x="4447" y="11564"/>
                    <a:pt x="4461" y="11557"/>
                    <a:pt x="4474" y="11547"/>
                  </a:cubicBezTo>
                  <a:cubicBezTo>
                    <a:pt x="4478" y="11548"/>
                    <a:pt x="4481" y="11548"/>
                    <a:pt x="4483" y="11548"/>
                  </a:cubicBezTo>
                  <a:cubicBezTo>
                    <a:pt x="4496" y="11548"/>
                    <a:pt x="4508" y="11542"/>
                    <a:pt x="4519" y="11537"/>
                  </a:cubicBezTo>
                  <a:cubicBezTo>
                    <a:pt x="4771" y="11339"/>
                    <a:pt x="5011" y="11124"/>
                    <a:pt x="5263" y="10929"/>
                  </a:cubicBezTo>
                  <a:cubicBezTo>
                    <a:pt x="5315" y="10884"/>
                    <a:pt x="5301" y="10802"/>
                    <a:pt x="5239" y="10775"/>
                  </a:cubicBezTo>
                  <a:cubicBezTo>
                    <a:pt x="5062" y="7220"/>
                    <a:pt x="5168" y="3685"/>
                    <a:pt x="5168" y="130"/>
                  </a:cubicBezTo>
                  <a:cubicBezTo>
                    <a:pt x="5195" y="86"/>
                    <a:pt x="5168" y="31"/>
                    <a:pt x="5116" y="24"/>
                  </a:cubicBezTo>
                  <a:cubicBezTo>
                    <a:pt x="4952" y="7"/>
                    <a:pt x="4784" y="0"/>
                    <a:pt x="4615"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0"/>
            <p:cNvSpPr/>
            <p:nvPr/>
          </p:nvSpPr>
          <p:spPr>
            <a:xfrm>
              <a:off x="3003088" y="3729094"/>
              <a:ext cx="12148" cy="2080"/>
            </a:xfrm>
            <a:custGeom>
              <a:avLst/>
              <a:gdLst/>
              <a:ahLst/>
              <a:cxnLst/>
              <a:rect l="l" t="t" r="r" b="b"/>
              <a:pathLst>
                <a:path w="473" h="81" extrusionOk="0">
                  <a:moveTo>
                    <a:pt x="266" y="1"/>
                  </a:moveTo>
                  <a:cubicBezTo>
                    <a:pt x="192" y="1"/>
                    <a:pt x="119" y="4"/>
                    <a:pt x="45" y="10"/>
                  </a:cubicBezTo>
                  <a:cubicBezTo>
                    <a:pt x="1" y="10"/>
                    <a:pt x="1" y="72"/>
                    <a:pt x="45" y="72"/>
                  </a:cubicBezTo>
                  <a:cubicBezTo>
                    <a:pt x="115" y="78"/>
                    <a:pt x="185" y="80"/>
                    <a:pt x="254" y="80"/>
                  </a:cubicBezTo>
                  <a:cubicBezTo>
                    <a:pt x="311" y="80"/>
                    <a:pt x="368" y="78"/>
                    <a:pt x="424" y="75"/>
                  </a:cubicBezTo>
                  <a:cubicBezTo>
                    <a:pt x="471" y="75"/>
                    <a:pt x="472" y="7"/>
                    <a:pt x="428" y="7"/>
                  </a:cubicBezTo>
                  <a:cubicBezTo>
                    <a:pt x="427" y="7"/>
                    <a:pt x="426" y="7"/>
                    <a:pt x="424" y="7"/>
                  </a:cubicBezTo>
                  <a:cubicBezTo>
                    <a:pt x="372" y="3"/>
                    <a:pt x="319" y="1"/>
                    <a:pt x="266"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0"/>
            <p:cNvSpPr/>
            <p:nvPr/>
          </p:nvSpPr>
          <p:spPr>
            <a:xfrm>
              <a:off x="3000725" y="3683199"/>
              <a:ext cx="12533" cy="2466"/>
            </a:xfrm>
            <a:custGeom>
              <a:avLst/>
              <a:gdLst/>
              <a:ahLst/>
              <a:cxnLst/>
              <a:rect l="l" t="t" r="r" b="b"/>
              <a:pathLst>
                <a:path w="488" h="96" extrusionOk="0">
                  <a:moveTo>
                    <a:pt x="448" y="0"/>
                  </a:moveTo>
                  <a:cubicBezTo>
                    <a:pt x="446" y="0"/>
                    <a:pt x="444" y="1"/>
                    <a:pt x="441" y="1"/>
                  </a:cubicBezTo>
                  <a:cubicBezTo>
                    <a:pt x="331" y="24"/>
                    <a:pt x="218" y="37"/>
                    <a:pt x="105" y="37"/>
                  </a:cubicBezTo>
                  <a:cubicBezTo>
                    <a:pt x="82" y="37"/>
                    <a:pt x="58" y="36"/>
                    <a:pt x="35" y="35"/>
                  </a:cubicBezTo>
                  <a:cubicBezTo>
                    <a:pt x="1" y="35"/>
                    <a:pt x="4" y="83"/>
                    <a:pt x="35" y="86"/>
                  </a:cubicBezTo>
                  <a:cubicBezTo>
                    <a:pt x="82" y="92"/>
                    <a:pt x="129" y="95"/>
                    <a:pt x="176" y="95"/>
                  </a:cubicBezTo>
                  <a:cubicBezTo>
                    <a:pt x="270" y="95"/>
                    <a:pt x="365" y="83"/>
                    <a:pt x="458" y="56"/>
                  </a:cubicBezTo>
                  <a:cubicBezTo>
                    <a:pt x="487" y="43"/>
                    <a:pt x="477" y="0"/>
                    <a:pt x="448"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0"/>
            <p:cNvSpPr/>
            <p:nvPr/>
          </p:nvSpPr>
          <p:spPr>
            <a:xfrm>
              <a:off x="3000289" y="3668483"/>
              <a:ext cx="13458" cy="2825"/>
            </a:xfrm>
            <a:custGeom>
              <a:avLst/>
              <a:gdLst/>
              <a:ahLst/>
              <a:cxnLst/>
              <a:rect l="l" t="t" r="r" b="b"/>
              <a:pathLst>
                <a:path w="524" h="110" extrusionOk="0">
                  <a:moveTo>
                    <a:pt x="465" y="0"/>
                  </a:moveTo>
                  <a:cubicBezTo>
                    <a:pt x="325" y="4"/>
                    <a:pt x="189" y="14"/>
                    <a:pt x="49" y="34"/>
                  </a:cubicBezTo>
                  <a:cubicBezTo>
                    <a:pt x="5" y="38"/>
                    <a:pt x="1" y="110"/>
                    <a:pt x="45" y="110"/>
                  </a:cubicBezTo>
                  <a:cubicBezTo>
                    <a:pt x="46" y="110"/>
                    <a:pt x="47" y="110"/>
                    <a:pt x="49" y="110"/>
                  </a:cubicBezTo>
                  <a:cubicBezTo>
                    <a:pt x="192" y="110"/>
                    <a:pt x="335" y="99"/>
                    <a:pt x="475" y="79"/>
                  </a:cubicBezTo>
                  <a:cubicBezTo>
                    <a:pt x="523" y="69"/>
                    <a:pt x="510" y="0"/>
                    <a:pt x="465"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7" name="Google Shape;867;p40"/>
          <p:cNvSpPr txBox="1"/>
          <p:nvPr/>
        </p:nvSpPr>
        <p:spPr>
          <a:xfrm>
            <a:off x="3693979" y="2801480"/>
            <a:ext cx="1886564" cy="1165266"/>
          </a:xfrm>
          <a:prstGeom prst="rect">
            <a:avLst/>
          </a:prstGeom>
          <a:noFill/>
          <a:ln>
            <a:noFill/>
          </a:ln>
        </p:spPr>
        <p:txBody>
          <a:bodyPr spcFirstLastPara="1" wrap="square" lIns="0" tIns="0" rIns="0" bIns="91425" anchor="b" anchorCtr="0">
            <a:noAutofit/>
          </a:bodyPr>
          <a:lstStyle/>
          <a:p>
            <a:pPr marL="12700" lvl="0" indent="0" algn="ctr" rtl="0">
              <a:spcAft>
                <a:spcPts val="0"/>
              </a:spcAft>
              <a:buNone/>
            </a:pPr>
            <a:r>
              <a:rPr lang="en-US" sz="1500" b="1">
                <a:solidFill>
                  <a:schemeClr val="lt1"/>
                </a:solidFill>
                <a:latin typeface="Barlow Semi Condensed Light"/>
                <a:ea typeface="Barlow Semi Condensed Light"/>
                <a:cs typeface="Barlow Semi Condensed Light"/>
                <a:sym typeface="Barlow Semi Condensed Light"/>
              </a:rPr>
              <a:t>A Java library for converting Java objects</a:t>
            </a:r>
          </a:p>
          <a:p>
            <a:pPr marL="12700" lvl="0" indent="0" algn="ctr" rtl="0">
              <a:spcAft>
                <a:spcPts val="0"/>
              </a:spcAft>
              <a:buNone/>
            </a:pPr>
            <a:r>
              <a:rPr lang="en-US" sz="1500" b="1">
                <a:solidFill>
                  <a:schemeClr val="lt1"/>
                </a:solidFill>
                <a:latin typeface="Barlow Semi Condensed Light"/>
                <a:ea typeface="Barlow Semi Condensed Light"/>
                <a:cs typeface="Barlow Semi Condensed Light"/>
                <a:sym typeface="Barlow Semi Condensed Light"/>
              </a:rPr>
              <a:t>to JSON representation and vice versa.</a:t>
            </a:r>
            <a:endParaRPr sz="1500" b="1">
              <a:solidFill>
                <a:schemeClr val="lt1"/>
              </a:solidFill>
              <a:latin typeface="Barlow Semi Condensed Light"/>
              <a:ea typeface="Barlow Semi Condensed Light"/>
              <a:cs typeface="Barlow Semi Condensed Light"/>
              <a:sym typeface="Barlow Semi Condensed Light"/>
            </a:endParaRPr>
          </a:p>
        </p:txBody>
      </p:sp>
      <p:sp>
        <p:nvSpPr>
          <p:cNvPr id="868" name="Google Shape;868;p40"/>
          <p:cNvSpPr txBox="1"/>
          <p:nvPr/>
        </p:nvSpPr>
        <p:spPr>
          <a:xfrm>
            <a:off x="6644392" y="2937423"/>
            <a:ext cx="1622227" cy="1020935"/>
          </a:xfrm>
          <a:prstGeom prst="rect">
            <a:avLst/>
          </a:prstGeom>
          <a:noFill/>
          <a:ln>
            <a:noFill/>
          </a:ln>
        </p:spPr>
        <p:txBody>
          <a:bodyPr spcFirstLastPara="1" wrap="square" lIns="0" tIns="0" rIns="0" bIns="91425" anchor="b" anchorCtr="0">
            <a:noAutofit/>
          </a:bodyPr>
          <a:lstStyle/>
          <a:p>
            <a:pPr marL="12700" lvl="0" indent="0" algn="ctr" rtl="0">
              <a:spcBef>
                <a:spcPts val="800"/>
              </a:spcBef>
              <a:spcAft>
                <a:spcPts val="0"/>
              </a:spcAft>
              <a:buNone/>
            </a:pPr>
            <a:r>
              <a:rPr lang="en-US" sz="1500" b="1">
                <a:solidFill>
                  <a:schemeClr val="lt1"/>
                </a:solidFill>
                <a:latin typeface="Barlow Semi Condensed Light"/>
                <a:ea typeface="Barlow Semi Condensed Light"/>
                <a:cs typeface="Barlow Semi Condensed Light"/>
                <a:sym typeface="Barlow Semi Condensed Light"/>
              </a:rPr>
              <a:t>A Java library for parsing and manipulating HTML documents.</a:t>
            </a:r>
            <a:endParaRPr sz="1500" b="1">
              <a:solidFill>
                <a:schemeClr val="lt1"/>
              </a:solidFill>
              <a:latin typeface="Barlow Semi Condensed Light"/>
              <a:ea typeface="Barlow Semi Condensed Light"/>
              <a:cs typeface="Barlow Semi Condensed Light"/>
              <a:sym typeface="Barlow Semi Condensed Light"/>
            </a:endParaRPr>
          </a:p>
        </p:txBody>
      </p:sp>
      <p:grpSp>
        <p:nvGrpSpPr>
          <p:cNvPr id="3" name="Google Shape;827;p40">
            <a:extLst>
              <a:ext uri="{FF2B5EF4-FFF2-40B4-BE49-F238E27FC236}">
                <a16:creationId xmlns:a16="http://schemas.microsoft.com/office/drawing/2014/main" id="{CF05BDDC-3411-537A-E076-A64818A3B11A}"/>
              </a:ext>
            </a:extLst>
          </p:cNvPr>
          <p:cNvGrpSpPr/>
          <p:nvPr/>
        </p:nvGrpSpPr>
        <p:grpSpPr>
          <a:xfrm>
            <a:off x="3531048" y="1053239"/>
            <a:ext cx="2318544" cy="3277198"/>
            <a:chOff x="2835183" y="1155955"/>
            <a:chExt cx="1464189" cy="1627426"/>
          </a:xfrm>
        </p:grpSpPr>
        <p:sp>
          <p:nvSpPr>
            <p:cNvPr id="4" name="Google Shape;828;p40">
              <a:extLst>
                <a:ext uri="{FF2B5EF4-FFF2-40B4-BE49-F238E27FC236}">
                  <a16:creationId xmlns:a16="http://schemas.microsoft.com/office/drawing/2014/main" id="{3421E596-2CA3-0449-5058-99868803CD74}"/>
                </a:ext>
              </a:extLst>
            </p:cNvPr>
            <p:cNvSpPr/>
            <p:nvPr/>
          </p:nvSpPr>
          <p:spPr>
            <a:xfrm>
              <a:off x="2835183" y="1155955"/>
              <a:ext cx="1464189" cy="1627426"/>
            </a:xfrm>
            <a:custGeom>
              <a:avLst/>
              <a:gdLst/>
              <a:ahLst/>
              <a:cxnLst/>
              <a:rect l="l" t="t" r="r" b="b"/>
              <a:pathLst>
                <a:path w="38222" h="42486" extrusionOk="0">
                  <a:moveTo>
                    <a:pt x="17971" y="204"/>
                  </a:moveTo>
                  <a:cubicBezTo>
                    <a:pt x="19850" y="204"/>
                    <a:pt x="22031" y="1132"/>
                    <a:pt x="23184" y="2284"/>
                  </a:cubicBezTo>
                  <a:cubicBezTo>
                    <a:pt x="25289" y="4590"/>
                    <a:pt x="25790" y="7096"/>
                    <a:pt x="25489" y="8976"/>
                  </a:cubicBezTo>
                  <a:cubicBezTo>
                    <a:pt x="25489" y="9076"/>
                    <a:pt x="25389" y="9177"/>
                    <a:pt x="25389" y="9177"/>
                  </a:cubicBezTo>
                  <a:cubicBezTo>
                    <a:pt x="25389" y="9603"/>
                    <a:pt x="25289" y="9904"/>
                    <a:pt x="25063" y="10229"/>
                  </a:cubicBezTo>
                  <a:cubicBezTo>
                    <a:pt x="24662" y="11157"/>
                    <a:pt x="24036" y="12109"/>
                    <a:pt x="22983" y="13036"/>
                  </a:cubicBezTo>
                  <a:cubicBezTo>
                    <a:pt x="22031" y="13989"/>
                    <a:pt x="20778" y="14490"/>
                    <a:pt x="19324" y="14615"/>
                  </a:cubicBezTo>
                  <a:cubicBezTo>
                    <a:pt x="18869" y="14642"/>
                    <a:pt x="18438" y="14662"/>
                    <a:pt x="18025" y="14662"/>
                  </a:cubicBezTo>
                  <a:cubicBezTo>
                    <a:pt x="16912" y="14662"/>
                    <a:pt x="15925" y="14519"/>
                    <a:pt x="14938" y="13989"/>
                  </a:cubicBezTo>
                  <a:cubicBezTo>
                    <a:pt x="14838" y="13863"/>
                    <a:pt x="14637" y="13763"/>
                    <a:pt x="14412" y="13663"/>
                  </a:cubicBezTo>
                  <a:cubicBezTo>
                    <a:pt x="13585" y="13237"/>
                    <a:pt x="12632" y="12736"/>
                    <a:pt x="12006" y="11984"/>
                  </a:cubicBezTo>
                  <a:cubicBezTo>
                    <a:pt x="11605" y="11482"/>
                    <a:pt x="11179" y="10731"/>
                    <a:pt x="10978" y="10004"/>
                  </a:cubicBezTo>
                  <a:cubicBezTo>
                    <a:pt x="10978" y="9904"/>
                    <a:pt x="10978" y="9803"/>
                    <a:pt x="10878" y="9803"/>
                  </a:cubicBezTo>
                  <a:cubicBezTo>
                    <a:pt x="10452" y="8224"/>
                    <a:pt x="10552" y="6470"/>
                    <a:pt x="11179" y="5091"/>
                  </a:cubicBezTo>
                  <a:cubicBezTo>
                    <a:pt x="12131" y="3011"/>
                    <a:pt x="13785" y="1457"/>
                    <a:pt x="16291" y="505"/>
                  </a:cubicBezTo>
                  <a:cubicBezTo>
                    <a:pt x="16818" y="304"/>
                    <a:pt x="17444" y="204"/>
                    <a:pt x="17971" y="204"/>
                  </a:cubicBezTo>
                  <a:close/>
                  <a:moveTo>
                    <a:pt x="25590" y="9177"/>
                  </a:moveTo>
                  <a:cubicBezTo>
                    <a:pt x="27469" y="9703"/>
                    <a:pt x="29048" y="10430"/>
                    <a:pt x="30076" y="11583"/>
                  </a:cubicBezTo>
                  <a:cubicBezTo>
                    <a:pt x="33434" y="15016"/>
                    <a:pt x="38221" y="22861"/>
                    <a:pt x="32482" y="35593"/>
                  </a:cubicBezTo>
                  <a:cubicBezTo>
                    <a:pt x="30803" y="39252"/>
                    <a:pt x="23710" y="42184"/>
                    <a:pt x="16517" y="42184"/>
                  </a:cubicBezTo>
                  <a:lnTo>
                    <a:pt x="16191" y="42184"/>
                  </a:lnTo>
                  <a:cubicBezTo>
                    <a:pt x="9499" y="42184"/>
                    <a:pt x="4612" y="39553"/>
                    <a:pt x="2732" y="35067"/>
                  </a:cubicBezTo>
                  <a:cubicBezTo>
                    <a:pt x="527" y="30054"/>
                    <a:pt x="326" y="24515"/>
                    <a:pt x="1981" y="19728"/>
                  </a:cubicBezTo>
                  <a:cubicBezTo>
                    <a:pt x="3459" y="15543"/>
                    <a:pt x="6166" y="12109"/>
                    <a:pt x="9299" y="10630"/>
                  </a:cubicBezTo>
                  <a:cubicBezTo>
                    <a:pt x="9725" y="10430"/>
                    <a:pt x="10251" y="10229"/>
                    <a:pt x="10753" y="10004"/>
                  </a:cubicBezTo>
                  <a:cubicBezTo>
                    <a:pt x="10978" y="10856"/>
                    <a:pt x="11379" y="11583"/>
                    <a:pt x="11905" y="12209"/>
                  </a:cubicBezTo>
                  <a:cubicBezTo>
                    <a:pt x="12432" y="12836"/>
                    <a:pt x="13484" y="13362"/>
                    <a:pt x="14311" y="13863"/>
                  </a:cubicBezTo>
                  <a:cubicBezTo>
                    <a:pt x="14512" y="13989"/>
                    <a:pt x="14738" y="14089"/>
                    <a:pt x="14838" y="14189"/>
                  </a:cubicBezTo>
                  <a:cubicBezTo>
                    <a:pt x="15890" y="14716"/>
                    <a:pt x="16918" y="14916"/>
                    <a:pt x="18071" y="14916"/>
                  </a:cubicBezTo>
                  <a:cubicBezTo>
                    <a:pt x="18497" y="14916"/>
                    <a:pt x="18898" y="14916"/>
                    <a:pt x="19424" y="14816"/>
                  </a:cubicBezTo>
                  <a:cubicBezTo>
                    <a:pt x="20903" y="14716"/>
                    <a:pt x="22156" y="14189"/>
                    <a:pt x="23184" y="13237"/>
                  </a:cubicBezTo>
                  <a:cubicBezTo>
                    <a:pt x="24236" y="12310"/>
                    <a:pt x="24863" y="11257"/>
                    <a:pt x="25289" y="10330"/>
                  </a:cubicBezTo>
                  <a:cubicBezTo>
                    <a:pt x="25489" y="10004"/>
                    <a:pt x="25590" y="9603"/>
                    <a:pt x="25590" y="9277"/>
                  </a:cubicBezTo>
                  <a:lnTo>
                    <a:pt x="25590" y="9177"/>
                  </a:lnTo>
                  <a:close/>
                  <a:moveTo>
                    <a:pt x="18075" y="1"/>
                  </a:moveTo>
                  <a:cubicBezTo>
                    <a:pt x="17442" y="1"/>
                    <a:pt x="16833" y="95"/>
                    <a:pt x="16291" y="304"/>
                  </a:cubicBezTo>
                  <a:cubicBezTo>
                    <a:pt x="13685" y="1232"/>
                    <a:pt x="11905" y="2911"/>
                    <a:pt x="10978" y="4991"/>
                  </a:cubicBezTo>
                  <a:cubicBezTo>
                    <a:pt x="10352" y="6470"/>
                    <a:pt x="10251" y="8224"/>
                    <a:pt x="10652" y="9803"/>
                  </a:cubicBezTo>
                  <a:cubicBezTo>
                    <a:pt x="10126" y="10004"/>
                    <a:pt x="9625" y="10104"/>
                    <a:pt x="9199" y="10430"/>
                  </a:cubicBezTo>
                  <a:cubicBezTo>
                    <a:pt x="5966" y="11883"/>
                    <a:pt x="3234" y="15342"/>
                    <a:pt x="1780" y="19628"/>
                  </a:cubicBezTo>
                  <a:cubicBezTo>
                    <a:pt x="1" y="24515"/>
                    <a:pt x="326" y="30054"/>
                    <a:pt x="2507" y="35167"/>
                  </a:cubicBezTo>
                  <a:cubicBezTo>
                    <a:pt x="4387" y="39778"/>
                    <a:pt x="9399" y="42385"/>
                    <a:pt x="16191" y="42485"/>
                  </a:cubicBezTo>
                  <a:lnTo>
                    <a:pt x="16517" y="42485"/>
                  </a:lnTo>
                  <a:cubicBezTo>
                    <a:pt x="23810" y="42485"/>
                    <a:pt x="31028" y="39453"/>
                    <a:pt x="32683" y="35693"/>
                  </a:cubicBezTo>
                  <a:cubicBezTo>
                    <a:pt x="33936" y="32786"/>
                    <a:pt x="35414" y="28400"/>
                    <a:pt x="35314" y="23688"/>
                  </a:cubicBezTo>
                  <a:cubicBezTo>
                    <a:pt x="35189" y="19001"/>
                    <a:pt x="33535" y="14816"/>
                    <a:pt x="30302" y="11357"/>
                  </a:cubicBezTo>
                  <a:cubicBezTo>
                    <a:pt x="29149" y="10104"/>
                    <a:pt x="27469" y="9377"/>
                    <a:pt x="25690" y="8976"/>
                  </a:cubicBezTo>
                  <a:cubicBezTo>
                    <a:pt x="26016" y="6971"/>
                    <a:pt x="25489" y="4465"/>
                    <a:pt x="23284" y="2084"/>
                  </a:cubicBezTo>
                  <a:cubicBezTo>
                    <a:pt x="22187" y="893"/>
                    <a:pt x="20020" y="1"/>
                    <a:pt x="180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29;p40">
              <a:extLst>
                <a:ext uri="{FF2B5EF4-FFF2-40B4-BE49-F238E27FC236}">
                  <a16:creationId xmlns:a16="http://schemas.microsoft.com/office/drawing/2014/main" id="{1D9FEEF6-95D1-02B1-DB89-7C1020F0C021}"/>
                </a:ext>
              </a:extLst>
            </p:cNvPr>
            <p:cNvSpPr/>
            <p:nvPr/>
          </p:nvSpPr>
          <p:spPr>
            <a:xfrm>
              <a:off x="2867821" y="1529754"/>
              <a:ext cx="271753" cy="313756"/>
            </a:xfrm>
            <a:custGeom>
              <a:avLst/>
              <a:gdLst/>
              <a:ahLst/>
              <a:cxnLst/>
              <a:rect l="l" t="t" r="r" b="b"/>
              <a:pathLst>
                <a:path w="7094" h="8191" extrusionOk="0">
                  <a:moveTo>
                    <a:pt x="7019" y="1"/>
                  </a:moveTo>
                  <a:cubicBezTo>
                    <a:pt x="7004" y="1"/>
                    <a:pt x="6993" y="12"/>
                    <a:pt x="6993" y="45"/>
                  </a:cubicBezTo>
                  <a:cubicBezTo>
                    <a:pt x="3760" y="1724"/>
                    <a:pt x="1254" y="4532"/>
                    <a:pt x="101" y="7990"/>
                  </a:cubicBezTo>
                  <a:cubicBezTo>
                    <a:pt x="1" y="8090"/>
                    <a:pt x="101" y="8191"/>
                    <a:pt x="101" y="8191"/>
                  </a:cubicBezTo>
                  <a:lnTo>
                    <a:pt x="201" y="8191"/>
                  </a:lnTo>
                  <a:cubicBezTo>
                    <a:pt x="201" y="8191"/>
                    <a:pt x="302" y="8191"/>
                    <a:pt x="302" y="8090"/>
                  </a:cubicBezTo>
                  <a:cubicBezTo>
                    <a:pt x="1454" y="4732"/>
                    <a:pt x="3860" y="1825"/>
                    <a:pt x="7094" y="246"/>
                  </a:cubicBezTo>
                  <a:lnTo>
                    <a:pt x="7094" y="45"/>
                  </a:lnTo>
                  <a:cubicBezTo>
                    <a:pt x="7094" y="45"/>
                    <a:pt x="7049" y="1"/>
                    <a:pt x="70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30;p40">
              <a:extLst>
                <a:ext uri="{FF2B5EF4-FFF2-40B4-BE49-F238E27FC236}">
                  <a16:creationId xmlns:a16="http://schemas.microsoft.com/office/drawing/2014/main" id="{E0F187AE-C107-2D14-E087-E45E817A80F3}"/>
                </a:ext>
              </a:extLst>
            </p:cNvPr>
            <p:cNvSpPr/>
            <p:nvPr/>
          </p:nvSpPr>
          <p:spPr>
            <a:xfrm>
              <a:off x="3031600" y="1977587"/>
              <a:ext cx="1024457" cy="24056"/>
            </a:xfrm>
            <a:custGeom>
              <a:avLst/>
              <a:gdLst/>
              <a:ahLst/>
              <a:cxnLst/>
              <a:rect l="l" t="t" r="r" b="b"/>
              <a:pathLst>
                <a:path w="26743" h="628" extrusionOk="0">
                  <a:moveTo>
                    <a:pt x="26617" y="1"/>
                  </a:moveTo>
                  <a:cubicBezTo>
                    <a:pt x="23484" y="101"/>
                    <a:pt x="20677" y="101"/>
                    <a:pt x="17970" y="201"/>
                  </a:cubicBezTo>
                  <a:cubicBezTo>
                    <a:pt x="15238" y="201"/>
                    <a:pt x="12331" y="301"/>
                    <a:pt x="9298" y="301"/>
                  </a:cubicBezTo>
                  <a:lnTo>
                    <a:pt x="7419" y="301"/>
                  </a:lnTo>
                  <a:cubicBezTo>
                    <a:pt x="6792" y="201"/>
                    <a:pt x="6065" y="201"/>
                    <a:pt x="5539" y="201"/>
                  </a:cubicBezTo>
                  <a:lnTo>
                    <a:pt x="100" y="201"/>
                  </a:lnTo>
                  <a:lnTo>
                    <a:pt x="0" y="301"/>
                  </a:lnTo>
                  <a:cubicBezTo>
                    <a:pt x="0" y="402"/>
                    <a:pt x="100" y="402"/>
                    <a:pt x="100" y="402"/>
                  </a:cubicBezTo>
                  <a:lnTo>
                    <a:pt x="5539" y="402"/>
                  </a:lnTo>
                  <a:cubicBezTo>
                    <a:pt x="6065" y="402"/>
                    <a:pt x="6692" y="502"/>
                    <a:pt x="7419" y="502"/>
                  </a:cubicBezTo>
                  <a:cubicBezTo>
                    <a:pt x="8045" y="502"/>
                    <a:pt x="8772" y="627"/>
                    <a:pt x="9198" y="627"/>
                  </a:cubicBezTo>
                  <a:lnTo>
                    <a:pt x="9298" y="627"/>
                  </a:lnTo>
                  <a:cubicBezTo>
                    <a:pt x="12331" y="502"/>
                    <a:pt x="15238" y="502"/>
                    <a:pt x="17970" y="402"/>
                  </a:cubicBezTo>
                  <a:cubicBezTo>
                    <a:pt x="20677" y="402"/>
                    <a:pt x="23484" y="301"/>
                    <a:pt x="26617" y="301"/>
                  </a:cubicBezTo>
                  <a:lnTo>
                    <a:pt x="26742" y="201"/>
                  </a:lnTo>
                  <a:cubicBezTo>
                    <a:pt x="26742" y="101"/>
                    <a:pt x="26617" y="1"/>
                    <a:pt x="266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31;p40">
              <a:extLst>
                <a:ext uri="{FF2B5EF4-FFF2-40B4-BE49-F238E27FC236}">
                  <a16:creationId xmlns:a16="http://schemas.microsoft.com/office/drawing/2014/main" id="{33B1D670-8FE3-F8D4-934B-1EB1FDEC847E}"/>
                </a:ext>
              </a:extLst>
            </p:cNvPr>
            <p:cNvSpPr/>
            <p:nvPr/>
          </p:nvSpPr>
          <p:spPr>
            <a:xfrm>
              <a:off x="3891269" y="2527074"/>
              <a:ext cx="248692" cy="212210"/>
            </a:xfrm>
            <a:custGeom>
              <a:avLst/>
              <a:gdLst/>
              <a:ahLst/>
              <a:cxnLst/>
              <a:rect l="l" t="t" r="r" b="b"/>
              <a:pathLst>
                <a:path w="6492" h="5540" extrusionOk="0">
                  <a:moveTo>
                    <a:pt x="6266" y="0"/>
                  </a:moveTo>
                  <a:cubicBezTo>
                    <a:pt x="4913" y="2406"/>
                    <a:pt x="2607" y="4386"/>
                    <a:pt x="101" y="5339"/>
                  </a:cubicBezTo>
                  <a:cubicBezTo>
                    <a:pt x="1" y="5339"/>
                    <a:pt x="1" y="5439"/>
                    <a:pt x="1" y="5439"/>
                  </a:cubicBezTo>
                  <a:cubicBezTo>
                    <a:pt x="1" y="5539"/>
                    <a:pt x="101" y="5539"/>
                    <a:pt x="101" y="5539"/>
                  </a:cubicBezTo>
                  <a:cubicBezTo>
                    <a:pt x="2833" y="4612"/>
                    <a:pt x="5013" y="2632"/>
                    <a:pt x="6492" y="126"/>
                  </a:cubicBezTo>
                  <a:cubicBezTo>
                    <a:pt x="6492" y="126"/>
                    <a:pt x="6492" y="0"/>
                    <a:pt x="63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32;p40">
              <a:extLst>
                <a:ext uri="{FF2B5EF4-FFF2-40B4-BE49-F238E27FC236}">
                  <a16:creationId xmlns:a16="http://schemas.microsoft.com/office/drawing/2014/main" id="{3B9FF0D5-F6C2-B952-430B-A28FCDE94E36}"/>
                </a:ext>
              </a:extLst>
            </p:cNvPr>
            <p:cNvSpPr/>
            <p:nvPr/>
          </p:nvSpPr>
          <p:spPr>
            <a:xfrm>
              <a:off x="2835183" y="1871337"/>
              <a:ext cx="32676" cy="84539"/>
            </a:xfrm>
            <a:custGeom>
              <a:avLst/>
              <a:gdLst/>
              <a:ahLst/>
              <a:cxnLst/>
              <a:rect l="l" t="t" r="r" b="b"/>
              <a:pathLst>
                <a:path w="853" h="2207" extrusionOk="0">
                  <a:moveTo>
                    <a:pt x="727" y="1"/>
                  </a:moveTo>
                  <a:cubicBezTo>
                    <a:pt x="727" y="1"/>
                    <a:pt x="627" y="1"/>
                    <a:pt x="627" y="101"/>
                  </a:cubicBezTo>
                  <a:cubicBezTo>
                    <a:pt x="326" y="727"/>
                    <a:pt x="101" y="1454"/>
                    <a:pt x="1" y="2081"/>
                  </a:cubicBezTo>
                  <a:cubicBezTo>
                    <a:pt x="1" y="2206"/>
                    <a:pt x="101" y="2206"/>
                    <a:pt x="101" y="2206"/>
                  </a:cubicBezTo>
                  <a:cubicBezTo>
                    <a:pt x="226" y="2206"/>
                    <a:pt x="326" y="2206"/>
                    <a:pt x="326" y="2081"/>
                  </a:cubicBezTo>
                  <a:cubicBezTo>
                    <a:pt x="326" y="1454"/>
                    <a:pt x="527" y="727"/>
                    <a:pt x="853" y="201"/>
                  </a:cubicBezTo>
                  <a:cubicBezTo>
                    <a:pt x="853" y="101"/>
                    <a:pt x="853" y="1"/>
                    <a:pt x="7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33;p40">
              <a:extLst>
                <a:ext uri="{FF2B5EF4-FFF2-40B4-BE49-F238E27FC236}">
                  <a16:creationId xmlns:a16="http://schemas.microsoft.com/office/drawing/2014/main" id="{C133FEAF-E714-8C70-E39B-2412C7E408EA}"/>
                </a:ext>
              </a:extLst>
            </p:cNvPr>
            <p:cNvSpPr/>
            <p:nvPr/>
          </p:nvSpPr>
          <p:spPr>
            <a:xfrm>
              <a:off x="4127470" y="1743660"/>
              <a:ext cx="55699" cy="111391"/>
            </a:xfrm>
            <a:custGeom>
              <a:avLst/>
              <a:gdLst/>
              <a:ahLst/>
              <a:cxnLst/>
              <a:rect l="l" t="t" r="r" b="b"/>
              <a:pathLst>
                <a:path w="1454" h="2908" extrusionOk="0">
                  <a:moveTo>
                    <a:pt x="100" y="0"/>
                  </a:moveTo>
                  <a:cubicBezTo>
                    <a:pt x="0" y="0"/>
                    <a:pt x="0" y="100"/>
                    <a:pt x="100" y="201"/>
                  </a:cubicBezTo>
                  <a:cubicBezTo>
                    <a:pt x="627" y="927"/>
                    <a:pt x="1053" y="1880"/>
                    <a:pt x="1253" y="2807"/>
                  </a:cubicBezTo>
                  <a:lnTo>
                    <a:pt x="1354" y="2907"/>
                  </a:lnTo>
                  <a:cubicBezTo>
                    <a:pt x="1454" y="2807"/>
                    <a:pt x="1454" y="2807"/>
                    <a:pt x="1454" y="2707"/>
                  </a:cubicBezTo>
                  <a:cubicBezTo>
                    <a:pt x="1253" y="1780"/>
                    <a:pt x="827" y="827"/>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827;p40">
            <a:extLst>
              <a:ext uri="{FF2B5EF4-FFF2-40B4-BE49-F238E27FC236}">
                <a16:creationId xmlns:a16="http://schemas.microsoft.com/office/drawing/2014/main" id="{DF78A2A8-5FE8-B711-AF8E-D7A6DA4CA618}"/>
              </a:ext>
            </a:extLst>
          </p:cNvPr>
          <p:cNvGrpSpPr/>
          <p:nvPr/>
        </p:nvGrpSpPr>
        <p:grpSpPr>
          <a:xfrm>
            <a:off x="6333365" y="964440"/>
            <a:ext cx="2318544" cy="3277198"/>
            <a:chOff x="2835183" y="1155955"/>
            <a:chExt cx="1464189" cy="1627426"/>
          </a:xfrm>
        </p:grpSpPr>
        <p:sp>
          <p:nvSpPr>
            <p:cNvPr id="11" name="Google Shape;828;p40">
              <a:extLst>
                <a:ext uri="{FF2B5EF4-FFF2-40B4-BE49-F238E27FC236}">
                  <a16:creationId xmlns:a16="http://schemas.microsoft.com/office/drawing/2014/main" id="{9AE6E2CF-6646-194B-E2C7-7758415EA1A7}"/>
                </a:ext>
              </a:extLst>
            </p:cNvPr>
            <p:cNvSpPr/>
            <p:nvPr/>
          </p:nvSpPr>
          <p:spPr>
            <a:xfrm>
              <a:off x="2835183" y="1155955"/>
              <a:ext cx="1464189" cy="1627426"/>
            </a:xfrm>
            <a:custGeom>
              <a:avLst/>
              <a:gdLst/>
              <a:ahLst/>
              <a:cxnLst/>
              <a:rect l="l" t="t" r="r" b="b"/>
              <a:pathLst>
                <a:path w="38222" h="42486" extrusionOk="0">
                  <a:moveTo>
                    <a:pt x="17971" y="204"/>
                  </a:moveTo>
                  <a:cubicBezTo>
                    <a:pt x="19850" y="204"/>
                    <a:pt x="22031" y="1132"/>
                    <a:pt x="23184" y="2284"/>
                  </a:cubicBezTo>
                  <a:cubicBezTo>
                    <a:pt x="25289" y="4590"/>
                    <a:pt x="25790" y="7096"/>
                    <a:pt x="25489" y="8976"/>
                  </a:cubicBezTo>
                  <a:cubicBezTo>
                    <a:pt x="25489" y="9076"/>
                    <a:pt x="25389" y="9177"/>
                    <a:pt x="25389" y="9177"/>
                  </a:cubicBezTo>
                  <a:cubicBezTo>
                    <a:pt x="25389" y="9603"/>
                    <a:pt x="25289" y="9904"/>
                    <a:pt x="25063" y="10229"/>
                  </a:cubicBezTo>
                  <a:cubicBezTo>
                    <a:pt x="24662" y="11157"/>
                    <a:pt x="24036" y="12109"/>
                    <a:pt x="22983" y="13036"/>
                  </a:cubicBezTo>
                  <a:cubicBezTo>
                    <a:pt x="22031" y="13989"/>
                    <a:pt x="20778" y="14490"/>
                    <a:pt x="19324" y="14615"/>
                  </a:cubicBezTo>
                  <a:cubicBezTo>
                    <a:pt x="18869" y="14642"/>
                    <a:pt x="18438" y="14662"/>
                    <a:pt x="18025" y="14662"/>
                  </a:cubicBezTo>
                  <a:cubicBezTo>
                    <a:pt x="16912" y="14662"/>
                    <a:pt x="15925" y="14519"/>
                    <a:pt x="14938" y="13989"/>
                  </a:cubicBezTo>
                  <a:cubicBezTo>
                    <a:pt x="14838" y="13863"/>
                    <a:pt x="14637" y="13763"/>
                    <a:pt x="14412" y="13663"/>
                  </a:cubicBezTo>
                  <a:cubicBezTo>
                    <a:pt x="13585" y="13237"/>
                    <a:pt x="12632" y="12736"/>
                    <a:pt x="12006" y="11984"/>
                  </a:cubicBezTo>
                  <a:cubicBezTo>
                    <a:pt x="11605" y="11482"/>
                    <a:pt x="11179" y="10731"/>
                    <a:pt x="10978" y="10004"/>
                  </a:cubicBezTo>
                  <a:cubicBezTo>
                    <a:pt x="10978" y="9904"/>
                    <a:pt x="10978" y="9803"/>
                    <a:pt x="10878" y="9803"/>
                  </a:cubicBezTo>
                  <a:cubicBezTo>
                    <a:pt x="10452" y="8224"/>
                    <a:pt x="10552" y="6470"/>
                    <a:pt x="11179" y="5091"/>
                  </a:cubicBezTo>
                  <a:cubicBezTo>
                    <a:pt x="12131" y="3011"/>
                    <a:pt x="13785" y="1457"/>
                    <a:pt x="16291" y="505"/>
                  </a:cubicBezTo>
                  <a:cubicBezTo>
                    <a:pt x="16818" y="304"/>
                    <a:pt x="17444" y="204"/>
                    <a:pt x="17971" y="204"/>
                  </a:cubicBezTo>
                  <a:close/>
                  <a:moveTo>
                    <a:pt x="25590" y="9177"/>
                  </a:moveTo>
                  <a:cubicBezTo>
                    <a:pt x="27469" y="9703"/>
                    <a:pt x="29048" y="10430"/>
                    <a:pt x="30076" y="11583"/>
                  </a:cubicBezTo>
                  <a:cubicBezTo>
                    <a:pt x="33434" y="15016"/>
                    <a:pt x="38221" y="22861"/>
                    <a:pt x="32482" y="35593"/>
                  </a:cubicBezTo>
                  <a:cubicBezTo>
                    <a:pt x="30803" y="39252"/>
                    <a:pt x="23710" y="42184"/>
                    <a:pt x="16517" y="42184"/>
                  </a:cubicBezTo>
                  <a:lnTo>
                    <a:pt x="16191" y="42184"/>
                  </a:lnTo>
                  <a:cubicBezTo>
                    <a:pt x="9499" y="42184"/>
                    <a:pt x="4612" y="39553"/>
                    <a:pt x="2732" y="35067"/>
                  </a:cubicBezTo>
                  <a:cubicBezTo>
                    <a:pt x="527" y="30054"/>
                    <a:pt x="326" y="24515"/>
                    <a:pt x="1981" y="19728"/>
                  </a:cubicBezTo>
                  <a:cubicBezTo>
                    <a:pt x="3459" y="15543"/>
                    <a:pt x="6166" y="12109"/>
                    <a:pt x="9299" y="10630"/>
                  </a:cubicBezTo>
                  <a:cubicBezTo>
                    <a:pt x="9725" y="10430"/>
                    <a:pt x="10251" y="10229"/>
                    <a:pt x="10753" y="10004"/>
                  </a:cubicBezTo>
                  <a:cubicBezTo>
                    <a:pt x="10978" y="10856"/>
                    <a:pt x="11379" y="11583"/>
                    <a:pt x="11905" y="12209"/>
                  </a:cubicBezTo>
                  <a:cubicBezTo>
                    <a:pt x="12432" y="12836"/>
                    <a:pt x="13484" y="13362"/>
                    <a:pt x="14311" y="13863"/>
                  </a:cubicBezTo>
                  <a:cubicBezTo>
                    <a:pt x="14512" y="13989"/>
                    <a:pt x="14738" y="14089"/>
                    <a:pt x="14838" y="14189"/>
                  </a:cubicBezTo>
                  <a:cubicBezTo>
                    <a:pt x="15890" y="14716"/>
                    <a:pt x="16918" y="14916"/>
                    <a:pt x="18071" y="14916"/>
                  </a:cubicBezTo>
                  <a:cubicBezTo>
                    <a:pt x="18497" y="14916"/>
                    <a:pt x="18898" y="14916"/>
                    <a:pt x="19424" y="14816"/>
                  </a:cubicBezTo>
                  <a:cubicBezTo>
                    <a:pt x="20903" y="14716"/>
                    <a:pt x="22156" y="14189"/>
                    <a:pt x="23184" y="13237"/>
                  </a:cubicBezTo>
                  <a:cubicBezTo>
                    <a:pt x="24236" y="12310"/>
                    <a:pt x="24863" y="11257"/>
                    <a:pt x="25289" y="10330"/>
                  </a:cubicBezTo>
                  <a:cubicBezTo>
                    <a:pt x="25489" y="10004"/>
                    <a:pt x="25590" y="9603"/>
                    <a:pt x="25590" y="9277"/>
                  </a:cubicBezTo>
                  <a:lnTo>
                    <a:pt x="25590" y="9177"/>
                  </a:lnTo>
                  <a:close/>
                  <a:moveTo>
                    <a:pt x="18075" y="1"/>
                  </a:moveTo>
                  <a:cubicBezTo>
                    <a:pt x="17442" y="1"/>
                    <a:pt x="16833" y="95"/>
                    <a:pt x="16291" y="304"/>
                  </a:cubicBezTo>
                  <a:cubicBezTo>
                    <a:pt x="13685" y="1232"/>
                    <a:pt x="11905" y="2911"/>
                    <a:pt x="10978" y="4991"/>
                  </a:cubicBezTo>
                  <a:cubicBezTo>
                    <a:pt x="10352" y="6470"/>
                    <a:pt x="10251" y="8224"/>
                    <a:pt x="10652" y="9803"/>
                  </a:cubicBezTo>
                  <a:cubicBezTo>
                    <a:pt x="10126" y="10004"/>
                    <a:pt x="9625" y="10104"/>
                    <a:pt x="9199" y="10430"/>
                  </a:cubicBezTo>
                  <a:cubicBezTo>
                    <a:pt x="5966" y="11883"/>
                    <a:pt x="3234" y="15342"/>
                    <a:pt x="1780" y="19628"/>
                  </a:cubicBezTo>
                  <a:cubicBezTo>
                    <a:pt x="1" y="24515"/>
                    <a:pt x="326" y="30054"/>
                    <a:pt x="2507" y="35167"/>
                  </a:cubicBezTo>
                  <a:cubicBezTo>
                    <a:pt x="4387" y="39778"/>
                    <a:pt x="9399" y="42385"/>
                    <a:pt x="16191" y="42485"/>
                  </a:cubicBezTo>
                  <a:lnTo>
                    <a:pt x="16517" y="42485"/>
                  </a:lnTo>
                  <a:cubicBezTo>
                    <a:pt x="23810" y="42485"/>
                    <a:pt x="31028" y="39453"/>
                    <a:pt x="32683" y="35693"/>
                  </a:cubicBezTo>
                  <a:cubicBezTo>
                    <a:pt x="33936" y="32786"/>
                    <a:pt x="35414" y="28400"/>
                    <a:pt x="35314" y="23688"/>
                  </a:cubicBezTo>
                  <a:cubicBezTo>
                    <a:pt x="35189" y="19001"/>
                    <a:pt x="33535" y="14816"/>
                    <a:pt x="30302" y="11357"/>
                  </a:cubicBezTo>
                  <a:cubicBezTo>
                    <a:pt x="29149" y="10104"/>
                    <a:pt x="27469" y="9377"/>
                    <a:pt x="25690" y="8976"/>
                  </a:cubicBezTo>
                  <a:cubicBezTo>
                    <a:pt x="26016" y="6971"/>
                    <a:pt x="25489" y="4465"/>
                    <a:pt x="23284" y="2084"/>
                  </a:cubicBezTo>
                  <a:cubicBezTo>
                    <a:pt x="22187" y="893"/>
                    <a:pt x="20020" y="1"/>
                    <a:pt x="180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29;p40">
              <a:extLst>
                <a:ext uri="{FF2B5EF4-FFF2-40B4-BE49-F238E27FC236}">
                  <a16:creationId xmlns:a16="http://schemas.microsoft.com/office/drawing/2014/main" id="{16DB4BAD-0123-4798-7D44-7BBBD23190C7}"/>
                </a:ext>
              </a:extLst>
            </p:cNvPr>
            <p:cNvSpPr/>
            <p:nvPr/>
          </p:nvSpPr>
          <p:spPr>
            <a:xfrm>
              <a:off x="2867821" y="1529754"/>
              <a:ext cx="271753" cy="313756"/>
            </a:xfrm>
            <a:custGeom>
              <a:avLst/>
              <a:gdLst/>
              <a:ahLst/>
              <a:cxnLst/>
              <a:rect l="l" t="t" r="r" b="b"/>
              <a:pathLst>
                <a:path w="7094" h="8191" extrusionOk="0">
                  <a:moveTo>
                    <a:pt x="7019" y="1"/>
                  </a:moveTo>
                  <a:cubicBezTo>
                    <a:pt x="7004" y="1"/>
                    <a:pt x="6993" y="12"/>
                    <a:pt x="6993" y="45"/>
                  </a:cubicBezTo>
                  <a:cubicBezTo>
                    <a:pt x="3760" y="1724"/>
                    <a:pt x="1254" y="4532"/>
                    <a:pt x="101" y="7990"/>
                  </a:cubicBezTo>
                  <a:cubicBezTo>
                    <a:pt x="1" y="8090"/>
                    <a:pt x="101" y="8191"/>
                    <a:pt x="101" y="8191"/>
                  </a:cubicBezTo>
                  <a:lnTo>
                    <a:pt x="201" y="8191"/>
                  </a:lnTo>
                  <a:cubicBezTo>
                    <a:pt x="201" y="8191"/>
                    <a:pt x="302" y="8191"/>
                    <a:pt x="302" y="8090"/>
                  </a:cubicBezTo>
                  <a:cubicBezTo>
                    <a:pt x="1454" y="4732"/>
                    <a:pt x="3860" y="1825"/>
                    <a:pt x="7094" y="246"/>
                  </a:cubicBezTo>
                  <a:lnTo>
                    <a:pt x="7094" y="45"/>
                  </a:lnTo>
                  <a:cubicBezTo>
                    <a:pt x="7094" y="45"/>
                    <a:pt x="7049" y="1"/>
                    <a:pt x="70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30;p40">
              <a:extLst>
                <a:ext uri="{FF2B5EF4-FFF2-40B4-BE49-F238E27FC236}">
                  <a16:creationId xmlns:a16="http://schemas.microsoft.com/office/drawing/2014/main" id="{66FDD8E4-AE52-5938-6F90-092FB5E86A73}"/>
                </a:ext>
              </a:extLst>
            </p:cNvPr>
            <p:cNvSpPr/>
            <p:nvPr/>
          </p:nvSpPr>
          <p:spPr>
            <a:xfrm>
              <a:off x="3031600" y="1977587"/>
              <a:ext cx="1024457" cy="24056"/>
            </a:xfrm>
            <a:custGeom>
              <a:avLst/>
              <a:gdLst/>
              <a:ahLst/>
              <a:cxnLst/>
              <a:rect l="l" t="t" r="r" b="b"/>
              <a:pathLst>
                <a:path w="26743" h="628" extrusionOk="0">
                  <a:moveTo>
                    <a:pt x="26617" y="1"/>
                  </a:moveTo>
                  <a:cubicBezTo>
                    <a:pt x="23484" y="101"/>
                    <a:pt x="20677" y="101"/>
                    <a:pt x="17970" y="201"/>
                  </a:cubicBezTo>
                  <a:cubicBezTo>
                    <a:pt x="15238" y="201"/>
                    <a:pt x="12331" y="301"/>
                    <a:pt x="9298" y="301"/>
                  </a:cubicBezTo>
                  <a:lnTo>
                    <a:pt x="7419" y="301"/>
                  </a:lnTo>
                  <a:cubicBezTo>
                    <a:pt x="6792" y="201"/>
                    <a:pt x="6065" y="201"/>
                    <a:pt x="5539" y="201"/>
                  </a:cubicBezTo>
                  <a:lnTo>
                    <a:pt x="100" y="201"/>
                  </a:lnTo>
                  <a:lnTo>
                    <a:pt x="0" y="301"/>
                  </a:lnTo>
                  <a:cubicBezTo>
                    <a:pt x="0" y="402"/>
                    <a:pt x="100" y="402"/>
                    <a:pt x="100" y="402"/>
                  </a:cubicBezTo>
                  <a:lnTo>
                    <a:pt x="5539" y="402"/>
                  </a:lnTo>
                  <a:cubicBezTo>
                    <a:pt x="6065" y="402"/>
                    <a:pt x="6692" y="502"/>
                    <a:pt x="7419" y="502"/>
                  </a:cubicBezTo>
                  <a:cubicBezTo>
                    <a:pt x="8045" y="502"/>
                    <a:pt x="8772" y="627"/>
                    <a:pt x="9198" y="627"/>
                  </a:cubicBezTo>
                  <a:lnTo>
                    <a:pt x="9298" y="627"/>
                  </a:lnTo>
                  <a:cubicBezTo>
                    <a:pt x="12331" y="502"/>
                    <a:pt x="15238" y="502"/>
                    <a:pt x="17970" y="402"/>
                  </a:cubicBezTo>
                  <a:cubicBezTo>
                    <a:pt x="20677" y="402"/>
                    <a:pt x="23484" y="301"/>
                    <a:pt x="26617" y="301"/>
                  </a:cubicBezTo>
                  <a:lnTo>
                    <a:pt x="26742" y="201"/>
                  </a:lnTo>
                  <a:cubicBezTo>
                    <a:pt x="26742" y="101"/>
                    <a:pt x="26617" y="1"/>
                    <a:pt x="266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31;p40">
              <a:extLst>
                <a:ext uri="{FF2B5EF4-FFF2-40B4-BE49-F238E27FC236}">
                  <a16:creationId xmlns:a16="http://schemas.microsoft.com/office/drawing/2014/main" id="{C38D5BEC-D585-3DEE-6EA4-9054721AEB96}"/>
                </a:ext>
              </a:extLst>
            </p:cNvPr>
            <p:cNvSpPr/>
            <p:nvPr/>
          </p:nvSpPr>
          <p:spPr>
            <a:xfrm>
              <a:off x="3891269" y="2527074"/>
              <a:ext cx="248692" cy="212210"/>
            </a:xfrm>
            <a:custGeom>
              <a:avLst/>
              <a:gdLst/>
              <a:ahLst/>
              <a:cxnLst/>
              <a:rect l="l" t="t" r="r" b="b"/>
              <a:pathLst>
                <a:path w="6492" h="5540" extrusionOk="0">
                  <a:moveTo>
                    <a:pt x="6266" y="0"/>
                  </a:moveTo>
                  <a:cubicBezTo>
                    <a:pt x="4913" y="2406"/>
                    <a:pt x="2607" y="4386"/>
                    <a:pt x="101" y="5339"/>
                  </a:cubicBezTo>
                  <a:cubicBezTo>
                    <a:pt x="1" y="5339"/>
                    <a:pt x="1" y="5439"/>
                    <a:pt x="1" y="5439"/>
                  </a:cubicBezTo>
                  <a:cubicBezTo>
                    <a:pt x="1" y="5539"/>
                    <a:pt x="101" y="5539"/>
                    <a:pt x="101" y="5539"/>
                  </a:cubicBezTo>
                  <a:cubicBezTo>
                    <a:pt x="2833" y="4612"/>
                    <a:pt x="5013" y="2632"/>
                    <a:pt x="6492" y="126"/>
                  </a:cubicBezTo>
                  <a:cubicBezTo>
                    <a:pt x="6492" y="126"/>
                    <a:pt x="6492" y="0"/>
                    <a:pt x="63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32;p40">
              <a:extLst>
                <a:ext uri="{FF2B5EF4-FFF2-40B4-BE49-F238E27FC236}">
                  <a16:creationId xmlns:a16="http://schemas.microsoft.com/office/drawing/2014/main" id="{2DE1010A-4F83-AE0D-BAAA-5AF4FF189EA0}"/>
                </a:ext>
              </a:extLst>
            </p:cNvPr>
            <p:cNvSpPr/>
            <p:nvPr/>
          </p:nvSpPr>
          <p:spPr>
            <a:xfrm>
              <a:off x="2835183" y="1871337"/>
              <a:ext cx="32676" cy="84539"/>
            </a:xfrm>
            <a:custGeom>
              <a:avLst/>
              <a:gdLst/>
              <a:ahLst/>
              <a:cxnLst/>
              <a:rect l="l" t="t" r="r" b="b"/>
              <a:pathLst>
                <a:path w="853" h="2207" extrusionOk="0">
                  <a:moveTo>
                    <a:pt x="727" y="1"/>
                  </a:moveTo>
                  <a:cubicBezTo>
                    <a:pt x="727" y="1"/>
                    <a:pt x="627" y="1"/>
                    <a:pt x="627" y="101"/>
                  </a:cubicBezTo>
                  <a:cubicBezTo>
                    <a:pt x="326" y="727"/>
                    <a:pt x="101" y="1454"/>
                    <a:pt x="1" y="2081"/>
                  </a:cubicBezTo>
                  <a:cubicBezTo>
                    <a:pt x="1" y="2206"/>
                    <a:pt x="101" y="2206"/>
                    <a:pt x="101" y="2206"/>
                  </a:cubicBezTo>
                  <a:cubicBezTo>
                    <a:pt x="226" y="2206"/>
                    <a:pt x="326" y="2206"/>
                    <a:pt x="326" y="2081"/>
                  </a:cubicBezTo>
                  <a:cubicBezTo>
                    <a:pt x="326" y="1454"/>
                    <a:pt x="527" y="727"/>
                    <a:pt x="853" y="201"/>
                  </a:cubicBezTo>
                  <a:cubicBezTo>
                    <a:pt x="853" y="101"/>
                    <a:pt x="853" y="1"/>
                    <a:pt x="7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33;p40">
              <a:extLst>
                <a:ext uri="{FF2B5EF4-FFF2-40B4-BE49-F238E27FC236}">
                  <a16:creationId xmlns:a16="http://schemas.microsoft.com/office/drawing/2014/main" id="{2539E3CD-82E7-C5DC-C0A4-8FF141B02EE3}"/>
                </a:ext>
              </a:extLst>
            </p:cNvPr>
            <p:cNvSpPr/>
            <p:nvPr/>
          </p:nvSpPr>
          <p:spPr>
            <a:xfrm>
              <a:off x="4127470" y="1743660"/>
              <a:ext cx="55699" cy="111391"/>
            </a:xfrm>
            <a:custGeom>
              <a:avLst/>
              <a:gdLst/>
              <a:ahLst/>
              <a:cxnLst/>
              <a:rect l="l" t="t" r="r" b="b"/>
              <a:pathLst>
                <a:path w="1454" h="2908" extrusionOk="0">
                  <a:moveTo>
                    <a:pt x="100" y="0"/>
                  </a:moveTo>
                  <a:cubicBezTo>
                    <a:pt x="0" y="0"/>
                    <a:pt x="0" y="100"/>
                    <a:pt x="100" y="201"/>
                  </a:cubicBezTo>
                  <a:cubicBezTo>
                    <a:pt x="627" y="927"/>
                    <a:pt x="1053" y="1880"/>
                    <a:pt x="1253" y="2807"/>
                  </a:cubicBezTo>
                  <a:lnTo>
                    <a:pt x="1354" y="2907"/>
                  </a:lnTo>
                  <a:cubicBezTo>
                    <a:pt x="1454" y="2807"/>
                    <a:pt x="1454" y="2807"/>
                    <a:pt x="1454" y="2707"/>
                  </a:cubicBezTo>
                  <a:cubicBezTo>
                    <a:pt x="1253" y="1780"/>
                    <a:pt x="827" y="827"/>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842;p40">
            <a:extLst>
              <a:ext uri="{FF2B5EF4-FFF2-40B4-BE49-F238E27FC236}">
                <a16:creationId xmlns:a16="http://schemas.microsoft.com/office/drawing/2014/main" id="{D0D9A767-0EA9-C42C-A0F0-7A487987BBEA}"/>
              </a:ext>
            </a:extLst>
          </p:cNvPr>
          <p:cNvGrpSpPr/>
          <p:nvPr/>
        </p:nvGrpSpPr>
        <p:grpSpPr>
          <a:xfrm>
            <a:off x="3051601" y="2705711"/>
            <a:ext cx="374513" cy="72050"/>
            <a:chOff x="5716080" y="2896525"/>
            <a:chExt cx="374513" cy="72050"/>
          </a:xfrm>
        </p:grpSpPr>
        <p:sp>
          <p:nvSpPr>
            <p:cNvPr id="18" name="Google Shape;843;p40">
              <a:extLst>
                <a:ext uri="{FF2B5EF4-FFF2-40B4-BE49-F238E27FC236}">
                  <a16:creationId xmlns:a16="http://schemas.microsoft.com/office/drawing/2014/main" id="{09E3D5E4-2BA0-3EA7-40EF-D08D5899E701}"/>
                </a:ext>
              </a:extLst>
            </p:cNvPr>
            <p:cNvSpPr/>
            <p:nvPr/>
          </p:nvSpPr>
          <p:spPr>
            <a:xfrm>
              <a:off x="5716080" y="2896525"/>
              <a:ext cx="374513" cy="11567"/>
            </a:xfrm>
            <a:custGeom>
              <a:avLst/>
              <a:gdLst/>
              <a:ahLst/>
              <a:cxnLst/>
              <a:rect l="l" t="t" r="r" b="b"/>
              <a:pathLst>
                <a:path w="17219" h="302" extrusionOk="0">
                  <a:moveTo>
                    <a:pt x="17118" y="0"/>
                  </a:moveTo>
                  <a:cubicBezTo>
                    <a:pt x="15602" y="101"/>
                    <a:pt x="14167" y="126"/>
                    <a:pt x="12745" y="126"/>
                  </a:cubicBezTo>
                  <a:cubicBezTo>
                    <a:pt x="11322" y="126"/>
                    <a:pt x="9913" y="101"/>
                    <a:pt x="8446" y="101"/>
                  </a:cubicBezTo>
                  <a:cubicBezTo>
                    <a:pt x="7143" y="50"/>
                    <a:pt x="5815" y="25"/>
                    <a:pt x="4433" y="25"/>
                  </a:cubicBezTo>
                  <a:cubicBezTo>
                    <a:pt x="3052" y="25"/>
                    <a:pt x="1617" y="50"/>
                    <a:pt x="100" y="101"/>
                  </a:cubicBezTo>
                  <a:cubicBezTo>
                    <a:pt x="0" y="101"/>
                    <a:pt x="0" y="101"/>
                    <a:pt x="0" y="201"/>
                  </a:cubicBezTo>
                  <a:cubicBezTo>
                    <a:pt x="0" y="201"/>
                    <a:pt x="0" y="301"/>
                    <a:pt x="100" y="301"/>
                  </a:cubicBezTo>
                  <a:cubicBezTo>
                    <a:pt x="1617" y="251"/>
                    <a:pt x="3052" y="226"/>
                    <a:pt x="4433" y="226"/>
                  </a:cubicBezTo>
                  <a:cubicBezTo>
                    <a:pt x="5815" y="226"/>
                    <a:pt x="7143" y="251"/>
                    <a:pt x="8446" y="301"/>
                  </a:cubicBezTo>
                  <a:lnTo>
                    <a:pt x="12832" y="301"/>
                  </a:lnTo>
                  <a:cubicBezTo>
                    <a:pt x="14311" y="301"/>
                    <a:pt x="15664" y="301"/>
                    <a:pt x="17118" y="201"/>
                  </a:cubicBezTo>
                  <a:cubicBezTo>
                    <a:pt x="17218" y="201"/>
                    <a:pt x="17218" y="201"/>
                    <a:pt x="17218" y="101"/>
                  </a:cubicBezTo>
                  <a:cubicBezTo>
                    <a:pt x="17218" y="101"/>
                    <a:pt x="17218" y="0"/>
                    <a:pt x="171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44;p40">
              <a:extLst>
                <a:ext uri="{FF2B5EF4-FFF2-40B4-BE49-F238E27FC236}">
                  <a16:creationId xmlns:a16="http://schemas.microsoft.com/office/drawing/2014/main" id="{3BB40846-D51F-8DAB-DAA1-3E5663E49AB0}"/>
                </a:ext>
              </a:extLst>
            </p:cNvPr>
            <p:cNvSpPr/>
            <p:nvPr/>
          </p:nvSpPr>
          <p:spPr>
            <a:xfrm>
              <a:off x="5775216" y="2947738"/>
              <a:ext cx="258956" cy="20837"/>
            </a:xfrm>
            <a:custGeom>
              <a:avLst/>
              <a:gdLst/>
              <a:ahLst/>
              <a:cxnLst/>
              <a:rect l="l" t="t" r="r" b="b"/>
              <a:pathLst>
                <a:path w="11906" h="544" extrusionOk="0">
                  <a:moveTo>
                    <a:pt x="3118" y="1"/>
                  </a:moveTo>
                  <a:cubicBezTo>
                    <a:pt x="2116" y="1"/>
                    <a:pt x="1109" y="37"/>
                    <a:pt x="101" y="217"/>
                  </a:cubicBezTo>
                  <a:cubicBezTo>
                    <a:pt x="101" y="217"/>
                    <a:pt x="1" y="217"/>
                    <a:pt x="1" y="317"/>
                  </a:cubicBezTo>
                  <a:cubicBezTo>
                    <a:pt x="101" y="443"/>
                    <a:pt x="101" y="443"/>
                    <a:pt x="227" y="443"/>
                  </a:cubicBezTo>
                  <a:cubicBezTo>
                    <a:pt x="1188" y="241"/>
                    <a:pt x="2198" y="203"/>
                    <a:pt x="3197" y="203"/>
                  </a:cubicBezTo>
                  <a:cubicBezTo>
                    <a:pt x="3811" y="203"/>
                    <a:pt x="4422" y="217"/>
                    <a:pt x="5014" y="217"/>
                  </a:cubicBezTo>
                  <a:lnTo>
                    <a:pt x="11806" y="543"/>
                  </a:lnTo>
                  <a:cubicBezTo>
                    <a:pt x="11906" y="543"/>
                    <a:pt x="11906" y="443"/>
                    <a:pt x="11906" y="443"/>
                  </a:cubicBezTo>
                  <a:cubicBezTo>
                    <a:pt x="11906" y="317"/>
                    <a:pt x="11906" y="317"/>
                    <a:pt x="11806" y="317"/>
                  </a:cubicBezTo>
                  <a:lnTo>
                    <a:pt x="5114" y="17"/>
                  </a:lnTo>
                  <a:cubicBezTo>
                    <a:pt x="4452" y="17"/>
                    <a:pt x="3786" y="1"/>
                    <a:pt x="31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58374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24"/>
                                        </p:tgtEl>
                                        <p:attrNameLst>
                                          <p:attrName>style.visibility</p:attrName>
                                        </p:attrNameLst>
                                      </p:cBhvr>
                                      <p:to>
                                        <p:strVal val="visible"/>
                                      </p:to>
                                    </p:set>
                                    <p:animEffect transition="in" filter="fade">
                                      <p:cBhvr>
                                        <p:cTn id="7" dur="500"/>
                                        <p:tgtEl>
                                          <p:spTgt spid="8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27"/>
                                        </p:tgtEl>
                                        <p:attrNameLst>
                                          <p:attrName>style.visibility</p:attrName>
                                        </p:attrNameLst>
                                      </p:cBhvr>
                                      <p:to>
                                        <p:strVal val="visible"/>
                                      </p:to>
                                    </p:set>
                                    <p:animEffect transition="in" filter="fade">
                                      <p:cBhvr>
                                        <p:cTn id="12" dur="500"/>
                                        <p:tgtEl>
                                          <p:spTgt spid="827"/>
                                        </p:tgtEl>
                                      </p:cBhvr>
                                    </p:animEffect>
                                  </p:childTnLst>
                                </p:cTn>
                              </p:par>
                              <p:par>
                                <p:cTn id="13" presetID="10" presetClass="entr" presetSubtype="0" fill="hold" nodeType="withEffect">
                                  <p:stCondLst>
                                    <p:cond delay="0"/>
                                  </p:stCondLst>
                                  <p:childTnLst>
                                    <p:set>
                                      <p:cBhvr>
                                        <p:cTn id="14" dur="1" fill="hold">
                                          <p:stCondLst>
                                            <p:cond delay="0"/>
                                          </p:stCondLst>
                                        </p:cTn>
                                        <p:tgtEl>
                                          <p:spTgt spid="862"/>
                                        </p:tgtEl>
                                        <p:attrNameLst>
                                          <p:attrName>style.visibility</p:attrName>
                                        </p:attrNameLst>
                                      </p:cBhvr>
                                      <p:to>
                                        <p:strVal val="visible"/>
                                      </p:to>
                                    </p:set>
                                    <p:animEffect transition="in" filter="fade">
                                      <p:cBhvr>
                                        <p:cTn id="15" dur="500"/>
                                        <p:tgtEl>
                                          <p:spTgt spid="86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26"/>
                                        </p:tgtEl>
                                        <p:attrNameLst>
                                          <p:attrName>style.visibility</p:attrName>
                                        </p:attrNameLst>
                                      </p:cBhvr>
                                      <p:to>
                                        <p:strVal val="visible"/>
                                      </p:to>
                                    </p:set>
                                    <p:animEffect transition="in" filter="fade">
                                      <p:cBhvr>
                                        <p:cTn id="18" dur="500"/>
                                        <p:tgtEl>
                                          <p:spTgt spid="8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25"/>
                                        </p:tgtEl>
                                        <p:attrNameLst>
                                          <p:attrName>style.visibility</p:attrName>
                                        </p:attrNameLst>
                                      </p:cBhvr>
                                      <p:to>
                                        <p:strVal val="visible"/>
                                      </p:to>
                                    </p:set>
                                    <p:animEffect transition="in" filter="fade">
                                      <p:cBhvr>
                                        <p:cTn id="21" dur="500"/>
                                        <p:tgtEl>
                                          <p:spTgt spid="825"/>
                                        </p:tgtEl>
                                      </p:cBhvr>
                                    </p:animEffect>
                                  </p:childTnLst>
                                </p:cTn>
                              </p:par>
                              <p:par>
                                <p:cTn id="22" presetID="10" presetClass="entr" presetSubtype="0" fill="hold" nodeType="withEffect">
                                  <p:stCondLst>
                                    <p:cond delay="500"/>
                                  </p:stCondLst>
                                  <p:childTnLst>
                                    <p:set>
                                      <p:cBhvr>
                                        <p:cTn id="23" dur="1" fill="hold">
                                          <p:stCondLst>
                                            <p:cond delay="0"/>
                                          </p:stCondLst>
                                        </p:cTn>
                                        <p:tgtEl>
                                          <p:spTgt spid="856"/>
                                        </p:tgtEl>
                                        <p:attrNameLst>
                                          <p:attrName>style.visibility</p:attrName>
                                        </p:attrNameLst>
                                      </p:cBhvr>
                                      <p:to>
                                        <p:strVal val="visible"/>
                                      </p:to>
                                    </p:set>
                                    <p:animEffect transition="in" filter="fade">
                                      <p:cBhvr>
                                        <p:cTn id="24" dur="500"/>
                                        <p:tgtEl>
                                          <p:spTgt spid="856"/>
                                        </p:tgtEl>
                                      </p:cBhvr>
                                    </p:animEffect>
                                  </p:childTnLst>
                                </p:cTn>
                              </p:par>
                              <p:par>
                                <p:cTn id="25" presetID="10" presetClass="entr" presetSubtype="0" fill="hold" nodeType="withEffect">
                                  <p:stCondLst>
                                    <p:cond delay="5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834"/>
                                        </p:tgtEl>
                                        <p:attrNameLst>
                                          <p:attrName>style.visibility</p:attrName>
                                        </p:attrNameLst>
                                      </p:cBhvr>
                                      <p:to>
                                        <p:strVal val="visible"/>
                                      </p:to>
                                    </p:set>
                                    <p:animEffect transition="in" filter="fade">
                                      <p:cBhvr>
                                        <p:cTn id="30" dur="500"/>
                                        <p:tgtEl>
                                          <p:spTgt spid="834"/>
                                        </p:tgtEl>
                                      </p:cBhvr>
                                    </p:animEffect>
                                  </p:childTnLst>
                                </p:cTn>
                              </p:par>
                              <p:par>
                                <p:cTn id="31" presetID="10" presetClass="entr" presetSubtype="0" fill="hold" grpId="0" nodeType="withEffect">
                                  <p:stCondLst>
                                    <p:cond delay="500"/>
                                  </p:stCondLst>
                                  <p:childTnLst>
                                    <p:set>
                                      <p:cBhvr>
                                        <p:cTn id="32" dur="1" fill="hold">
                                          <p:stCondLst>
                                            <p:cond delay="0"/>
                                          </p:stCondLst>
                                        </p:cTn>
                                        <p:tgtEl>
                                          <p:spTgt spid="867"/>
                                        </p:tgtEl>
                                        <p:attrNameLst>
                                          <p:attrName>style.visibility</p:attrName>
                                        </p:attrNameLst>
                                      </p:cBhvr>
                                      <p:to>
                                        <p:strVal val="visible"/>
                                      </p:to>
                                    </p:set>
                                    <p:animEffect transition="in" filter="fade">
                                      <p:cBhvr>
                                        <p:cTn id="33" dur="500"/>
                                        <p:tgtEl>
                                          <p:spTgt spid="867"/>
                                        </p:tgtEl>
                                      </p:cBhvr>
                                    </p:animEffect>
                                  </p:childTnLst>
                                </p:cTn>
                              </p:par>
                              <p:par>
                                <p:cTn id="34" presetID="10" presetClass="entr" presetSubtype="0" fill="hold" nodeType="withEffect">
                                  <p:stCondLst>
                                    <p:cond delay="100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10" presetClass="entr" presetSubtype="0" fill="hold" nodeType="withEffect">
                                  <p:stCondLst>
                                    <p:cond delay="1000"/>
                                  </p:stCondLst>
                                  <p:childTnLst>
                                    <p:set>
                                      <p:cBhvr>
                                        <p:cTn id="38" dur="1" fill="hold">
                                          <p:stCondLst>
                                            <p:cond delay="0"/>
                                          </p:stCondLst>
                                        </p:cTn>
                                        <p:tgtEl>
                                          <p:spTgt spid="859"/>
                                        </p:tgtEl>
                                        <p:attrNameLst>
                                          <p:attrName>style.visibility</p:attrName>
                                        </p:attrNameLst>
                                      </p:cBhvr>
                                      <p:to>
                                        <p:strVal val="visible"/>
                                      </p:to>
                                    </p:set>
                                    <p:animEffect transition="in" filter="fade">
                                      <p:cBhvr>
                                        <p:cTn id="39" dur="500"/>
                                        <p:tgtEl>
                                          <p:spTgt spid="859"/>
                                        </p:tgtEl>
                                      </p:cBhvr>
                                    </p:animEffect>
                                  </p:childTnLst>
                                </p:cTn>
                              </p:par>
                              <p:par>
                                <p:cTn id="40" presetID="10" presetClass="entr" presetSubtype="0" fill="hold" grpId="0" nodeType="withEffect">
                                  <p:stCondLst>
                                    <p:cond delay="1000"/>
                                  </p:stCondLst>
                                  <p:childTnLst>
                                    <p:set>
                                      <p:cBhvr>
                                        <p:cTn id="41" dur="1" fill="hold">
                                          <p:stCondLst>
                                            <p:cond delay="0"/>
                                          </p:stCondLst>
                                        </p:cTn>
                                        <p:tgtEl>
                                          <p:spTgt spid="845"/>
                                        </p:tgtEl>
                                        <p:attrNameLst>
                                          <p:attrName>style.visibility</p:attrName>
                                        </p:attrNameLst>
                                      </p:cBhvr>
                                      <p:to>
                                        <p:strVal val="visible"/>
                                      </p:to>
                                    </p:set>
                                    <p:animEffect transition="in" filter="fade">
                                      <p:cBhvr>
                                        <p:cTn id="42" dur="500"/>
                                        <p:tgtEl>
                                          <p:spTgt spid="845"/>
                                        </p:tgtEl>
                                      </p:cBhvr>
                                    </p:animEffect>
                                  </p:childTnLst>
                                </p:cTn>
                              </p:par>
                              <p:par>
                                <p:cTn id="43" presetID="10" presetClass="entr" presetSubtype="0" fill="hold" grpId="0" nodeType="withEffect">
                                  <p:stCondLst>
                                    <p:cond delay="1000"/>
                                  </p:stCondLst>
                                  <p:childTnLst>
                                    <p:set>
                                      <p:cBhvr>
                                        <p:cTn id="44" dur="1" fill="hold">
                                          <p:stCondLst>
                                            <p:cond delay="0"/>
                                          </p:stCondLst>
                                        </p:cTn>
                                        <p:tgtEl>
                                          <p:spTgt spid="868"/>
                                        </p:tgtEl>
                                        <p:attrNameLst>
                                          <p:attrName>style.visibility</p:attrName>
                                        </p:attrNameLst>
                                      </p:cBhvr>
                                      <p:to>
                                        <p:strVal val="visible"/>
                                      </p:to>
                                    </p:set>
                                    <p:animEffect transition="in" filter="fade">
                                      <p:cBhvr>
                                        <p:cTn id="45" dur="500"/>
                                        <p:tgtEl>
                                          <p:spTgt spid="868"/>
                                        </p:tgtEl>
                                      </p:cBhvr>
                                    </p:animEffect>
                                  </p:childTnLst>
                                </p:cTn>
                              </p:par>
                              <p:par>
                                <p:cTn id="46" presetID="10" presetClass="entr" presetSubtype="0" fill="hold" nodeType="withEffect">
                                  <p:stCondLst>
                                    <p:cond delay="50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nodeType="withEffect">
                                  <p:stCondLst>
                                    <p:cond delay="1000"/>
                                  </p:stCondLst>
                                  <p:childTnLst>
                                    <p:set>
                                      <p:cBhvr>
                                        <p:cTn id="50" dur="1" fill="hold">
                                          <p:stCondLst>
                                            <p:cond delay="0"/>
                                          </p:stCondLst>
                                        </p:cTn>
                                        <p:tgtEl>
                                          <p:spTgt spid="842"/>
                                        </p:tgtEl>
                                        <p:attrNameLst>
                                          <p:attrName>style.visibility</p:attrName>
                                        </p:attrNameLst>
                                      </p:cBhvr>
                                      <p:to>
                                        <p:strVal val="visible"/>
                                      </p:to>
                                    </p:set>
                                    <p:animEffect transition="in" filter="fade">
                                      <p:cBhvr>
                                        <p:cTn id="51" dur="500"/>
                                        <p:tgtEl>
                                          <p:spTgt spid="8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4" grpId="0"/>
      <p:bldP spid="825" grpId="0"/>
      <p:bldP spid="826" grpId="0"/>
      <p:bldP spid="834" grpId="0"/>
      <p:bldP spid="845" grpId="0"/>
      <p:bldP spid="867" grpId="0"/>
      <p:bldP spid="868"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4"/>
        <p:cNvGrpSpPr/>
        <p:nvPr/>
      </p:nvGrpSpPr>
      <p:grpSpPr>
        <a:xfrm>
          <a:off x="0" y="0"/>
          <a:ext cx="0" cy="0"/>
          <a:chOff x="0" y="0"/>
          <a:chExt cx="0" cy="0"/>
        </a:xfrm>
      </p:grpSpPr>
      <p:sp>
        <p:nvSpPr>
          <p:cNvPr id="406" name="Google Shape;406;p29"/>
          <p:cNvSpPr txBox="1">
            <a:spLocks noGrp="1"/>
          </p:cNvSpPr>
          <p:nvPr>
            <p:ph type="title"/>
          </p:nvPr>
        </p:nvSpPr>
        <p:spPr>
          <a:xfrm>
            <a:off x="835551" y="2159461"/>
            <a:ext cx="7383144" cy="11739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8000" b="1"/>
              <a:t>USER GUIDE</a:t>
            </a:r>
            <a:endParaRPr sz="8000" b="1"/>
          </a:p>
        </p:txBody>
      </p:sp>
      <p:grpSp>
        <p:nvGrpSpPr>
          <p:cNvPr id="407" name="Google Shape;407;p29"/>
          <p:cNvGrpSpPr/>
          <p:nvPr/>
        </p:nvGrpSpPr>
        <p:grpSpPr>
          <a:xfrm>
            <a:off x="7613759" y="63954"/>
            <a:ext cx="1102270" cy="1241171"/>
            <a:chOff x="6548464" y="589964"/>
            <a:chExt cx="1102270" cy="1241171"/>
          </a:xfrm>
        </p:grpSpPr>
        <p:sp>
          <p:nvSpPr>
            <p:cNvPr id="408" name="Google Shape;408;p29"/>
            <p:cNvSpPr/>
            <p:nvPr/>
          </p:nvSpPr>
          <p:spPr>
            <a:xfrm>
              <a:off x="6817747" y="1054489"/>
              <a:ext cx="594063" cy="612759"/>
            </a:xfrm>
            <a:custGeom>
              <a:avLst/>
              <a:gdLst/>
              <a:ahLst/>
              <a:cxnLst/>
              <a:rect l="l" t="t" r="r" b="b"/>
              <a:pathLst>
                <a:path w="19379" h="19408" extrusionOk="0">
                  <a:moveTo>
                    <a:pt x="8356" y="1"/>
                  </a:moveTo>
                  <a:cubicBezTo>
                    <a:pt x="8333" y="1"/>
                    <a:pt x="8316" y="12"/>
                    <a:pt x="8298" y="25"/>
                  </a:cubicBezTo>
                  <a:cubicBezTo>
                    <a:pt x="8209" y="94"/>
                    <a:pt x="8209" y="94"/>
                    <a:pt x="8898" y="1113"/>
                  </a:cubicBezTo>
                  <a:cubicBezTo>
                    <a:pt x="12498" y="6432"/>
                    <a:pt x="15023" y="10170"/>
                    <a:pt x="16458" y="12302"/>
                  </a:cubicBezTo>
                  <a:cubicBezTo>
                    <a:pt x="14674" y="9973"/>
                    <a:pt x="11788" y="6096"/>
                    <a:pt x="9961" y="3646"/>
                  </a:cubicBezTo>
                  <a:cubicBezTo>
                    <a:pt x="9296" y="2752"/>
                    <a:pt x="8724" y="1986"/>
                    <a:pt x="8319" y="1442"/>
                  </a:cubicBezTo>
                  <a:cubicBezTo>
                    <a:pt x="7756" y="688"/>
                    <a:pt x="7637" y="531"/>
                    <a:pt x="7561" y="531"/>
                  </a:cubicBezTo>
                  <a:cubicBezTo>
                    <a:pt x="7541" y="531"/>
                    <a:pt x="7524" y="542"/>
                    <a:pt x="7502" y="556"/>
                  </a:cubicBezTo>
                  <a:cubicBezTo>
                    <a:pt x="7473" y="573"/>
                    <a:pt x="7456" y="604"/>
                    <a:pt x="7449" y="635"/>
                  </a:cubicBezTo>
                  <a:cubicBezTo>
                    <a:pt x="7449" y="646"/>
                    <a:pt x="7446" y="656"/>
                    <a:pt x="7491" y="739"/>
                  </a:cubicBezTo>
                  <a:lnTo>
                    <a:pt x="7484" y="743"/>
                  </a:lnTo>
                  <a:cubicBezTo>
                    <a:pt x="7491" y="746"/>
                    <a:pt x="7498" y="756"/>
                    <a:pt x="7508" y="770"/>
                  </a:cubicBezTo>
                  <a:cubicBezTo>
                    <a:pt x="7764" y="1214"/>
                    <a:pt x="9061" y="3203"/>
                    <a:pt x="15564" y="12748"/>
                  </a:cubicBezTo>
                  <a:cubicBezTo>
                    <a:pt x="14483" y="11304"/>
                    <a:pt x="13076" y="9374"/>
                    <a:pt x="11832" y="7669"/>
                  </a:cubicBezTo>
                  <a:cubicBezTo>
                    <a:pt x="7359" y="1535"/>
                    <a:pt x="6798" y="830"/>
                    <a:pt x="6607" y="830"/>
                  </a:cubicBezTo>
                  <a:cubicBezTo>
                    <a:pt x="6581" y="830"/>
                    <a:pt x="6562" y="843"/>
                    <a:pt x="6541" y="857"/>
                  </a:cubicBezTo>
                  <a:cubicBezTo>
                    <a:pt x="6514" y="874"/>
                    <a:pt x="6496" y="902"/>
                    <a:pt x="6490" y="933"/>
                  </a:cubicBezTo>
                  <a:cubicBezTo>
                    <a:pt x="6483" y="967"/>
                    <a:pt x="6490" y="999"/>
                    <a:pt x="6507" y="1027"/>
                  </a:cubicBezTo>
                  <a:lnTo>
                    <a:pt x="13281" y="11068"/>
                  </a:lnTo>
                  <a:cubicBezTo>
                    <a:pt x="12637" y="10198"/>
                    <a:pt x="11946" y="9273"/>
                    <a:pt x="11257" y="8348"/>
                  </a:cubicBezTo>
                  <a:cubicBezTo>
                    <a:pt x="7238" y="2963"/>
                    <a:pt x="6171" y="1612"/>
                    <a:pt x="5831" y="1314"/>
                  </a:cubicBezTo>
                  <a:lnTo>
                    <a:pt x="5814" y="1290"/>
                  </a:lnTo>
                  <a:lnTo>
                    <a:pt x="5807" y="1293"/>
                  </a:lnTo>
                  <a:cubicBezTo>
                    <a:pt x="5755" y="1251"/>
                    <a:pt x="5722" y="1237"/>
                    <a:pt x="5698" y="1237"/>
                  </a:cubicBezTo>
                  <a:cubicBezTo>
                    <a:pt x="5677" y="1237"/>
                    <a:pt x="5662" y="1247"/>
                    <a:pt x="5647" y="1259"/>
                  </a:cubicBezTo>
                  <a:cubicBezTo>
                    <a:pt x="5592" y="1293"/>
                    <a:pt x="5578" y="1370"/>
                    <a:pt x="5613" y="1425"/>
                  </a:cubicBezTo>
                  <a:lnTo>
                    <a:pt x="13118" y="12551"/>
                  </a:lnTo>
                  <a:cubicBezTo>
                    <a:pt x="12293" y="11453"/>
                    <a:pt x="11368" y="10215"/>
                    <a:pt x="10440" y="8982"/>
                  </a:cubicBezTo>
                  <a:cubicBezTo>
                    <a:pt x="9040" y="7114"/>
                    <a:pt x="7640" y="5250"/>
                    <a:pt x="6587" y="3854"/>
                  </a:cubicBezTo>
                  <a:cubicBezTo>
                    <a:pt x="5460" y="2365"/>
                    <a:pt x="5031" y="1792"/>
                    <a:pt x="4837" y="1588"/>
                  </a:cubicBezTo>
                  <a:cubicBezTo>
                    <a:pt x="4837" y="1585"/>
                    <a:pt x="4833" y="1581"/>
                    <a:pt x="4833" y="1578"/>
                  </a:cubicBezTo>
                  <a:lnTo>
                    <a:pt x="4830" y="1578"/>
                  </a:lnTo>
                  <a:cubicBezTo>
                    <a:pt x="4763" y="1509"/>
                    <a:pt x="4727" y="1488"/>
                    <a:pt x="4699" y="1488"/>
                  </a:cubicBezTo>
                  <a:cubicBezTo>
                    <a:pt x="4681" y="1488"/>
                    <a:pt x="4666" y="1497"/>
                    <a:pt x="4649" y="1508"/>
                  </a:cubicBezTo>
                  <a:cubicBezTo>
                    <a:pt x="4625" y="1525"/>
                    <a:pt x="4605" y="1554"/>
                    <a:pt x="4598" y="1585"/>
                  </a:cubicBezTo>
                  <a:cubicBezTo>
                    <a:pt x="4598" y="1599"/>
                    <a:pt x="4595" y="1609"/>
                    <a:pt x="4639" y="1692"/>
                  </a:cubicBezTo>
                  <a:lnTo>
                    <a:pt x="4636" y="1695"/>
                  </a:lnTo>
                  <a:cubicBezTo>
                    <a:pt x="4639" y="1695"/>
                    <a:pt x="4639" y="1699"/>
                    <a:pt x="4643" y="1703"/>
                  </a:cubicBezTo>
                  <a:cubicBezTo>
                    <a:pt x="4862" y="2111"/>
                    <a:pt x="6101" y="4055"/>
                    <a:pt x="13000" y="14148"/>
                  </a:cubicBezTo>
                  <a:cubicBezTo>
                    <a:pt x="10308" y="10579"/>
                    <a:pt x="6036" y="4810"/>
                    <a:pt x="3995" y="2042"/>
                  </a:cubicBezTo>
                  <a:cubicBezTo>
                    <a:pt x="3972" y="2010"/>
                    <a:pt x="3936" y="1994"/>
                    <a:pt x="3899" y="1994"/>
                  </a:cubicBezTo>
                  <a:cubicBezTo>
                    <a:pt x="3875" y="1994"/>
                    <a:pt x="3850" y="2001"/>
                    <a:pt x="3829" y="2014"/>
                  </a:cubicBezTo>
                  <a:cubicBezTo>
                    <a:pt x="3776" y="2053"/>
                    <a:pt x="3749" y="2069"/>
                    <a:pt x="3808" y="2181"/>
                  </a:cubicBezTo>
                  <a:lnTo>
                    <a:pt x="3801" y="2187"/>
                  </a:lnTo>
                  <a:cubicBezTo>
                    <a:pt x="3801" y="2187"/>
                    <a:pt x="3815" y="2205"/>
                    <a:pt x="3835" y="2232"/>
                  </a:cubicBezTo>
                  <a:cubicBezTo>
                    <a:pt x="3901" y="2347"/>
                    <a:pt x="4026" y="2534"/>
                    <a:pt x="4238" y="2856"/>
                  </a:cubicBezTo>
                  <a:cubicBezTo>
                    <a:pt x="4521" y="3283"/>
                    <a:pt x="4931" y="3889"/>
                    <a:pt x="5423" y="4616"/>
                  </a:cubicBezTo>
                  <a:cubicBezTo>
                    <a:pt x="6403" y="6075"/>
                    <a:pt x="7713" y="8015"/>
                    <a:pt x="9026" y="9956"/>
                  </a:cubicBezTo>
                  <a:cubicBezTo>
                    <a:pt x="9934" y="11300"/>
                    <a:pt x="10841" y="12641"/>
                    <a:pt x="11639" y="13823"/>
                  </a:cubicBezTo>
                  <a:lnTo>
                    <a:pt x="3479" y="3005"/>
                  </a:lnTo>
                  <a:cubicBezTo>
                    <a:pt x="3455" y="2973"/>
                    <a:pt x="3419" y="2956"/>
                    <a:pt x="3382" y="2956"/>
                  </a:cubicBezTo>
                  <a:cubicBezTo>
                    <a:pt x="3359" y="2956"/>
                    <a:pt x="3336" y="2963"/>
                    <a:pt x="3316" y="2977"/>
                  </a:cubicBezTo>
                  <a:cubicBezTo>
                    <a:pt x="3288" y="2995"/>
                    <a:pt x="3267" y="3022"/>
                    <a:pt x="3264" y="3054"/>
                  </a:cubicBezTo>
                  <a:cubicBezTo>
                    <a:pt x="3261" y="3075"/>
                    <a:pt x="3257" y="3088"/>
                    <a:pt x="3285" y="3150"/>
                  </a:cubicBezTo>
                  <a:lnTo>
                    <a:pt x="3288" y="3150"/>
                  </a:lnTo>
                  <a:cubicBezTo>
                    <a:pt x="3413" y="3400"/>
                    <a:pt x="4075" y="4381"/>
                    <a:pt x="7356" y="9166"/>
                  </a:cubicBezTo>
                  <a:cubicBezTo>
                    <a:pt x="8936" y="11466"/>
                    <a:pt x="10755" y="14117"/>
                    <a:pt x="11940" y="15881"/>
                  </a:cubicBezTo>
                  <a:cubicBezTo>
                    <a:pt x="9542" y="12738"/>
                    <a:pt x="4812" y="6411"/>
                    <a:pt x="2675" y="3539"/>
                  </a:cubicBezTo>
                  <a:cubicBezTo>
                    <a:pt x="2652" y="3507"/>
                    <a:pt x="2615" y="3489"/>
                    <a:pt x="2578" y="3489"/>
                  </a:cubicBezTo>
                  <a:cubicBezTo>
                    <a:pt x="2554" y="3489"/>
                    <a:pt x="2530" y="3496"/>
                    <a:pt x="2508" y="3511"/>
                  </a:cubicBezTo>
                  <a:cubicBezTo>
                    <a:pt x="2484" y="3529"/>
                    <a:pt x="2460" y="3563"/>
                    <a:pt x="2453" y="3598"/>
                  </a:cubicBezTo>
                  <a:cubicBezTo>
                    <a:pt x="2388" y="3951"/>
                    <a:pt x="7300" y="11075"/>
                    <a:pt x="10637" y="15860"/>
                  </a:cubicBezTo>
                  <a:cubicBezTo>
                    <a:pt x="8437" y="13001"/>
                    <a:pt x="4695" y="7943"/>
                    <a:pt x="1951" y="4194"/>
                  </a:cubicBezTo>
                  <a:cubicBezTo>
                    <a:pt x="1927" y="4160"/>
                    <a:pt x="1891" y="4142"/>
                    <a:pt x="1854" y="4142"/>
                  </a:cubicBezTo>
                  <a:cubicBezTo>
                    <a:pt x="1831" y="4142"/>
                    <a:pt x="1808" y="4149"/>
                    <a:pt x="1788" y="4162"/>
                  </a:cubicBezTo>
                  <a:cubicBezTo>
                    <a:pt x="1760" y="4183"/>
                    <a:pt x="1736" y="4218"/>
                    <a:pt x="1732" y="4249"/>
                  </a:cubicBezTo>
                  <a:cubicBezTo>
                    <a:pt x="1670" y="4585"/>
                    <a:pt x="5914" y="10770"/>
                    <a:pt x="9206" y="15503"/>
                  </a:cubicBezTo>
                  <a:cubicBezTo>
                    <a:pt x="6819" y="12371"/>
                    <a:pt x="3406" y="7825"/>
                    <a:pt x="1718" y="5569"/>
                  </a:cubicBezTo>
                  <a:cubicBezTo>
                    <a:pt x="1694" y="5538"/>
                    <a:pt x="1658" y="5522"/>
                    <a:pt x="1622" y="5522"/>
                  </a:cubicBezTo>
                  <a:cubicBezTo>
                    <a:pt x="1597" y="5522"/>
                    <a:pt x="1571" y="5530"/>
                    <a:pt x="1549" y="5545"/>
                  </a:cubicBezTo>
                  <a:cubicBezTo>
                    <a:pt x="1497" y="5583"/>
                    <a:pt x="1483" y="5656"/>
                    <a:pt x="1521" y="5712"/>
                  </a:cubicBezTo>
                  <a:cubicBezTo>
                    <a:pt x="3496" y="8625"/>
                    <a:pt x="6604" y="13220"/>
                    <a:pt x="8641" y="16241"/>
                  </a:cubicBezTo>
                  <a:cubicBezTo>
                    <a:pt x="6413" y="13324"/>
                    <a:pt x="3021" y="8864"/>
                    <a:pt x="866" y="6033"/>
                  </a:cubicBezTo>
                  <a:cubicBezTo>
                    <a:pt x="844" y="6003"/>
                    <a:pt x="808" y="5985"/>
                    <a:pt x="770" y="5985"/>
                  </a:cubicBezTo>
                  <a:cubicBezTo>
                    <a:pt x="760" y="5985"/>
                    <a:pt x="751" y="5986"/>
                    <a:pt x="741" y="5988"/>
                  </a:cubicBezTo>
                  <a:cubicBezTo>
                    <a:pt x="696" y="6003"/>
                    <a:pt x="662" y="6037"/>
                    <a:pt x="651" y="6086"/>
                  </a:cubicBezTo>
                  <a:cubicBezTo>
                    <a:pt x="648" y="6102"/>
                    <a:pt x="645" y="6116"/>
                    <a:pt x="679" y="6179"/>
                  </a:cubicBezTo>
                  <a:lnTo>
                    <a:pt x="672" y="6179"/>
                  </a:lnTo>
                  <a:cubicBezTo>
                    <a:pt x="672" y="6179"/>
                    <a:pt x="683" y="6190"/>
                    <a:pt x="696" y="6210"/>
                  </a:cubicBezTo>
                  <a:cubicBezTo>
                    <a:pt x="838" y="6460"/>
                    <a:pt x="1417" y="7305"/>
                    <a:pt x="3627" y="10538"/>
                  </a:cubicBezTo>
                  <a:cubicBezTo>
                    <a:pt x="4886" y="12377"/>
                    <a:pt x="6400" y="14595"/>
                    <a:pt x="7523" y="16255"/>
                  </a:cubicBezTo>
                  <a:lnTo>
                    <a:pt x="482" y="7191"/>
                  </a:lnTo>
                  <a:cubicBezTo>
                    <a:pt x="461" y="7162"/>
                    <a:pt x="427" y="7144"/>
                    <a:pt x="392" y="7144"/>
                  </a:cubicBezTo>
                  <a:cubicBezTo>
                    <a:pt x="381" y="7144"/>
                    <a:pt x="371" y="7146"/>
                    <a:pt x="360" y="7149"/>
                  </a:cubicBezTo>
                  <a:cubicBezTo>
                    <a:pt x="312" y="7159"/>
                    <a:pt x="277" y="7194"/>
                    <a:pt x="267" y="7242"/>
                  </a:cubicBezTo>
                  <a:cubicBezTo>
                    <a:pt x="267" y="7257"/>
                    <a:pt x="263" y="7267"/>
                    <a:pt x="301" y="7333"/>
                  </a:cubicBezTo>
                  <a:lnTo>
                    <a:pt x="291" y="7340"/>
                  </a:lnTo>
                  <a:lnTo>
                    <a:pt x="354" y="7420"/>
                  </a:lnTo>
                  <a:cubicBezTo>
                    <a:pt x="562" y="7749"/>
                    <a:pt x="1237" y="8750"/>
                    <a:pt x="3420" y="11972"/>
                  </a:cubicBezTo>
                  <a:cubicBezTo>
                    <a:pt x="4470" y="13524"/>
                    <a:pt x="5647" y="15264"/>
                    <a:pt x="6594" y="16663"/>
                  </a:cubicBezTo>
                  <a:lnTo>
                    <a:pt x="232" y="8545"/>
                  </a:lnTo>
                  <a:cubicBezTo>
                    <a:pt x="208" y="8514"/>
                    <a:pt x="172" y="8498"/>
                    <a:pt x="136" y="8498"/>
                  </a:cubicBezTo>
                  <a:cubicBezTo>
                    <a:pt x="111" y="8498"/>
                    <a:pt x="87" y="8506"/>
                    <a:pt x="66" y="8521"/>
                  </a:cubicBezTo>
                  <a:cubicBezTo>
                    <a:pt x="14" y="8560"/>
                    <a:pt x="0" y="8632"/>
                    <a:pt x="34" y="8684"/>
                  </a:cubicBezTo>
                  <a:lnTo>
                    <a:pt x="5634" y="16982"/>
                  </a:lnTo>
                  <a:cubicBezTo>
                    <a:pt x="4633" y="15769"/>
                    <a:pt x="3257" y="14061"/>
                    <a:pt x="2276" y="12845"/>
                  </a:cubicBezTo>
                  <a:cubicBezTo>
                    <a:pt x="1771" y="12222"/>
                    <a:pt x="1327" y="11667"/>
                    <a:pt x="1005" y="11275"/>
                  </a:cubicBezTo>
                  <a:cubicBezTo>
                    <a:pt x="738" y="10946"/>
                    <a:pt x="592" y="10767"/>
                    <a:pt x="506" y="10676"/>
                  </a:cubicBezTo>
                  <a:cubicBezTo>
                    <a:pt x="499" y="10669"/>
                    <a:pt x="496" y="10663"/>
                    <a:pt x="488" y="10652"/>
                  </a:cubicBezTo>
                  <a:lnTo>
                    <a:pt x="485" y="10655"/>
                  </a:lnTo>
                  <a:cubicBezTo>
                    <a:pt x="438" y="10610"/>
                    <a:pt x="409" y="10593"/>
                    <a:pt x="385" y="10593"/>
                  </a:cubicBezTo>
                  <a:cubicBezTo>
                    <a:pt x="364" y="10593"/>
                    <a:pt x="346" y="10605"/>
                    <a:pt x="322" y="10621"/>
                  </a:cubicBezTo>
                  <a:cubicBezTo>
                    <a:pt x="295" y="10639"/>
                    <a:pt x="277" y="10666"/>
                    <a:pt x="270" y="10701"/>
                  </a:cubicBezTo>
                  <a:cubicBezTo>
                    <a:pt x="267" y="10732"/>
                    <a:pt x="274" y="10763"/>
                    <a:pt x="291" y="10791"/>
                  </a:cubicBezTo>
                  <a:cubicBezTo>
                    <a:pt x="1625" y="12734"/>
                    <a:pt x="3437" y="15385"/>
                    <a:pt x="4435" y="16879"/>
                  </a:cubicBezTo>
                  <a:cubicBezTo>
                    <a:pt x="2359" y="14630"/>
                    <a:pt x="1681" y="13951"/>
                    <a:pt x="1427" y="13767"/>
                  </a:cubicBezTo>
                  <a:cubicBezTo>
                    <a:pt x="1424" y="13764"/>
                    <a:pt x="1421" y="13760"/>
                    <a:pt x="1417" y="13757"/>
                  </a:cubicBezTo>
                  <a:lnTo>
                    <a:pt x="1414" y="13760"/>
                  </a:lnTo>
                  <a:cubicBezTo>
                    <a:pt x="1357" y="13720"/>
                    <a:pt x="1323" y="13707"/>
                    <a:pt x="1298" y="13707"/>
                  </a:cubicBezTo>
                  <a:cubicBezTo>
                    <a:pt x="1278" y="13707"/>
                    <a:pt x="1265" y="13716"/>
                    <a:pt x="1251" y="13725"/>
                  </a:cubicBezTo>
                  <a:cubicBezTo>
                    <a:pt x="1227" y="13743"/>
                    <a:pt x="1206" y="13770"/>
                    <a:pt x="1203" y="13802"/>
                  </a:cubicBezTo>
                  <a:cubicBezTo>
                    <a:pt x="1195" y="13833"/>
                    <a:pt x="1203" y="13867"/>
                    <a:pt x="1219" y="13895"/>
                  </a:cubicBezTo>
                  <a:cubicBezTo>
                    <a:pt x="1653" y="14519"/>
                    <a:pt x="2353" y="15541"/>
                    <a:pt x="2425" y="15673"/>
                  </a:cubicBezTo>
                  <a:cubicBezTo>
                    <a:pt x="2429" y="15683"/>
                    <a:pt x="2436" y="15694"/>
                    <a:pt x="2443" y="15704"/>
                  </a:cubicBezTo>
                  <a:cubicBezTo>
                    <a:pt x="2467" y="15739"/>
                    <a:pt x="2505" y="15757"/>
                    <a:pt x="2544" y="15757"/>
                  </a:cubicBezTo>
                  <a:cubicBezTo>
                    <a:pt x="2566" y="15757"/>
                    <a:pt x="2589" y="15751"/>
                    <a:pt x="2609" y="15738"/>
                  </a:cubicBezTo>
                  <a:cubicBezTo>
                    <a:pt x="2637" y="15718"/>
                    <a:pt x="2654" y="15690"/>
                    <a:pt x="2661" y="15659"/>
                  </a:cubicBezTo>
                  <a:cubicBezTo>
                    <a:pt x="2671" y="15610"/>
                    <a:pt x="2675" y="15586"/>
                    <a:pt x="2100" y="14744"/>
                  </a:cubicBezTo>
                  <a:lnTo>
                    <a:pt x="2100" y="14744"/>
                  </a:lnTo>
                  <a:cubicBezTo>
                    <a:pt x="2938" y="15617"/>
                    <a:pt x="4238" y="17017"/>
                    <a:pt x="5197" y="18063"/>
                  </a:cubicBezTo>
                  <a:cubicBezTo>
                    <a:pt x="5222" y="18088"/>
                    <a:pt x="5255" y="18102"/>
                    <a:pt x="5288" y="18102"/>
                  </a:cubicBezTo>
                  <a:cubicBezTo>
                    <a:pt x="5310" y="18102"/>
                    <a:pt x="5333" y="18095"/>
                    <a:pt x="5353" y="18081"/>
                  </a:cubicBezTo>
                  <a:cubicBezTo>
                    <a:pt x="5381" y="18063"/>
                    <a:pt x="5398" y="18035"/>
                    <a:pt x="5405" y="18001"/>
                  </a:cubicBezTo>
                  <a:cubicBezTo>
                    <a:pt x="5409" y="17990"/>
                    <a:pt x="5412" y="17977"/>
                    <a:pt x="5374" y="17901"/>
                  </a:cubicBezTo>
                  <a:cubicBezTo>
                    <a:pt x="5374" y="17897"/>
                    <a:pt x="5370" y="17894"/>
                    <a:pt x="5367" y="17890"/>
                  </a:cubicBezTo>
                  <a:cubicBezTo>
                    <a:pt x="5225" y="17627"/>
                    <a:pt x="4625" y="16695"/>
                    <a:pt x="2151" y="13077"/>
                  </a:cubicBezTo>
                  <a:lnTo>
                    <a:pt x="2151" y="13077"/>
                  </a:lnTo>
                  <a:cubicBezTo>
                    <a:pt x="5530" y="17266"/>
                    <a:pt x="6445" y="18379"/>
                    <a:pt x="6746" y="18635"/>
                  </a:cubicBezTo>
                  <a:lnTo>
                    <a:pt x="6757" y="18652"/>
                  </a:lnTo>
                  <a:lnTo>
                    <a:pt x="6763" y="18649"/>
                  </a:lnTo>
                  <a:cubicBezTo>
                    <a:pt x="6815" y="18692"/>
                    <a:pt x="6847" y="18706"/>
                    <a:pt x="6872" y="18706"/>
                  </a:cubicBezTo>
                  <a:cubicBezTo>
                    <a:pt x="6893" y="18706"/>
                    <a:pt x="6908" y="18695"/>
                    <a:pt x="6926" y="18684"/>
                  </a:cubicBezTo>
                  <a:cubicBezTo>
                    <a:pt x="6950" y="18666"/>
                    <a:pt x="6968" y="18638"/>
                    <a:pt x="6975" y="18607"/>
                  </a:cubicBezTo>
                  <a:cubicBezTo>
                    <a:pt x="6982" y="18576"/>
                    <a:pt x="6975" y="18542"/>
                    <a:pt x="6957" y="18518"/>
                  </a:cubicBezTo>
                  <a:lnTo>
                    <a:pt x="2127" y="11355"/>
                  </a:lnTo>
                  <a:lnTo>
                    <a:pt x="8399" y="19359"/>
                  </a:lnTo>
                  <a:cubicBezTo>
                    <a:pt x="8423" y="19391"/>
                    <a:pt x="8458" y="19407"/>
                    <a:pt x="8495" y="19407"/>
                  </a:cubicBezTo>
                  <a:cubicBezTo>
                    <a:pt x="8506" y="19407"/>
                    <a:pt x="8513" y="19404"/>
                    <a:pt x="8524" y="19404"/>
                  </a:cubicBezTo>
                  <a:cubicBezTo>
                    <a:pt x="8569" y="19394"/>
                    <a:pt x="8604" y="19356"/>
                    <a:pt x="8614" y="19311"/>
                  </a:cubicBezTo>
                  <a:cubicBezTo>
                    <a:pt x="8617" y="19293"/>
                    <a:pt x="8620" y="19283"/>
                    <a:pt x="8583" y="19217"/>
                  </a:cubicBezTo>
                  <a:lnTo>
                    <a:pt x="8589" y="19214"/>
                  </a:lnTo>
                  <a:lnTo>
                    <a:pt x="8548" y="19158"/>
                  </a:lnTo>
                  <a:cubicBezTo>
                    <a:pt x="8326" y="18791"/>
                    <a:pt x="7398" y="17419"/>
                    <a:pt x="3618" y="11837"/>
                  </a:cubicBezTo>
                  <a:cubicBezTo>
                    <a:pt x="3233" y="11266"/>
                    <a:pt x="2852" y="10701"/>
                    <a:pt x="2495" y="10177"/>
                  </a:cubicBezTo>
                  <a:lnTo>
                    <a:pt x="2495" y="10177"/>
                  </a:lnTo>
                  <a:lnTo>
                    <a:pt x="9144" y="18735"/>
                  </a:lnTo>
                  <a:cubicBezTo>
                    <a:pt x="9167" y="18767"/>
                    <a:pt x="9203" y="18783"/>
                    <a:pt x="9239" y="18783"/>
                  </a:cubicBezTo>
                  <a:cubicBezTo>
                    <a:pt x="9262" y="18783"/>
                    <a:pt x="9286" y="18777"/>
                    <a:pt x="9306" y="18763"/>
                  </a:cubicBezTo>
                  <a:cubicBezTo>
                    <a:pt x="9334" y="18746"/>
                    <a:pt x="9352" y="18715"/>
                    <a:pt x="9359" y="18684"/>
                  </a:cubicBezTo>
                  <a:cubicBezTo>
                    <a:pt x="9376" y="18583"/>
                    <a:pt x="9386" y="18538"/>
                    <a:pt x="3825" y="10402"/>
                  </a:cubicBezTo>
                  <a:cubicBezTo>
                    <a:pt x="3645" y="10140"/>
                    <a:pt x="3469" y="9879"/>
                    <a:pt x="3295" y="9623"/>
                  </a:cubicBezTo>
                  <a:lnTo>
                    <a:pt x="3295" y="9623"/>
                  </a:lnTo>
                  <a:cubicBezTo>
                    <a:pt x="4026" y="10586"/>
                    <a:pt x="4847" y="11664"/>
                    <a:pt x="5672" y="12745"/>
                  </a:cubicBezTo>
                  <a:cubicBezTo>
                    <a:pt x="6923" y="14384"/>
                    <a:pt x="8174" y="16026"/>
                    <a:pt x="9112" y="17256"/>
                  </a:cubicBezTo>
                  <a:cubicBezTo>
                    <a:pt x="9581" y="17869"/>
                    <a:pt x="9976" y="18382"/>
                    <a:pt x="10249" y="18739"/>
                  </a:cubicBezTo>
                  <a:cubicBezTo>
                    <a:pt x="10464" y="19020"/>
                    <a:pt x="10588" y="19179"/>
                    <a:pt x="10665" y="19266"/>
                  </a:cubicBezTo>
                  <a:cubicBezTo>
                    <a:pt x="10668" y="19269"/>
                    <a:pt x="10672" y="19276"/>
                    <a:pt x="10675" y="19276"/>
                  </a:cubicBezTo>
                  <a:cubicBezTo>
                    <a:pt x="10729" y="19332"/>
                    <a:pt x="10761" y="19352"/>
                    <a:pt x="10787" y="19352"/>
                  </a:cubicBezTo>
                  <a:cubicBezTo>
                    <a:pt x="10808" y="19352"/>
                    <a:pt x="10826" y="19340"/>
                    <a:pt x="10849" y="19324"/>
                  </a:cubicBezTo>
                  <a:cubicBezTo>
                    <a:pt x="10876" y="19307"/>
                    <a:pt x="10894" y="19279"/>
                    <a:pt x="10900" y="19248"/>
                  </a:cubicBezTo>
                  <a:cubicBezTo>
                    <a:pt x="10904" y="19234"/>
                    <a:pt x="10904" y="19224"/>
                    <a:pt x="10859" y="19148"/>
                  </a:cubicBezTo>
                  <a:lnTo>
                    <a:pt x="10870" y="19141"/>
                  </a:lnTo>
                  <a:cubicBezTo>
                    <a:pt x="10862" y="19134"/>
                    <a:pt x="10845" y="19116"/>
                    <a:pt x="10824" y="19085"/>
                  </a:cubicBezTo>
                  <a:cubicBezTo>
                    <a:pt x="10558" y="18649"/>
                    <a:pt x="9403" y="16923"/>
                    <a:pt x="4501" y="9678"/>
                  </a:cubicBezTo>
                  <a:lnTo>
                    <a:pt x="4501" y="9678"/>
                  </a:lnTo>
                  <a:cubicBezTo>
                    <a:pt x="5142" y="10535"/>
                    <a:pt x="5839" y="11459"/>
                    <a:pt x="6535" y="12377"/>
                  </a:cubicBezTo>
                  <a:cubicBezTo>
                    <a:pt x="10204" y="17235"/>
                    <a:pt x="11247" y="18583"/>
                    <a:pt x="11593" y="18922"/>
                  </a:cubicBezTo>
                  <a:cubicBezTo>
                    <a:pt x="11607" y="18940"/>
                    <a:pt x="11621" y="18957"/>
                    <a:pt x="11631" y="18975"/>
                  </a:cubicBezTo>
                  <a:lnTo>
                    <a:pt x="11645" y="18967"/>
                  </a:lnTo>
                  <a:cubicBezTo>
                    <a:pt x="11697" y="19011"/>
                    <a:pt x="11728" y="19026"/>
                    <a:pt x="11752" y="19026"/>
                  </a:cubicBezTo>
                  <a:cubicBezTo>
                    <a:pt x="11770" y="19026"/>
                    <a:pt x="11784" y="19016"/>
                    <a:pt x="11798" y="19006"/>
                  </a:cubicBezTo>
                  <a:cubicBezTo>
                    <a:pt x="11826" y="18988"/>
                    <a:pt x="11842" y="18961"/>
                    <a:pt x="11850" y="18929"/>
                  </a:cubicBezTo>
                  <a:cubicBezTo>
                    <a:pt x="11857" y="18898"/>
                    <a:pt x="11850" y="18863"/>
                    <a:pt x="11829" y="18836"/>
                  </a:cubicBezTo>
                  <a:cubicBezTo>
                    <a:pt x="9071" y="14900"/>
                    <a:pt x="5340" y="9512"/>
                    <a:pt x="3351" y="6508"/>
                  </a:cubicBezTo>
                  <a:lnTo>
                    <a:pt x="3351" y="6508"/>
                  </a:lnTo>
                  <a:cubicBezTo>
                    <a:pt x="4324" y="7832"/>
                    <a:pt x="5631" y="9599"/>
                    <a:pt x="6936" y="11352"/>
                  </a:cubicBezTo>
                  <a:cubicBezTo>
                    <a:pt x="11608" y="17629"/>
                    <a:pt x="12228" y="18294"/>
                    <a:pt x="12410" y="18294"/>
                  </a:cubicBezTo>
                  <a:cubicBezTo>
                    <a:pt x="12433" y="18294"/>
                    <a:pt x="12450" y="18283"/>
                    <a:pt x="12466" y="18271"/>
                  </a:cubicBezTo>
                  <a:cubicBezTo>
                    <a:pt x="12494" y="18254"/>
                    <a:pt x="12512" y="18226"/>
                    <a:pt x="12518" y="18195"/>
                  </a:cubicBezTo>
                  <a:cubicBezTo>
                    <a:pt x="12525" y="18160"/>
                    <a:pt x="12515" y="18129"/>
                    <a:pt x="12498" y="18102"/>
                  </a:cubicBezTo>
                  <a:cubicBezTo>
                    <a:pt x="9680" y="14079"/>
                    <a:pt x="5845" y="8535"/>
                    <a:pt x="3912" y="5600"/>
                  </a:cubicBezTo>
                  <a:lnTo>
                    <a:pt x="3912" y="5600"/>
                  </a:lnTo>
                  <a:cubicBezTo>
                    <a:pt x="4934" y="6969"/>
                    <a:pt x="6375" y="8899"/>
                    <a:pt x="7809" y="10811"/>
                  </a:cubicBezTo>
                  <a:cubicBezTo>
                    <a:pt x="9362" y="12880"/>
                    <a:pt x="10606" y="14522"/>
                    <a:pt x="11500" y="15700"/>
                  </a:cubicBezTo>
                  <a:cubicBezTo>
                    <a:pt x="12971" y="17627"/>
                    <a:pt x="13213" y="17940"/>
                    <a:pt x="13328" y="17940"/>
                  </a:cubicBezTo>
                  <a:cubicBezTo>
                    <a:pt x="13350" y="17940"/>
                    <a:pt x="13368" y="17929"/>
                    <a:pt x="13388" y="17915"/>
                  </a:cubicBezTo>
                  <a:cubicBezTo>
                    <a:pt x="13416" y="17897"/>
                    <a:pt x="13437" y="17866"/>
                    <a:pt x="13440" y="17835"/>
                  </a:cubicBezTo>
                  <a:cubicBezTo>
                    <a:pt x="13468" y="17699"/>
                    <a:pt x="12990" y="16948"/>
                    <a:pt x="7557" y="9027"/>
                  </a:cubicBezTo>
                  <a:cubicBezTo>
                    <a:pt x="6999" y="8216"/>
                    <a:pt x="6434" y="7395"/>
                    <a:pt x="5914" y="6633"/>
                  </a:cubicBezTo>
                  <a:lnTo>
                    <a:pt x="5914" y="6633"/>
                  </a:lnTo>
                  <a:lnTo>
                    <a:pt x="14279" y="17720"/>
                  </a:lnTo>
                  <a:cubicBezTo>
                    <a:pt x="14301" y="17751"/>
                    <a:pt x="14337" y="17767"/>
                    <a:pt x="14374" y="17767"/>
                  </a:cubicBezTo>
                  <a:cubicBezTo>
                    <a:pt x="14399" y="17767"/>
                    <a:pt x="14424" y="17760"/>
                    <a:pt x="14445" y="17744"/>
                  </a:cubicBezTo>
                  <a:cubicBezTo>
                    <a:pt x="14497" y="17707"/>
                    <a:pt x="14511" y="17634"/>
                    <a:pt x="14473" y="17582"/>
                  </a:cubicBezTo>
                  <a:cubicBezTo>
                    <a:pt x="12383" y="14491"/>
                    <a:pt x="9186" y="9765"/>
                    <a:pt x="6874" y="6339"/>
                  </a:cubicBezTo>
                  <a:lnTo>
                    <a:pt x="6874" y="6339"/>
                  </a:lnTo>
                  <a:cubicBezTo>
                    <a:pt x="7675" y="7423"/>
                    <a:pt x="8565" y="8622"/>
                    <a:pt x="9456" y="9814"/>
                  </a:cubicBezTo>
                  <a:cubicBezTo>
                    <a:pt x="13630" y="15420"/>
                    <a:pt x="14788" y="16938"/>
                    <a:pt x="15162" y="17308"/>
                  </a:cubicBezTo>
                  <a:cubicBezTo>
                    <a:pt x="15176" y="17328"/>
                    <a:pt x="15189" y="17349"/>
                    <a:pt x="15204" y="17370"/>
                  </a:cubicBezTo>
                  <a:lnTo>
                    <a:pt x="15218" y="17360"/>
                  </a:lnTo>
                  <a:cubicBezTo>
                    <a:pt x="15269" y="17406"/>
                    <a:pt x="15301" y="17420"/>
                    <a:pt x="15325" y="17420"/>
                  </a:cubicBezTo>
                  <a:cubicBezTo>
                    <a:pt x="15344" y="17420"/>
                    <a:pt x="15358" y="17411"/>
                    <a:pt x="15373" y="17402"/>
                  </a:cubicBezTo>
                  <a:cubicBezTo>
                    <a:pt x="15397" y="17384"/>
                    <a:pt x="15418" y="17357"/>
                    <a:pt x="15422" y="17325"/>
                  </a:cubicBezTo>
                  <a:cubicBezTo>
                    <a:pt x="15429" y="17294"/>
                    <a:pt x="15422" y="17259"/>
                    <a:pt x="15405" y="17235"/>
                  </a:cubicBezTo>
                  <a:cubicBezTo>
                    <a:pt x="13353" y="14238"/>
                    <a:pt x="8953" y="7797"/>
                    <a:pt x="6525" y="4173"/>
                  </a:cubicBezTo>
                  <a:lnTo>
                    <a:pt x="6525" y="4173"/>
                  </a:lnTo>
                  <a:cubicBezTo>
                    <a:pt x="8970" y="7420"/>
                    <a:pt x="13229" y="13098"/>
                    <a:pt x="15845" y="16591"/>
                  </a:cubicBezTo>
                  <a:cubicBezTo>
                    <a:pt x="15868" y="16622"/>
                    <a:pt x="15904" y="16640"/>
                    <a:pt x="15942" y="16640"/>
                  </a:cubicBezTo>
                  <a:cubicBezTo>
                    <a:pt x="15965" y="16640"/>
                    <a:pt x="15990" y="16633"/>
                    <a:pt x="16011" y="16618"/>
                  </a:cubicBezTo>
                  <a:cubicBezTo>
                    <a:pt x="16063" y="16580"/>
                    <a:pt x="16077" y="16508"/>
                    <a:pt x="16042" y="16452"/>
                  </a:cubicBezTo>
                  <a:lnTo>
                    <a:pt x="7339" y="3549"/>
                  </a:lnTo>
                  <a:lnTo>
                    <a:pt x="7339" y="3549"/>
                  </a:lnTo>
                  <a:cubicBezTo>
                    <a:pt x="9552" y="6439"/>
                    <a:pt x="13492" y="11740"/>
                    <a:pt x="16371" y="15649"/>
                  </a:cubicBezTo>
                  <a:cubicBezTo>
                    <a:pt x="16396" y="15682"/>
                    <a:pt x="16433" y="15699"/>
                    <a:pt x="16469" y="15699"/>
                  </a:cubicBezTo>
                  <a:cubicBezTo>
                    <a:pt x="16493" y="15699"/>
                    <a:pt x="16517" y="15691"/>
                    <a:pt x="16537" y="15676"/>
                  </a:cubicBezTo>
                  <a:cubicBezTo>
                    <a:pt x="16593" y="15638"/>
                    <a:pt x="16607" y="15565"/>
                    <a:pt x="16569" y="15510"/>
                  </a:cubicBezTo>
                  <a:lnTo>
                    <a:pt x="8381" y="3369"/>
                  </a:lnTo>
                  <a:lnTo>
                    <a:pt x="8381" y="3369"/>
                  </a:lnTo>
                  <a:cubicBezTo>
                    <a:pt x="9331" y="4644"/>
                    <a:pt x="10519" y="6279"/>
                    <a:pt x="11639" y="7811"/>
                  </a:cubicBezTo>
                  <a:cubicBezTo>
                    <a:pt x="16474" y="14448"/>
                    <a:pt x="17084" y="15194"/>
                    <a:pt x="17287" y="15194"/>
                  </a:cubicBezTo>
                  <a:cubicBezTo>
                    <a:pt x="17314" y="15194"/>
                    <a:pt x="17334" y="15181"/>
                    <a:pt x="17356" y="15166"/>
                  </a:cubicBezTo>
                  <a:cubicBezTo>
                    <a:pt x="17383" y="15150"/>
                    <a:pt x="17401" y="15121"/>
                    <a:pt x="17407" y="15087"/>
                  </a:cubicBezTo>
                  <a:cubicBezTo>
                    <a:pt x="17414" y="15056"/>
                    <a:pt x="17407" y="15025"/>
                    <a:pt x="17386" y="14997"/>
                  </a:cubicBezTo>
                  <a:cubicBezTo>
                    <a:pt x="15318" y="11962"/>
                    <a:pt x="12068" y="7180"/>
                    <a:pt x="9906" y="3972"/>
                  </a:cubicBezTo>
                  <a:lnTo>
                    <a:pt x="9906" y="3972"/>
                  </a:lnTo>
                  <a:cubicBezTo>
                    <a:pt x="16070" y="12249"/>
                    <a:pt x="17470" y="14058"/>
                    <a:pt x="17861" y="14405"/>
                  </a:cubicBezTo>
                  <a:cubicBezTo>
                    <a:pt x="17865" y="14405"/>
                    <a:pt x="17865" y="14408"/>
                    <a:pt x="17865" y="14408"/>
                  </a:cubicBezTo>
                  <a:lnTo>
                    <a:pt x="17868" y="14408"/>
                  </a:lnTo>
                  <a:cubicBezTo>
                    <a:pt x="17928" y="14460"/>
                    <a:pt x="17965" y="14477"/>
                    <a:pt x="17991" y="14477"/>
                  </a:cubicBezTo>
                  <a:cubicBezTo>
                    <a:pt x="18012" y="14477"/>
                    <a:pt x="18026" y="14467"/>
                    <a:pt x="18042" y="14456"/>
                  </a:cubicBezTo>
                  <a:cubicBezTo>
                    <a:pt x="18069" y="14439"/>
                    <a:pt x="18087" y="14411"/>
                    <a:pt x="18093" y="14381"/>
                  </a:cubicBezTo>
                  <a:cubicBezTo>
                    <a:pt x="18107" y="14307"/>
                    <a:pt x="18107" y="14290"/>
                    <a:pt x="9729" y="1910"/>
                  </a:cubicBezTo>
                  <a:lnTo>
                    <a:pt x="9729" y="1910"/>
                  </a:lnTo>
                  <a:cubicBezTo>
                    <a:pt x="11770" y="4527"/>
                    <a:pt x="15589" y="9654"/>
                    <a:pt x="18346" y="13399"/>
                  </a:cubicBezTo>
                  <a:cubicBezTo>
                    <a:pt x="18370" y="13432"/>
                    <a:pt x="18409" y="13450"/>
                    <a:pt x="18451" y="13450"/>
                  </a:cubicBezTo>
                  <a:cubicBezTo>
                    <a:pt x="18457" y="13450"/>
                    <a:pt x="18464" y="13449"/>
                    <a:pt x="18471" y="13448"/>
                  </a:cubicBezTo>
                  <a:cubicBezTo>
                    <a:pt x="18516" y="13438"/>
                    <a:pt x="18554" y="13399"/>
                    <a:pt x="18565" y="13351"/>
                  </a:cubicBezTo>
                  <a:cubicBezTo>
                    <a:pt x="18568" y="13330"/>
                    <a:pt x="18568" y="13320"/>
                    <a:pt x="18536" y="13261"/>
                  </a:cubicBezTo>
                  <a:lnTo>
                    <a:pt x="18541" y="13258"/>
                  </a:lnTo>
                  <a:cubicBezTo>
                    <a:pt x="18541" y="13254"/>
                    <a:pt x="18523" y="13230"/>
                    <a:pt x="18488" y="13185"/>
                  </a:cubicBezTo>
                  <a:cubicBezTo>
                    <a:pt x="18419" y="13081"/>
                    <a:pt x="18294" y="12897"/>
                    <a:pt x="18062" y="12564"/>
                  </a:cubicBezTo>
                  <a:cubicBezTo>
                    <a:pt x="13596" y="6117"/>
                    <a:pt x="11479" y="2988"/>
                    <a:pt x="10558" y="1564"/>
                  </a:cubicBezTo>
                  <a:lnTo>
                    <a:pt x="10558" y="1564"/>
                  </a:lnTo>
                  <a:cubicBezTo>
                    <a:pt x="11881" y="3227"/>
                    <a:pt x="14535" y="6737"/>
                    <a:pt x="16295" y="9062"/>
                  </a:cubicBezTo>
                  <a:cubicBezTo>
                    <a:pt x="16991" y="9983"/>
                    <a:pt x="17605" y="10794"/>
                    <a:pt x="18045" y="11373"/>
                  </a:cubicBezTo>
                  <a:cubicBezTo>
                    <a:pt x="18661" y="12181"/>
                    <a:pt x="18790" y="12348"/>
                    <a:pt x="18869" y="12348"/>
                  </a:cubicBezTo>
                  <a:cubicBezTo>
                    <a:pt x="18889" y="12348"/>
                    <a:pt x="18907" y="12337"/>
                    <a:pt x="18928" y="12322"/>
                  </a:cubicBezTo>
                  <a:cubicBezTo>
                    <a:pt x="18956" y="12305"/>
                    <a:pt x="18977" y="12273"/>
                    <a:pt x="18981" y="12243"/>
                  </a:cubicBezTo>
                  <a:cubicBezTo>
                    <a:pt x="18990" y="12190"/>
                    <a:pt x="19019" y="12041"/>
                    <a:pt x="13689" y="4263"/>
                  </a:cubicBezTo>
                  <a:lnTo>
                    <a:pt x="13689" y="4263"/>
                  </a:lnTo>
                  <a:cubicBezTo>
                    <a:pt x="18445" y="10499"/>
                    <a:pt x="19055" y="11160"/>
                    <a:pt x="19236" y="11160"/>
                  </a:cubicBezTo>
                  <a:cubicBezTo>
                    <a:pt x="19259" y="11160"/>
                    <a:pt x="19275" y="11149"/>
                    <a:pt x="19292" y="11137"/>
                  </a:cubicBezTo>
                  <a:cubicBezTo>
                    <a:pt x="19320" y="11117"/>
                    <a:pt x="19341" y="11088"/>
                    <a:pt x="19344" y="11058"/>
                  </a:cubicBezTo>
                  <a:cubicBezTo>
                    <a:pt x="19355" y="11002"/>
                    <a:pt x="19379" y="10877"/>
                    <a:pt x="14251" y="3390"/>
                  </a:cubicBezTo>
                  <a:lnTo>
                    <a:pt x="14251" y="3390"/>
                  </a:lnTo>
                  <a:cubicBezTo>
                    <a:pt x="14646" y="3889"/>
                    <a:pt x="15065" y="4415"/>
                    <a:pt x="15480" y="4938"/>
                  </a:cubicBezTo>
                  <a:cubicBezTo>
                    <a:pt x="18024" y="8126"/>
                    <a:pt x="18769" y="9024"/>
                    <a:pt x="19035" y="9241"/>
                  </a:cubicBezTo>
                  <a:lnTo>
                    <a:pt x="19043" y="9252"/>
                  </a:lnTo>
                  <a:lnTo>
                    <a:pt x="19043" y="9249"/>
                  </a:lnTo>
                  <a:cubicBezTo>
                    <a:pt x="19096" y="9292"/>
                    <a:pt x="19129" y="9305"/>
                    <a:pt x="19154" y="9305"/>
                  </a:cubicBezTo>
                  <a:cubicBezTo>
                    <a:pt x="19176" y="9305"/>
                    <a:pt x="19191" y="9295"/>
                    <a:pt x="19209" y="9283"/>
                  </a:cubicBezTo>
                  <a:cubicBezTo>
                    <a:pt x="19264" y="9246"/>
                    <a:pt x="19278" y="9172"/>
                    <a:pt x="19240" y="9117"/>
                  </a:cubicBezTo>
                  <a:lnTo>
                    <a:pt x="15031" y="2870"/>
                  </a:lnTo>
                  <a:lnTo>
                    <a:pt x="18523" y="6754"/>
                  </a:lnTo>
                  <a:cubicBezTo>
                    <a:pt x="18546" y="6781"/>
                    <a:pt x="18579" y="6795"/>
                    <a:pt x="18612" y="6795"/>
                  </a:cubicBezTo>
                  <a:cubicBezTo>
                    <a:pt x="18638" y="6795"/>
                    <a:pt x="18664" y="6786"/>
                    <a:pt x="18686" y="6768"/>
                  </a:cubicBezTo>
                  <a:cubicBezTo>
                    <a:pt x="18738" y="6730"/>
                    <a:pt x="18749" y="6660"/>
                    <a:pt x="18710" y="6605"/>
                  </a:cubicBezTo>
                  <a:cubicBezTo>
                    <a:pt x="17612" y="5001"/>
                    <a:pt x="15955" y="2572"/>
                    <a:pt x="15841" y="2360"/>
                  </a:cubicBezTo>
                  <a:cubicBezTo>
                    <a:pt x="15838" y="2347"/>
                    <a:pt x="15831" y="2336"/>
                    <a:pt x="15824" y="2326"/>
                  </a:cubicBezTo>
                  <a:cubicBezTo>
                    <a:pt x="15802" y="2292"/>
                    <a:pt x="15765" y="2273"/>
                    <a:pt x="15726" y="2273"/>
                  </a:cubicBezTo>
                  <a:cubicBezTo>
                    <a:pt x="15703" y="2273"/>
                    <a:pt x="15679" y="2280"/>
                    <a:pt x="15658" y="2295"/>
                  </a:cubicBezTo>
                  <a:cubicBezTo>
                    <a:pt x="15630" y="2312"/>
                    <a:pt x="15613" y="2340"/>
                    <a:pt x="15605" y="2374"/>
                  </a:cubicBezTo>
                  <a:cubicBezTo>
                    <a:pt x="15595" y="2430"/>
                    <a:pt x="15589" y="2468"/>
                    <a:pt x="17484" y="5240"/>
                  </a:cubicBezTo>
                  <a:lnTo>
                    <a:pt x="14050" y="1425"/>
                  </a:lnTo>
                  <a:cubicBezTo>
                    <a:pt x="14027" y="1397"/>
                    <a:pt x="13993" y="1384"/>
                    <a:pt x="13959" y="1384"/>
                  </a:cubicBezTo>
                  <a:cubicBezTo>
                    <a:pt x="13934" y="1384"/>
                    <a:pt x="13908" y="1392"/>
                    <a:pt x="13887" y="1408"/>
                  </a:cubicBezTo>
                  <a:cubicBezTo>
                    <a:pt x="13838" y="1450"/>
                    <a:pt x="13825" y="1519"/>
                    <a:pt x="13863" y="1570"/>
                  </a:cubicBezTo>
                  <a:lnTo>
                    <a:pt x="17906" y="7568"/>
                  </a:lnTo>
                  <a:cubicBezTo>
                    <a:pt x="16427" y="5756"/>
                    <a:pt x="13995" y="2690"/>
                    <a:pt x="12203" y="406"/>
                  </a:cubicBezTo>
                  <a:cubicBezTo>
                    <a:pt x="12179" y="376"/>
                    <a:pt x="12144" y="360"/>
                    <a:pt x="12109" y="360"/>
                  </a:cubicBezTo>
                  <a:cubicBezTo>
                    <a:pt x="12084" y="360"/>
                    <a:pt x="12058" y="368"/>
                    <a:pt x="12037" y="385"/>
                  </a:cubicBezTo>
                  <a:cubicBezTo>
                    <a:pt x="11985" y="424"/>
                    <a:pt x="11971" y="497"/>
                    <a:pt x="12009" y="548"/>
                  </a:cubicBezTo>
                  <a:cubicBezTo>
                    <a:pt x="14123" y="3625"/>
                    <a:pt x="17050" y="7908"/>
                    <a:pt x="18391" y="9932"/>
                  </a:cubicBezTo>
                  <a:cubicBezTo>
                    <a:pt x="16853" y="8036"/>
                    <a:pt x="13734" y="3927"/>
                    <a:pt x="12200" y="1903"/>
                  </a:cubicBezTo>
                  <a:cubicBezTo>
                    <a:pt x="11815" y="1397"/>
                    <a:pt x="11493" y="975"/>
                    <a:pt x="11268" y="681"/>
                  </a:cubicBezTo>
                  <a:cubicBezTo>
                    <a:pt x="11105" y="465"/>
                    <a:pt x="11004" y="334"/>
                    <a:pt x="10939" y="257"/>
                  </a:cubicBezTo>
                  <a:cubicBezTo>
                    <a:pt x="10928" y="247"/>
                    <a:pt x="10921" y="233"/>
                    <a:pt x="10914" y="223"/>
                  </a:cubicBezTo>
                  <a:lnTo>
                    <a:pt x="10911" y="227"/>
                  </a:lnTo>
                  <a:cubicBezTo>
                    <a:pt x="10864" y="179"/>
                    <a:pt x="10836" y="162"/>
                    <a:pt x="10811" y="162"/>
                  </a:cubicBezTo>
                  <a:cubicBezTo>
                    <a:pt x="10791" y="162"/>
                    <a:pt x="10773" y="174"/>
                    <a:pt x="10748" y="192"/>
                  </a:cubicBezTo>
                  <a:cubicBezTo>
                    <a:pt x="10720" y="209"/>
                    <a:pt x="10703" y="237"/>
                    <a:pt x="10696" y="268"/>
                  </a:cubicBezTo>
                  <a:cubicBezTo>
                    <a:pt x="10689" y="302"/>
                    <a:pt x="10696" y="334"/>
                    <a:pt x="10717" y="361"/>
                  </a:cubicBezTo>
                  <a:cubicBezTo>
                    <a:pt x="12771" y="3345"/>
                    <a:pt x="15501" y="7329"/>
                    <a:pt x="17189" y="9844"/>
                  </a:cubicBezTo>
                  <a:cubicBezTo>
                    <a:pt x="16967" y="9550"/>
                    <a:pt x="16728" y="9238"/>
                    <a:pt x="16486" y="8916"/>
                  </a:cubicBezTo>
                  <a:cubicBezTo>
                    <a:pt x="10626" y="1166"/>
                    <a:pt x="9982" y="403"/>
                    <a:pt x="9796" y="403"/>
                  </a:cubicBezTo>
                  <a:cubicBezTo>
                    <a:pt x="9774" y="403"/>
                    <a:pt x="9759" y="413"/>
                    <a:pt x="9743" y="424"/>
                  </a:cubicBezTo>
                  <a:cubicBezTo>
                    <a:pt x="9715" y="444"/>
                    <a:pt x="9695" y="476"/>
                    <a:pt x="9688" y="507"/>
                  </a:cubicBezTo>
                  <a:cubicBezTo>
                    <a:pt x="9670" y="604"/>
                    <a:pt x="9643" y="753"/>
                    <a:pt x="14330" y="7586"/>
                  </a:cubicBezTo>
                  <a:cubicBezTo>
                    <a:pt x="14088" y="7257"/>
                    <a:pt x="13838" y="6924"/>
                    <a:pt x="13593" y="6595"/>
                  </a:cubicBezTo>
                  <a:cubicBezTo>
                    <a:pt x="9784" y="1515"/>
                    <a:pt x="8794" y="302"/>
                    <a:pt x="8475" y="57"/>
                  </a:cubicBezTo>
                  <a:cubicBezTo>
                    <a:pt x="8471" y="57"/>
                    <a:pt x="8471" y="53"/>
                    <a:pt x="8471" y="53"/>
                  </a:cubicBezTo>
                  <a:lnTo>
                    <a:pt x="8471" y="57"/>
                  </a:lnTo>
                  <a:cubicBezTo>
                    <a:pt x="8417" y="15"/>
                    <a:pt x="8382" y="1"/>
                    <a:pt x="8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 name="Google Shape;409;p29"/>
            <p:cNvGrpSpPr/>
            <p:nvPr/>
          </p:nvGrpSpPr>
          <p:grpSpPr>
            <a:xfrm rot="-463497">
              <a:off x="6619536" y="649401"/>
              <a:ext cx="960126" cy="1122298"/>
              <a:chOff x="6246600" y="3562450"/>
              <a:chExt cx="840768" cy="982780"/>
            </a:xfrm>
          </p:grpSpPr>
          <p:sp>
            <p:nvSpPr>
              <p:cNvPr id="410" name="Google Shape;410;p29"/>
              <p:cNvSpPr/>
              <p:nvPr/>
            </p:nvSpPr>
            <p:spPr>
              <a:xfrm>
                <a:off x="6357979" y="3901087"/>
                <a:ext cx="597582" cy="562038"/>
              </a:xfrm>
              <a:custGeom>
                <a:avLst/>
                <a:gdLst/>
                <a:ahLst/>
                <a:cxnLst/>
                <a:rect l="l" t="t" r="r" b="b"/>
                <a:pathLst>
                  <a:path w="7431" h="6989" extrusionOk="0">
                    <a:moveTo>
                      <a:pt x="4045" y="164"/>
                    </a:moveTo>
                    <a:cubicBezTo>
                      <a:pt x="4855" y="164"/>
                      <a:pt x="5844" y="566"/>
                      <a:pt x="6401" y="1126"/>
                    </a:cubicBezTo>
                    <a:cubicBezTo>
                      <a:pt x="7160" y="1895"/>
                      <a:pt x="7288" y="2821"/>
                      <a:pt x="7205" y="3843"/>
                    </a:cubicBezTo>
                    <a:cubicBezTo>
                      <a:pt x="7135" y="4689"/>
                      <a:pt x="7048" y="5354"/>
                      <a:pt x="6445" y="5970"/>
                    </a:cubicBezTo>
                    <a:cubicBezTo>
                      <a:pt x="5881" y="6549"/>
                      <a:pt x="5325" y="6822"/>
                      <a:pt x="4514" y="6822"/>
                    </a:cubicBezTo>
                    <a:cubicBezTo>
                      <a:pt x="4469" y="6822"/>
                      <a:pt x="4424" y="6821"/>
                      <a:pt x="4377" y="6819"/>
                    </a:cubicBezTo>
                    <a:cubicBezTo>
                      <a:pt x="3559" y="6792"/>
                      <a:pt x="2353" y="6629"/>
                      <a:pt x="1688" y="6119"/>
                    </a:cubicBezTo>
                    <a:cubicBezTo>
                      <a:pt x="885" y="5506"/>
                      <a:pt x="507" y="4331"/>
                      <a:pt x="479" y="3354"/>
                    </a:cubicBezTo>
                    <a:cubicBezTo>
                      <a:pt x="448" y="2298"/>
                      <a:pt x="808" y="1223"/>
                      <a:pt x="1789" y="690"/>
                    </a:cubicBezTo>
                    <a:cubicBezTo>
                      <a:pt x="2420" y="344"/>
                      <a:pt x="3231" y="243"/>
                      <a:pt x="3937" y="167"/>
                    </a:cubicBezTo>
                    <a:cubicBezTo>
                      <a:pt x="3973" y="165"/>
                      <a:pt x="4009" y="164"/>
                      <a:pt x="4045" y="164"/>
                    </a:cubicBezTo>
                    <a:close/>
                    <a:moveTo>
                      <a:pt x="4068" y="1"/>
                    </a:moveTo>
                    <a:cubicBezTo>
                      <a:pt x="4030" y="1"/>
                      <a:pt x="3991" y="1"/>
                      <a:pt x="3953" y="3"/>
                    </a:cubicBezTo>
                    <a:lnTo>
                      <a:pt x="3953" y="3"/>
                    </a:lnTo>
                    <a:cubicBezTo>
                      <a:pt x="3952" y="3"/>
                      <a:pt x="3951" y="3"/>
                      <a:pt x="3949" y="3"/>
                    </a:cubicBezTo>
                    <a:cubicBezTo>
                      <a:pt x="3946" y="3"/>
                      <a:pt x="3942" y="3"/>
                      <a:pt x="3937" y="4"/>
                    </a:cubicBezTo>
                    <a:cubicBezTo>
                      <a:pt x="3937" y="4"/>
                      <a:pt x="3937" y="4"/>
                      <a:pt x="3937" y="4"/>
                    </a:cubicBezTo>
                    <a:lnTo>
                      <a:pt x="3937" y="4"/>
                    </a:lnTo>
                    <a:cubicBezTo>
                      <a:pt x="3932" y="4"/>
                      <a:pt x="3928" y="4"/>
                      <a:pt x="3923" y="5"/>
                    </a:cubicBezTo>
                    <a:lnTo>
                      <a:pt x="3923" y="5"/>
                    </a:lnTo>
                    <a:cubicBezTo>
                      <a:pt x="2589" y="151"/>
                      <a:pt x="1112" y="453"/>
                      <a:pt x="559" y="1844"/>
                    </a:cubicBezTo>
                    <a:cubicBezTo>
                      <a:pt x="1" y="3247"/>
                      <a:pt x="362" y="5423"/>
                      <a:pt x="1671" y="6320"/>
                    </a:cubicBezTo>
                    <a:cubicBezTo>
                      <a:pt x="2295" y="6750"/>
                      <a:pt x="3210" y="6864"/>
                      <a:pt x="3944" y="6950"/>
                    </a:cubicBezTo>
                    <a:cubicBezTo>
                      <a:pt x="4142" y="6973"/>
                      <a:pt x="4352" y="6988"/>
                      <a:pt x="4564" y="6988"/>
                    </a:cubicBezTo>
                    <a:cubicBezTo>
                      <a:pt x="5071" y="6988"/>
                      <a:pt x="5591" y="6901"/>
                      <a:pt x="5999" y="6614"/>
                    </a:cubicBezTo>
                    <a:cubicBezTo>
                      <a:pt x="7218" y="5762"/>
                      <a:pt x="7426" y="4484"/>
                      <a:pt x="7430" y="3070"/>
                    </a:cubicBezTo>
                    <a:cubicBezTo>
                      <a:pt x="7430" y="1369"/>
                      <a:pt x="5701" y="1"/>
                      <a:pt x="40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9"/>
              <p:cNvSpPr/>
              <p:nvPr/>
            </p:nvSpPr>
            <p:spPr>
              <a:xfrm>
                <a:off x="6276676" y="3845840"/>
                <a:ext cx="754316" cy="677759"/>
              </a:xfrm>
              <a:custGeom>
                <a:avLst/>
                <a:gdLst/>
                <a:ahLst/>
                <a:cxnLst/>
                <a:rect l="l" t="t" r="r" b="b"/>
                <a:pathLst>
                  <a:path w="9380" h="8428" extrusionOk="0">
                    <a:moveTo>
                      <a:pt x="4917" y="164"/>
                    </a:moveTo>
                    <a:cubicBezTo>
                      <a:pt x="6119" y="202"/>
                      <a:pt x="7304" y="646"/>
                      <a:pt x="8163" y="1505"/>
                    </a:cubicBezTo>
                    <a:cubicBezTo>
                      <a:pt x="8832" y="2177"/>
                      <a:pt x="9106" y="3393"/>
                      <a:pt x="9092" y="4332"/>
                    </a:cubicBezTo>
                    <a:cubicBezTo>
                      <a:pt x="9078" y="5147"/>
                      <a:pt x="8774" y="6047"/>
                      <a:pt x="8344" y="6730"/>
                    </a:cubicBezTo>
                    <a:cubicBezTo>
                      <a:pt x="7668" y="7808"/>
                      <a:pt x="6524" y="8182"/>
                      <a:pt x="5309" y="8254"/>
                    </a:cubicBezTo>
                    <a:cubicBezTo>
                      <a:pt x="5108" y="8266"/>
                      <a:pt x="4905" y="8273"/>
                      <a:pt x="4702" y="8273"/>
                    </a:cubicBezTo>
                    <a:cubicBezTo>
                      <a:pt x="3662" y="8273"/>
                      <a:pt x="2613" y="8091"/>
                      <a:pt x="1813" y="7375"/>
                    </a:cubicBezTo>
                    <a:cubicBezTo>
                      <a:pt x="901" y="6553"/>
                      <a:pt x="475" y="5347"/>
                      <a:pt x="489" y="4138"/>
                    </a:cubicBezTo>
                    <a:cubicBezTo>
                      <a:pt x="496" y="3535"/>
                      <a:pt x="589" y="2923"/>
                      <a:pt x="783" y="2354"/>
                    </a:cubicBezTo>
                    <a:cubicBezTo>
                      <a:pt x="1023" y="1658"/>
                      <a:pt x="1567" y="1193"/>
                      <a:pt x="2152" y="781"/>
                    </a:cubicBezTo>
                    <a:cubicBezTo>
                      <a:pt x="2974" y="206"/>
                      <a:pt x="3961" y="268"/>
                      <a:pt x="4917" y="164"/>
                    </a:cubicBezTo>
                    <a:close/>
                    <a:moveTo>
                      <a:pt x="4929" y="0"/>
                    </a:moveTo>
                    <a:cubicBezTo>
                      <a:pt x="4925" y="0"/>
                      <a:pt x="4921" y="1"/>
                      <a:pt x="4917" y="1"/>
                    </a:cubicBezTo>
                    <a:cubicBezTo>
                      <a:pt x="4916" y="1"/>
                      <a:pt x="4915" y="1"/>
                      <a:pt x="4914" y="1"/>
                    </a:cubicBezTo>
                    <a:cubicBezTo>
                      <a:pt x="4906" y="1"/>
                      <a:pt x="4899" y="2"/>
                      <a:pt x="4893" y="4"/>
                    </a:cubicBezTo>
                    <a:lnTo>
                      <a:pt x="4893" y="4"/>
                    </a:lnTo>
                    <a:cubicBezTo>
                      <a:pt x="4125" y="83"/>
                      <a:pt x="3232" y="22"/>
                      <a:pt x="2526" y="365"/>
                    </a:cubicBezTo>
                    <a:cubicBezTo>
                      <a:pt x="1722" y="750"/>
                      <a:pt x="915" y="1453"/>
                      <a:pt x="624" y="2309"/>
                    </a:cubicBezTo>
                    <a:cubicBezTo>
                      <a:pt x="1" y="4162"/>
                      <a:pt x="308" y="6467"/>
                      <a:pt x="1951" y="7693"/>
                    </a:cubicBezTo>
                    <a:cubicBezTo>
                      <a:pt x="2775" y="8309"/>
                      <a:pt x="3776" y="8428"/>
                      <a:pt x="4777" y="8428"/>
                    </a:cubicBezTo>
                    <a:cubicBezTo>
                      <a:pt x="4795" y="8428"/>
                      <a:pt x="4813" y="8427"/>
                      <a:pt x="4830" y="8427"/>
                    </a:cubicBezTo>
                    <a:cubicBezTo>
                      <a:pt x="5752" y="8424"/>
                      <a:pt x="6819" y="8317"/>
                      <a:pt x="7599" y="7776"/>
                    </a:cubicBezTo>
                    <a:cubicBezTo>
                      <a:pt x="8680" y="7025"/>
                      <a:pt x="9380" y="5320"/>
                      <a:pt x="9244" y="4010"/>
                    </a:cubicBezTo>
                    <a:cubicBezTo>
                      <a:pt x="9130" y="2888"/>
                      <a:pt x="8873" y="1851"/>
                      <a:pt x="7976" y="1117"/>
                    </a:cubicBezTo>
                    <a:cubicBezTo>
                      <a:pt x="7114" y="409"/>
                      <a:pt x="6051" y="42"/>
                      <a:pt x="4946" y="2"/>
                    </a:cubicBezTo>
                    <a:lnTo>
                      <a:pt x="4946" y="2"/>
                    </a:lnTo>
                    <a:cubicBezTo>
                      <a:pt x="4940" y="1"/>
                      <a:pt x="4935" y="0"/>
                      <a:pt x="4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9"/>
              <p:cNvSpPr/>
              <p:nvPr/>
            </p:nvSpPr>
            <p:spPr>
              <a:xfrm>
                <a:off x="6297987" y="3804345"/>
                <a:ext cx="228547" cy="163167"/>
              </a:xfrm>
              <a:custGeom>
                <a:avLst/>
                <a:gdLst/>
                <a:ahLst/>
                <a:cxnLst/>
                <a:rect l="l" t="t" r="r" b="b"/>
                <a:pathLst>
                  <a:path w="2842" h="2029" extrusionOk="0">
                    <a:moveTo>
                      <a:pt x="2733" y="0"/>
                    </a:moveTo>
                    <a:cubicBezTo>
                      <a:pt x="2726" y="0"/>
                      <a:pt x="2717" y="1"/>
                      <a:pt x="2709" y="4"/>
                    </a:cubicBezTo>
                    <a:cubicBezTo>
                      <a:pt x="1741" y="295"/>
                      <a:pt x="571" y="1013"/>
                      <a:pt x="37" y="1907"/>
                    </a:cubicBezTo>
                    <a:cubicBezTo>
                      <a:pt x="1" y="1969"/>
                      <a:pt x="57" y="2029"/>
                      <a:pt x="113" y="2029"/>
                    </a:cubicBezTo>
                    <a:cubicBezTo>
                      <a:pt x="137" y="2029"/>
                      <a:pt x="162" y="2017"/>
                      <a:pt x="179" y="1990"/>
                    </a:cubicBezTo>
                    <a:cubicBezTo>
                      <a:pt x="688" y="1134"/>
                      <a:pt x="1831" y="441"/>
                      <a:pt x="2750" y="161"/>
                    </a:cubicBezTo>
                    <a:cubicBezTo>
                      <a:pt x="2841" y="135"/>
                      <a:pt x="2815" y="0"/>
                      <a:pt x="27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9"/>
              <p:cNvSpPr/>
              <p:nvPr/>
            </p:nvSpPr>
            <p:spPr>
              <a:xfrm>
                <a:off x="6246600" y="3738564"/>
                <a:ext cx="278968" cy="228949"/>
              </a:xfrm>
              <a:custGeom>
                <a:avLst/>
                <a:gdLst/>
                <a:ahLst/>
                <a:cxnLst/>
                <a:rect l="l" t="t" r="r" b="b"/>
                <a:pathLst>
                  <a:path w="3469" h="2847" extrusionOk="0">
                    <a:moveTo>
                      <a:pt x="1999" y="1"/>
                    </a:moveTo>
                    <a:cubicBezTo>
                      <a:pt x="1606" y="1"/>
                      <a:pt x="1205" y="117"/>
                      <a:pt x="877" y="331"/>
                    </a:cubicBezTo>
                    <a:cubicBezTo>
                      <a:pt x="66" y="857"/>
                      <a:pt x="1" y="2146"/>
                      <a:pt x="690" y="2822"/>
                    </a:cubicBezTo>
                    <a:cubicBezTo>
                      <a:pt x="707" y="2839"/>
                      <a:pt x="726" y="2847"/>
                      <a:pt x="745" y="2847"/>
                    </a:cubicBezTo>
                    <a:cubicBezTo>
                      <a:pt x="808" y="2847"/>
                      <a:pt x="863" y="2764"/>
                      <a:pt x="804" y="2707"/>
                    </a:cubicBezTo>
                    <a:cubicBezTo>
                      <a:pt x="121" y="2032"/>
                      <a:pt x="298" y="822"/>
                      <a:pt x="1116" y="379"/>
                    </a:cubicBezTo>
                    <a:cubicBezTo>
                      <a:pt x="1379" y="237"/>
                      <a:pt x="1683" y="162"/>
                      <a:pt x="1983" y="162"/>
                    </a:cubicBezTo>
                    <a:cubicBezTo>
                      <a:pt x="2524" y="162"/>
                      <a:pt x="3051" y="406"/>
                      <a:pt x="3298" y="944"/>
                    </a:cubicBezTo>
                    <a:cubicBezTo>
                      <a:pt x="3311" y="973"/>
                      <a:pt x="3334" y="985"/>
                      <a:pt x="3358" y="985"/>
                    </a:cubicBezTo>
                    <a:cubicBezTo>
                      <a:pt x="3410" y="985"/>
                      <a:pt x="3468" y="925"/>
                      <a:pt x="3437" y="860"/>
                    </a:cubicBezTo>
                    <a:cubicBezTo>
                      <a:pt x="3166" y="266"/>
                      <a:pt x="2592" y="1"/>
                      <a:pt x="19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9"/>
              <p:cNvSpPr/>
              <p:nvPr/>
            </p:nvSpPr>
            <p:spPr>
              <a:xfrm>
                <a:off x="6394810" y="4443341"/>
                <a:ext cx="98431" cy="101889"/>
              </a:xfrm>
              <a:custGeom>
                <a:avLst/>
                <a:gdLst/>
                <a:ahLst/>
                <a:cxnLst/>
                <a:rect l="l" t="t" r="r" b="b"/>
                <a:pathLst>
                  <a:path w="1224" h="1267" extrusionOk="0">
                    <a:moveTo>
                      <a:pt x="326" y="0"/>
                    </a:moveTo>
                    <a:cubicBezTo>
                      <a:pt x="302" y="0"/>
                      <a:pt x="279" y="12"/>
                      <a:pt x="264" y="41"/>
                    </a:cubicBezTo>
                    <a:cubicBezTo>
                      <a:pt x="153" y="270"/>
                      <a:pt x="80" y="506"/>
                      <a:pt x="56" y="755"/>
                    </a:cubicBezTo>
                    <a:cubicBezTo>
                      <a:pt x="42" y="893"/>
                      <a:pt x="0" y="1147"/>
                      <a:pt x="142" y="1234"/>
                    </a:cubicBezTo>
                    <a:cubicBezTo>
                      <a:pt x="182" y="1257"/>
                      <a:pt x="229" y="1267"/>
                      <a:pt x="278" y="1267"/>
                    </a:cubicBezTo>
                    <a:cubicBezTo>
                      <a:pt x="400" y="1267"/>
                      <a:pt x="539" y="1207"/>
                      <a:pt x="631" y="1160"/>
                    </a:cubicBezTo>
                    <a:cubicBezTo>
                      <a:pt x="843" y="1050"/>
                      <a:pt x="1009" y="873"/>
                      <a:pt x="1168" y="700"/>
                    </a:cubicBezTo>
                    <a:cubicBezTo>
                      <a:pt x="1224" y="641"/>
                      <a:pt x="1168" y="559"/>
                      <a:pt x="1108" y="559"/>
                    </a:cubicBezTo>
                    <a:cubicBezTo>
                      <a:pt x="1089" y="559"/>
                      <a:pt x="1070" y="567"/>
                      <a:pt x="1054" y="586"/>
                    </a:cubicBezTo>
                    <a:cubicBezTo>
                      <a:pt x="896" y="753"/>
                      <a:pt x="615" y="1093"/>
                      <a:pt x="353" y="1093"/>
                    </a:cubicBezTo>
                    <a:cubicBezTo>
                      <a:pt x="344" y="1093"/>
                      <a:pt x="335" y="1092"/>
                      <a:pt x="326" y="1091"/>
                    </a:cubicBezTo>
                    <a:cubicBezTo>
                      <a:pt x="310" y="1098"/>
                      <a:pt x="296" y="1101"/>
                      <a:pt x="283" y="1101"/>
                    </a:cubicBezTo>
                    <a:cubicBezTo>
                      <a:pt x="241" y="1101"/>
                      <a:pt x="217" y="1065"/>
                      <a:pt x="211" y="991"/>
                    </a:cubicBezTo>
                    <a:lnTo>
                      <a:pt x="211" y="914"/>
                    </a:lnTo>
                    <a:cubicBezTo>
                      <a:pt x="205" y="824"/>
                      <a:pt x="222" y="711"/>
                      <a:pt x="240" y="623"/>
                    </a:cubicBezTo>
                    <a:cubicBezTo>
                      <a:pt x="271" y="450"/>
                      <a:pt x="330" y="284"/>
                      <a:pt x="406" y="124"/>
                    </a:cubicBezTo>
                    <a:cubicBezTo>
                      <a:pt x="437" y="60"/>
                      <a:pt x="380" y="0"/>
                      <a:pt x="3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9"/>
              <p:cNvSpPr/>
              <p:nvPr/>
            </p:nvSpPr>
            <p:spPr>
              <a:xfrm>
                <a:off x="6846356" y="4432484"/>
                <a:ext cx="98270" cy="101889"/>
              </a:xfrm>
              <a:custGeom>
                <a:avLst/>
                <a:gdLst/>
                <a:ahLst/>
                <a:cxnLst/>
                <a:rect l="l" t="t" r="r" b="b"/>
                <a:pathLst>
                  <a:path w="1222" h="1267" extrusionOk="0">
                    <a:moveTo>
                      <a:pt x="897" y="0"/>
                    </a:moveTo>
                    <a:cubicBezTo>
                      <a:pt x="843" y="0"/>
                      <a:pt x="786" y="60"/>
                      <a:pt x="820" y="125"/>
                    </a:cubicBezTo>
                    <a:cubicBezTo>
                      <a:pt x="896" y="284"/>
                      <a:pt x="955" y="446"/>
                      <a:pt x="986" y="624"/>
                    </a:cubicBezTo>
                    <a:cubicBezTo>
                      <a:pt x="999" y="703"/>
                      <a:pt x="1007" y="790"/>
                      <a:pt x="1010" y="873"/>
                    </a:cubicBezTo>
                    <a:cubicBezTo>
                      <a:pt x="1014" y="911"/>
                      <a:pt x="1014" y="949"/>
                      <a:pt x="1010" y="991"/>
                    </a:cubicBezTo>
                    <a:cubicBezTo>
                      <a:pt x="1005" y="1063"/>
                      <a:pt x="981" y="1100"/>
                      <a:pt x="938" y="1100"/>
                    </a:cubicBezTo>
                    <a:cubicBezTo>
                      <a:pt x="925" y="1100"/>
                      <a:pt x="911" y="1097"/>
                      <a:pt x="896" y="1091"/>
                    </a:cubicBezTo>
                    <a:cubicBezTo>
                      <a:pt x="888" y="1091"/>
                      <a:pt x="880" y="1092"/>
                      <a:pt x="872" y="1092"/>
                    </a:cubicBezTo>
                    <a:cubicBezTo>
                      <a:pt x="609" y="1092"/>
                      <a:pt x="330" y="753"/>
                      <a:pt x="172" y="582"/>
                    </a:cubicBezTo>
                    <a:cubicBezTo>
                      <a:pt x="155" y="564"/>
                      <a:pt x="136" y="557"/>
                      <a:pt x="117" y="557"/>
                    </a:cubicBezTo>
                    <a:cubicBezTo>
                      <a:pt x="56" y="557"/>
                      <a:pt x="1" y="639"/>
                      <a:pt x="54" y="700"/>
                    </a:cubicBezTo>
                    <a:cubicBezTo>
                      <a:pt x="217" y="870"/>
                      <a:pt x="383" y="1046"/>
                      <a:pt x="594" y="1157"/>
                    </a:cubicBezTo>
                    <a:cubicBezTo>
                      <a:pt x="684" y="1207"/>
                      <a:pt x="824" y="1266"/>
                      <a:pt x="946" y="1266"/>
                    </a:cubicBezTo>
                    <a:cubicBezTo>
                      <a:pt x="995" y="1266"/>
                      <a:pt x="1041" y="1257"/>
                      <a:pt x="1079" y="1233"/>
                    </a:cubicBezTo>
                    <a:cubicBezTo>
                      <a:pt x="1221" y="1143"/>
                      <a:pt x="1180" y="897"/>
                      <a:pt x="1166" y="755"/>
                    </a:cubicBezTo>
                    <a:cubicBezTo>
                      <a:pt x="1145" y="505"/>
                      <a:pt x="1069" y="267"/>
                      <a:pt x="958" y="41"/>
                    </a:cubicBezTo>
                    <a:cubicBezTo>
                      <a:pt x="944" y="12"/>
                      <a:pt x="921" y="0"/>
                      <a:pt x="8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9"/>
              <p:cNvSpPr/>
              <p:nvPr/>
            </p:nvSpPr>
            <p:spPr>
              <a:xfrm>
                <a:off x="6637672" y="3990994"/>
                <a:ext cx="21632" cy="222998"/>
              </a:xfrm>
              <a:custGeom>
                <a:avLst/>
                <a:gdLst/>
                <a:ahLst/>
                <a:cxnLst/>
                <a:rect l="l" t="t" r="r" b="b"/>
                <a:pathLst>
                  <a:path w="269" h="2773" extrusionOk="0">
                    <a:moveTo>
                      <a:pt x="80" y="1"/>
                    </a:moveTo>
                    <a:cubicBezTo>
                      <a:pt x="40" y="1"/>
                      <a:pt x="0" y="28"/>
                      <a:pt x="2" y="81"/>
                    </a:cubicBezTo>
                    <a:cubicBezTo>
                      <a:pt x="23" y="951"/>
                      <a:pt x="68" y="1824"/>
                      <a:pt x="102" y="2693"/>
                    </a:cubicBezTo>
                    <a:cubicBezTo>
                      <a:pt x="104" y="2746"/>
                      <a:pt x="147" y="2773"/>
                      <a:pt x="189" y="2773"/>
                    </a:cubicBezTo>
                    <a:cubicBezTo>
                      <a:pt x="230" y="2773"/>
                      <a:pt x="269" y="2747"/>
                      <a:pt x="265" y="2693"/>
                    </a:cubicBezTo>
                    <a:cubicBezTo>
                      <a:pt x="231" y="1824"/>
                      <a:pt x="185" y="951"/>
                      <a:pt x="164" y="81"/>
                    </a:cubicBezTo>
                    <a:cubicBezTo>
                      <a:pt x="163" y="28"/>
                      <a:pt x="121" y="1"/>
                      <a:pt x="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9"/>
              <p:cNvSpPr/>
              <p:nvPr/>
            </p:nvSpPr>
            <p:spPr>
              <a:xfrm>
                <a:off x="6566582" y="4216805"/>
                <a:ext cx="93043" cy="108242"/>
              </a:xfrm>
              <a:custGeom>
                <a:avLst/>
                <a:gdLst/>
                <a:ahLst/>
                <a:cxnLst/>
                <a:rect l="l" t="t" r="r" b="b"/>
                <a:pathLst>
                  <a:path w="1157" h="1346" extrusionOk="0">
                    <a:moveTo>
                      <a:pt x="1042" y="1"/>
                    </a:moveTo>
                    <a:cubicBezTo>
                      <a:pt x="1024" y="1"/>
                      <a:pt x="1005" y="9"/>
                      <a:pt x="990" y="28"/>
                    </a:cubicBezTo>
                    <a:cubicBezTo>
                      <a:pt x="661" y="416"/>
                      <a:pt x="297" y="787"/>
                      <a:pt x="37" y="1223"/>
                    </a:cubicBezTo>
                    <a:cubicBezTo>
                      <a:pt x="1" y="1288"/>
                      <a:pt x="58" y="1346"/>
                      <a:pt x="114" y="1346"/>
                    </a:cubicBezTo>
                    <a:cubicBezTo>
                      <a:pt x="138" y="1346"/>
                      <a:pt x="163" y="1334"/>
                      <a:pt x="179" y="1306"/>
                    </a:cubicBezTo>
                    <a:cubicBezTo>
                      <a:pt x="432" y="880"/>
                      <a:pt x="786" y="520"/>
                      <a:pt x="1104" y="146"/>
                    </a:cubicBezTo>
                    <a:cubicBezTo>
                      <a:pt x="1157" y="84"/>
                      <a:pt x="1101" y="1"/>
                      <a:pt x="10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9"/>
              <p:cNvSpPr/>
              <p:nvPr/>
            </p:nvSpPr>
            <p:spPr>
              <a:xfrm>
                <a:off x="6278365" y="3728029"/>
                <a:ext cx="78487" cy="64897"/>
              </a:xfrm>
              <a:custGeom>
                <a:avLst/>
                <a:gdLst/>
                <a:ahLst/>
                <a:cxnLst/>
                <a:rect l="l" t="t" r="r" b="b"/>
                <a:pathLst>
                  <a:path w="976" h="807" extrusionOk="0">
                    <a:moveTo>
                      <a:pt x="316" y="0"/>
                    </a:moveTo>
                    <a:cubicBezTo>
                      <a:pt x="267" y="0"/>
                      <a:pt x="221" y="14"/>
                      <a:pt x="180" y="49"/>
                    </a:cubicBezTo>
                    <a:cubicBezTo>
                      <a:pt x="1" y="209"/>
                      <a:pt x="215" y="545"/>
                      <a:pt x="236" y="729"/>
                    </a:cubicBezTo>
                    <a:cubicBezTo>
                      <a:pt x="241" y="781"/>
                      <a:pt x="284" y="807"/>
                      <a:pt x="325" y="807"/>
                    </a:cubicBezTo>
                    <a:cubicBezTo>
                      <a:pt x="366" y="807"/>
                      <a:pt x="404" y="781"/>
                      <a:pt x="399" y="729"/>
                    </a:cubicBezTo>
                    <a:cubicBezTo>
                      <a:pt x="388" y="645"/>
                      <a:pt x="367" y="566"/>
                      <a:pt x="343" y="489"/>
                    </a:cubicBezTo>
                    <a:cubicBezTo>
                      <a:pt x="319" y="417"/>
                      <a:pt x="277" y="330"/>
                      <a:pt x="281" y="257"/>
                    </a:cubicBezTo>
                    <a:cubicBezTo>
                      <a:pt x="283" y="199"/>
                      <a:pt x="309" y="180"/>
                      <a:pt x="344" y="180"/>
                    </a:cubicBezTo>
                    <a:cubicBezTo>
                      <a:pt x="403" y="180"/>
                      <a:pt x="490" y="238"/>
                      <a:pt x="534" y="264"/>
                    </a:cubicBezTo>
                    <a:cubicBezTo>
                      <a:pt x="624" y="320"/>
                      <a:pt x="711" y="382"/>
                      <a:pt x="811" y="427"/>
                    </a:cubicBezTo>
                    <a:cubicBezTo>
                      <a:pt x="823" y="432"/>
                      <a:pt x="834" y="434"/>
                      <a:pt x="845" y="434"/>
                    </a:cubicBezTo>
                    <a:cubicBezTo>
                      <a:pt x="922" y="434"/>
                      <a:pt x="975" y="321"/>
                      <a:pt x="890" y="285"/>
                    </a:cubicBezTo>
                    <a:cubicBezTo>
                      <a:pt x="752" y="224"/>
                      <a:pt x="510" y="0"/>
                      <a:pt x="3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9"/>
              <p:cNvSpPr/>
              <p:nvPr/>
            </p:nvSpPr>
            <p:spPr>
              <a:xfrm>
                <a:off x="6710530" y="3804345"/>
                <a:ext cx="251144" cy="124084"/>
              </a:xfrm>
              <a:custGeom>
                <a:avLst/>
                <a:gdLst/>
                <a:ahLst/>
                <a:cxnLst/>
                <a:rect l="l" t="t" r="r" b="b"/>
                <a:pathLst>
                  <a:path w="3123" h="1543" extrusionOk="0">
                    <a:moveTo>
                      <a:pt x="92" y="0"/>
                    </a:moveTo>
                    <a:cubicBezTo>
                      <a:pt x="0" y="0"/>
                      <a:pt x="4" y="154"/>
                      <a:pt x="104" y="164"/>
                    </a:cubicBezTo>
                    <a:cubicBezTo>
                      <a:pt x="1060" y="282"/>
                      <a:pt x="2301" y="763"/>
                      <a:pt x="2955" y="1515"/>
                    </a:cubicBezTo>
                    <a:cubicBezTo>
                      <a:pt x="2971" y="1534"/>
                      <a:pt x="2990" y="1542"/>
                      <a:pt x="3008" y="1542"/>
                    </a:cubicBezTo>
                    <a:cubicBezTo>
                      <a:pt x="3067" y="1542"/>
                      <a:pt x="3123" y="1461"/>
                      <a:pt x="3070" y="1401"/>
                    </a:cubicBezTo>
                    <a:cubicBezTo>
                      <a:pt x="2384" y="611"/>
                      <a:pt x="1108" y="126"/>
                      <a:pt x="104" y="1"/>
                    </a:cubicBezTo>
                    <a:cubicBezTo>
                      <a:pt x="100" y="0"/>
                      <a:pt x="96" y="0"/>
                      <a:pt x="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9"/>
              <p:cNvSpPr/>
              <p:nvPr/>
            </p:nvSpPr>
            <p:spPr>
              <a:xfrm>
                <a:off x="6711254" y="3717816"/>
                <a:ext cx="289905" cy="210131"/>
              </a:xfrm>
              <a:custGeom>
                <a:avLst/>
                <a:gdLst/>
                <a:ahLst/>
                <a:cxnLst/>
                <a:rect l="l" t="t" r="r" b="b"/>
                <a:pathLst>
                  <a:path w="3605" h="2613" extrusionOk="0">
                    <a:moveTo>
                      <a:pt x="1644" y="0"/>
                    </a:moveTo>
                    <a:cubicBezTo>
                      <a:pt x="923" y="0"/>
                      <a:pt x="218" y="373"/>
                      <a:pt x="15" y="1136"/>
                    </a:cubicBezTo>
                    <a:cubicBezTo>
                      <a:pt x="1" y="1198"/>
                      <a:pt x="51" y="1238"/>
                      <a:pt x="100" y="1238"/>
                    </a:cubicBezTo>
                    <a:cubicBezTo>
                      <a:pt x="132" y="1238"/>
                      <a:pt x="164" y="1221"/>
                      <a:pt x="175" y="1181"/>
                    </a:cubicBezTo>
                    <a:cubicBezTo>
                      <a:pt x="357" y="496"/>
                      <a:pt x="998" y="162"/>
                      <a:pt x="1649" y="162"/>
                    </a:cubicBezTo>
                    <a:cubicBezTo>
                      <a:pt x="1876" y="162"/>
                      <a:pt x="2105" y="203"/>
                      <a:pt x="2316" y="284"/>
                    </a:cubicBezTo>
                    <a:cubicBezTo>
                      <a:pt x="3151" y="599"/>
                      <a:pt x="3449" y="1763"/>
                      <a:pt x="2933" y="2494"/>
                    </a:cubicBezTo>
                    <a:cubicBezTo>
                      <a:pt x="2889" y="2555"/>
                      <a:pt x="2946" y="2612"/>
                      <a:pt x="3005" y="2612"/>
                    </a:cubicBezTo>
                    <a:cubicBezTo>
                      <a:pt x="3030" y="2612"/>
                      <a:pt x="3056" y="2602"/>
                      <a:pt x="3074" y="2577"/>
                    </a:cubicBezTo>
                    <a:cubicBezTo>
                      <a:pt x="3605" y="1825"/>
                      <a:pt x="3359" y="589"/>
                      <a:pt x="2521" y="194"/>
                    </a:cubicBezTo>
                    <a:cubicBezTo>
                      <a:pt x="2249" y="65"/>
                      <a:pt x="1945" y="0"/>
                      <a:pt x="1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9"/>
              <p:cNvSpPr/>
              <p:nvPr/>
            </p:nvSpPr>
            <p:spPr>
              <a:xfrm>
                <a:off x="6868230" y="3691439"/>
                <a:ext cx="73904" cy="64414"/>
              </a:xfrm>
              <a:custGeom>
                <a:avLst/>
                <a:gdLst/>
                <a:ahLst/>
                <a:cxnLst/>
                <a:rect l="l" t="t" r="r" b="b"/>
                <a:pathLst>
                  <a:path w="919" h="801" extrusionOk="0">
                    <a:moveTo>
                      <a:pt x="623" y="1"/>
                    </a:moveTo>
                    <a:cubicBezTo>
                      <a:pt x="425" y="1"/>
                      <a:pt x="199" y="294"/>
                      <a:pt x="73" y="380"/>
                    </a:cubicBezTo>
                    <a:cubicBezTo>
                      <a:pt x="1" y="426"/>
                      <a:pt x="45" y="532"/>
                      <a:pt x="113" y="532"/>
                    </a:cubicBezTo>
                    <a:cubicBezTo>
                      <a:pt x="127" y="532"/>
                      <a:pt x="141" y="528"/>
                      <a:pt x="156" y="518"/>
                    </a:cubicBezTo>
                    <a:cubicBezTo>
                      <a:pt x="233" y="469"/>
                      <a:pt x="302" y="404"/>
                      <a:pt x="367" y="341"/>
                    </a:cubicBezTo>
                    <a:cubicBezTo>
                      <a:pt x="411" y="304"/>
                      <a:pt x="529" y="182"/>
                      <a:pt x="604" y="182"/>
                    </a:cubicBezTo>
                    <a:cubicBezTo>
                      <a:pt x="626" y="182"/>
                      <a:pt x="643" y="192"/>
                      <a:pt x="655" y="217"/>
                    </a:cubicBezTo>
                    <a:cubicBezTo>
                      <a:pt x="683" y="282"/>
                      <a:pt x="652" y="397"/>
                      <a:pt x="641" y="463"/>
                    </a:cubicBezTo>
                    <a:cubicBezTo>
                      <a:pt x="631" y="549"/>
                      <a:pt x="617" y="636"/>
                      <a:pt x="624" y="722"/>
                    </a:cubicBezTo>
                    <a:cubicBezTo>
                      <a:pt x="627" y="774"/>
                      <a:pt x="670" y="800"/>
                      <a:pt x="711" y="800"/>
                    </a:cubicBezTo>
                    <a:cubicBezTo>
                      <a:pt x="751" y="800"/>
                      <a:pt x="790" y="774"/>
                      <a:pt x="786" y="722"/>
                    </a:cubicBezTo>
                    <a:cubicBezTo>
                      <a:pt x="777" y="532"/>
                      <a:pt x="919" y="189"/>
                      <a:pt x="742" y="44"/>
                    </a:cubicBezTo>
                    <a:cubicBezTo>
                      <a:pt x="704" y="14"/>
                      <a:pt x="664" y="1"/>
                      <a:pt x="6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9"/>
              <p:cNvSpPr/>
              <p:nvPr/>
            </p:nvSpPr>
            <p:spPr>
              <a:xfrm>
                <a:off x="6550258" y="3735830"/>
                <a:ext cx="131643" cy="15360"/>
              </a:xfrm>
              <a:custGeom>
                <a:avLst/>
                <a:gdLst/>
                <a:ahLst/>
                <a:cxnLst/>
                <a:rect l="l" t="t" r="r" b="b"/>
                <a:pathLst>
                  <a:path w="1637" h="191" extrusionOk="0">
                    <a:moveTo>
                      <a:pt x="1529" y="0"/>
                    </a:moveTo>
                    <a:cubicBezTo>
                      <a:pt x="1054" y="4"/>
                      <a:pt x="583" y="15"/>
                      <a:pt x="108" y="29"/>
                    </a:cubicBezTo>
                    <a:cubicBezTo>
                      <a:pt x="2" y="32"/>
                      <a:pt x="1" y="191"/>
                      <a:pt x="104" y="191"/>
                    </a:cubicBezTo>
                    <a:cubicBezTo>
                      <a:pt x="105" y="191"/>
                      <a:pt x="107" y="191"/>
                      <a:pt x="108" y="191"/>
                    </a:cubicBezTo>
                    <a:cubicBezTo>
                      <a:pt x="583" y="178"/>
                      <a:pt x="1054" y="167"/>
                      <a:pt x="1529" y="163"/>
                    </a:cubicBezTo>
                    <a:cubicBezTo>
                      <a:pt x="1636" y="163"/>
                      <a:pt x="1636" y="0"/>
                      <a:pt x="15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9"/>
              <p:cNvSpPr/>
              <p:nvPr/>
            </p:nvSpPr>
            <p:spPr>
              <a:xfrm>
                <a:off x="6551142" y="3797188"/>
                <a:ext cx="133171" cy="20024"/>
              </a:xfrm>
              <a:custGeom>
                <a:avLst/>
                <a:gdLst/>
                <a:ahLst/>
                <a:cxnLst/>
                <a:rect l="l" t="t" r="r" b="b"/>
                <a:pathLst>
                  <a:path w="1656" h="249" extrusionOk="0">
                    <a:moveTo>
                      <a:pt x="1541" y="0"/>
                    </a:moveTo>
                    <a:cubicBezTo>
                      <a:pt x="1534" y="0"/>
                      <a:pt x="1526" y="1"/>
                      <a:pt x="1518" y="3"/>
                    </a:cubicBezTo>
                    <a:cubicBezTo>
                      <a:pt x="1250" y="66"/>
                      <a:pt x="975" y="84"/>
                      <a:pt x="699" y="84"/>
                    </a:cubicBezTo>
                    <a:cubicBezTo>
                      <a:pt x="501" y="84"/>
                      <a:pt x="303" y="74"/>
                      <a:pt x="108" y="66"/>
                    </a:cubicBezTo>
                    <a:cubicBezTo>
                      <a:pt x="107" y="66"/>
                      <a:pt x="106" y="66"/>
                      <a:pt x="104" y="66"/>
                    </a:cubicBezTo>
                    <a:cubicBezTo>
                      <a:pt x="1" y="66"/>
                      <a:pt x="5" y="225"/>
                      <a:pt x="108" y="232"/>
                    </a:cubicBezTo>
                    <a:cubicBezTo>
                      <a:pt x="298" y="240"/>
                      <a:pt x="490" y="248"/>
                      <a:pt x="682" y="248"/>
                    </a:cubicBezTo>
                    <a:cubicBezTo>
                      <a:pt x="979" y="248"/>
                      <a:pt x="1275" y="229"/>
                      <a:pt x="1563" y="160"/>
                    </a:cubicBezTo>
                    <a:cubicBezTo>
                      <a:pt x="1656" y="137"/>
                      <a:pt x="1628" y="0"/>
                      <a:pt x="15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9"/>
              <p:cNvSpPr/>
              <p:nvPr/>
            </p:nvSpPr>
            <p:spPr>
              <a:xfrm>
                <a:off x="6665657" y="3736714"/>
                <a:ext cx="16888" cy="73180"/>
              </a:xfrm>
              <a:custGeom>
                <a:avLst/>
                <a:gdLst/>
                <a:ahLst/>
                <a:cxnLst/>
                <a:rect l="l" t="t" r="r" b="b"/>
                <a:pathLst>
                  <a:path w="210" h="910" extrusionOk="0">
                    <a:moveTo>
                      <a:pt x="108" y="0"/>
                    </a:moveTo>
                    <a:cubicBezTo>
                      <a:pt x="76" y="0"/>
                      <a:pt x="47" y="18"/>
                      <a:pt x="42" y="59"/>
                    </a:cubicBezTo>
                    <a:cubicBezTo>
                      <a:pt x="3" y="319"/>
                      <a:pt x="0" y="572"/>
                      <a:pt x="35" y="832"/>
                    </a:cubicBezTo>
                    <a:cubicBezTo>
                      <a:pt x="42" y="884"/>
                      <a:pt x="86" y="910"/>
                      <a:pt x="127" y="910"/>
                    </a:cubicBezTo>
                    <a:cubicBezTo>
                      <a:pt x="167" y="910"/>
                      <a:pt x="205" y="884"/>
                      <a:pt x="198" y="832"/>
                    </a:cubicBezTo>
                    <a:cubicBezTo>
                      <a:pt x="166" y="589"/>
                      <a:pt x="166" y="346"/>
                      <a:pt x="201" y="101"/>
                    </a:cubicBezTo>
                    <a:cubicBezTo>
                      <a:pt x="210" y="40"/>
                      <a:pt x="156" y="0"/>
                      <a:pt x="1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9"/>
              <p:cNvSpPr/>
              <p:nvPr/>
            </p:nvSpPr>
            <p:spPr>
              <a:xfrm>
                <a:off x="6551946" y="3738242"/>
                <a:ext cx="15118" cy="74547"/>
              </a:xfrm>
              <a:custGeom>
                <a:avLst/>
                <a:gdLst/>
                <a:ahLst/>
                <a:cxnLst/>
                <a:rect l="l" t="t" r="r" b="b"/>
                <a:pathLst>
                  <a:path w="188" h="927" extrusionOk="0">
                    <a:moveTo>
                      <a:pt x="80" y="1"/>
                    </a:moveTo>
                    <a:cubicBezTo>
                      <a:pt x="39" y="1"/>
                      <a:pt x="0" y="28"/>
                      <a:pt x="4" y="82"/>
                    </a:cubicBezTo>
                    <a:cubicBezTo>
                      <a:pt x="25" y="335"/>
                      <a:pt x="0" y="591"/>
                      <a:pt x="15" y="847"/>
                    </a:cubicBezTo>
                    <a:cubicBezTo>
                      <a:pt x="18" y="899"/>
                      <a:pt x="61" y="926"/>
                      <a:pt x="103" y="926"/>
                    </a:cubicBezTo>
                    <a:cubicBezTo>
                      <a:pt x="143" y="926"/>
                      <a:pt x="183" y="900"/>
                      <a:pt x="181" y="847"/>
                    </a:cubicBezTo>
                    <a:cubicBezTo>
                      <a:pt x="163" y="591"/>
                      <a:pt x="188" y="335"/>
                      <a:pt x="167" y="82"/>
                    </a:cubicBezTo>
                    <a:cubicBezTo>
                      <a:pt x="163" y="28"/>
                      <a:pt x="121" y="1"/>
                      <a:pt x="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9"/>
              <p:cNvSpPr/>
              <p:nvPr/>
            </p:nvSpPr>
            <p:spPr>
              <a:xfrm>
                <a:off x="6612099" y="3806918"/>
                <a:ext cx="17451" cy="56694"/>
              </a:xfrm>
              <a:custGeom>
                <a:avLst/>
                <a:gdLst/>
                <a:ahLst/>
                <a:cxnLst/>
                <a:rect l="l" t="t" r="r" b="b"/>
                <a:pathLst>
                  <a:path w="217" h="705" extrusionOk="0">
                    <a:moveTo>
                      <a:pt x="132" y="1"/>
                    </a:moveTo>
                    <a:cubicBezTo>
                      <a:pt x="90" y="1"/>
                      <a:pt x="46" y="28"/>
                      <a:pt x="42" y="80"/>
                    </a:cubicBezTo>
                    <a:cubicBezTo>
                      <a:pt x="29" y="271"/>
                      <a:pt x="1" y="458"/>
                      <a:pt x="46" y="645"/>
                    </a:cubicBezTo>
                    <a:cubicBezTo>
                      <a:pt x="56" y="686"/>
                      <a:pt x="86" y="704"/>
                      <a:pt x="118" y="704"/>
                    </a:cubicBezTo>
                    <a:cubicBezTo>
                      <a:pt x="166" y="704"/>
                      <a:pt x="217" y="664"/>
                      <a:pt x="202" y="603"/>
                    </a:cubicBezTo>
                    <a:cubicBezTo>
                      <a:pt x="164" y="430"/>
                      <a:pt x="191" y="253"/>
                      <a:pt x="205" y="80"/>
                    </a:cubicBezTo>
                    <a:cubicBezTo>
                      <a:pt x="211" y="27"/>
                      <a:pt x="173" y="1"/>
                      <a:pt x="1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9"/>
              <p:cNvSpPr/>
              <p:nvPr/>
            </p:nvSpPr>
            <p:spPr>
              <a:xfrm>
                <a:off x="6629469" y="4194771"/>
                <a:ext cx="42380" cy="42380"/>
              </a:xfrm>
              <a:custGeom>
                <a:avLst/>
                <a:gdLst/>
                <a:ahLst/>
                <a:cxnLst/>
                <a:rect l="l" t="t" r="r" b="b"/>
                <a:pathLst>
                  <a:path w="527" h="527" extrusionOk="0">
                    <a:moveTo>
                      <a:pt x="263" y="0"/>
                    </a:moveTo>
                    <a:cubicBezTo>
                      <a:pt x="117" y="0"/>
                      <a:pt x="0" y="118"/>
                      <a:pt x="0" y="263"/>
                    </a:cubicBezTo>
                    <a:cubicBezTo>
                      <a:pt x="0" y="409"/>
                      <a:pt x="117" y="527"/>
                      <a:pt x="263" y="527"/>
                    </a:cubicBezTo>
                    <a:cubicBezTo>
                      <a:pt x="408" y="527"/>
                      <a:pt x="527" y="409"/>
                      <a:pt x="527" y="263"/>
                    </a:cubicBezTo>
                    <a:cubicBezTo>
                      <a:pt x="527" y="118"/>
                      <a:pt x="408" y="0"/>
                      <a:pt x="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9"/>
              <p:cNvSpPr/>
              <p:nvPr/>
            </p:nvSpPr>
            <p:spPr>
              <a:xfrm>
                <a:off x="6629710" y="3912265"/>
                <a:ext cx="16003" cy="35786"/>
              </a:xfrm>
              <a:custGeom>
                <a:avLst/>
                <a:gdLst/>
                <a:ahLst/>
                <a:cxnLst/>
                <a:rect l="l" t="t" r="r" b="b"/>
                <a:pathLst>
                  <a:path w="199" h="445" extrusionOk="0">
                    <a:moveTo>
                      <a:pt x="98" y="0"/>
                    </a:moveTo>
                    <a:cubicBezTo>
                      <a:pt x="57" y="0"/>
                      <a:pt x="14" y="27"/>
                      <a:pt x="10" y="80"/>
                    </a:cubicBezTo>
                    <a:cubicBezTo>
                      <a:pt x="1" y="180"/>
                      <a:pt x="18" y="270"/>
                      <a:pt x="28" y="367"/>
                    </a:cubicBezTo>
                    <a:cubicBezTo>
                      <a:pt x="35" y="419"/>
                      <a:pt x="79" y="445"/>
                      <a:pt x="120" y="445"/>
                    </a:cubicBezTo>
                    <a:cubicBezTo>
                      <a:pt x="161" y="445"/>
                      <a:pt x="198" y="419"/>
                      <a:pt x="191" y="367"/>
                    </a:cubicBezTo>
                    <a:cubicBezTo>
                      <a:pt x="180" y="270"/>
                      <a:pt x="167" y="180"/>
                      <a:pt x="173" y="80"/>
                    </a:cubicBezTo>
                    <a:cubicBezTo>
                      <a:pt x="177" y="26"/>
                      <a:pt x="139" y="0"/>
                      <a:pt x="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9"/>
              <p:cNvSpPr/>
              <p:nvPr/>
            </p:nvSpPr>
            <p:spPr>
              <a:xfrm>
                <a:off x="6666220" y="4409967"/>
                <a:ext cx="18416" cy="49698"/>
              </a:xfrm>
              <a:custGeom>
                <a:avLst/>
                <a:gdLst/>
                <a:ahLst/>
                <a:cxnLst/>
                <a:rect l="l" t="t" r="r" b="b"/>
                <a:pathLst>
                  <a:path w="229" h="618" extrusionOk="0">
                    <a:moveTo>
                      <a:pt x="101" y="1"/>
                    </a:moveTo>
                    <a:cubicBezTo>
                      <a:pt x="60" y="1"/>
                      <a:pt x="18" y="27"/>
                      <a:pt x="14" y="79"/>
                    </a:cubicBezTo>
                    <a:cubicBezTo>
                      <a:pt x="1" y="242"/>
                      <a:pt x="14" y="401"/>
                      <a:pt x="55" y="560"/>
                    </a:cubicBezTo>
                    <a:cubicBezTo>
                      <a:pt x="65" y="600"/>
                      <a:pt x="96" y="618"/>
                      <a:pt x="128" y="618"/>
                    </a:cubicBezTo>
                    <a:cubicBezTo>
                      <a:pt x="177" y="618"/>
                      <a:pt x="228" y="578"/>
                      <a:pt x="212" y="515"/>
                    </a:cubicBezTo>
                    <a:cubicBezTo>
                      <a:pt x="177" y="370"/>
                      <a:pt x="167" y="227"/>
                      <a:pt x="177" y="79"/>
                    </a:cubicBezTo>
                    <a:cubicBezTo>
                      <a:pt x="180" y="27"/>
                      <a:pt x="141" y="1"/>
                      <a:pt x="1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9"/>
              <p:cNvSpPr/>
              <p:nvPr/>
            </p:nvSpPr>
            <p:spPr>
              <a:xfrm>
                <a:off x="6388377" y="4164936"/>
                <a:ext cx="55006" cy="11258"/>
              </a:xfrm>
              <a:custGeom>
                <a:avLst/>
                <a:gdLst/>
                <a:ahLst/>
                <a:cxnLst/>
                <a:rect l="l" t="t" r="r" b="b"/>
                <a:pathLst>
                  <a:path w="684" h="140" extrusionOk="0">
                    <a:moveTo>
                      <a:pt x="136" y="1"/>
                    </a:moveTo>
                    <a:cubicBezTo>
                      <a:pt x="0" y="1"/>
                      <a:pt x="0" y="139"/>
                      <a:pt x="136" y="139"/>
                    </a:cubicBezTo>
                    <a:lnTo>
                      <a:pt x="548" y="139"/>
                    </a:lnTo>
                    <a:cubicBezTo>
                      <a:pt x="683" y="139"/>
                      <a:pt x="683" y="1"/>
                      <a:pt x="5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9"/>
              <p:cNvSpPr/>
              <p:nvPr/>
            </p:nvSpPr>
            <p:spPr>
              <a:xfrm>
                <a:off x="6904418" y="4154080"/>
                <a:ext cx="55006" cy="10937"/>
              </a:xfrm>
              <a:custGeom>
                <a:avLst/>
                <a:gdLst/>
                <a:ahLst/>
                <a:cxnLst/>
                <a:rect l="l" t="t" r="r" b="b"/>
                <a:pathLst>
                  <a:path w="684" h="136" extrusionOk="0">
                    <a:moveTo>
                      <a:pt x="139" y="0"/>
                    </a:moveTo>
                    <a:cubicBezTo>
                      <a:pt x="1" y="0"/>
                      <a:pt x="1" y="136"/>
                      <a:pt x="139" y="136"/>
                    </a:cubicBezTo>
                    <a:lnTo>
                      <a:pt x="548" y="136"/>
                    </a:lnTo>
                    <a:cubicBezTo>
                      <a:pt x="683" y="136"/>
                      <a:pt x="683" y="0"/>
                      <a:pt x="5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9"/>
              <p:cNvSpPr/>
              <p:nvPr/>
            </p:nvSpPr>
            <p:spPr>
              <a:xfrm>
                <a:off x="6437914" y="3992280"/>
                <a:ext cx="39083" cy="31363"/>
              </a:xfrm>
              <a:custGeom>
                <a:avLst/>
                <a:gdLst/>
                <a:ahLst/>
                <a:cxnLst/>
                <a:rect l="l" t="t" r="r" b="b"/>
                <a:pathLst>
                  <a:path w="486" h="390" extrusionOk="0">
                    <a:moveTo>
                      <a:pt x="121" y="1"/>
                    </a:moveTo>
                    <a:cubicBezTo>
                      <a:pt x="57" y="1"/>
                      <a:pt x="1" y="85"/>
                      <a:pt x="60" y="141"/>
                    </a:cubicBezTo>
                    <a:cubicBezTo>
                      <a:pt x="147" y="224"/>
                      <a:pt x="237" y="301"/>
                      <a:pt x="334" y="374"/>
                    </a:cubicBezTo>
                    <a:cubicBezTo>
                      <a:pt x="349" y="385"/>
                      <a:pt x="364" y="389"/>
                      <a:pt x="378" y="389"/>
                    </a:cubicBezTo>
                    <a:cubicBezTo>
                      <a:pt x="443" y="389"/>
                      <a:pt x="486" y="283"/>
                      <a:pt x="417" y="232"/>
                    </a:cubicBezTo>
                    <a:cubicBezTo>
                      <a:pt x="331" y="169"/>
                      <a:pt x="251" y="99"/>
                      <a:pt x="174" y="24"/>
                    </a:cubicBezTo>
                    <a:cubicBezTo>
                      <a:pt x="158" y="8"/>
                      <a:pt x="139" y="1"/>
                      <a:pt x="1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9"/>
              <p:cNvSpPr/>
              <p:nvPr/>
            </p:nvSpPr>
            <p:spPr>
              <a:xfrm>
                <a:off x="6836545" y="4327459"/>
                <a:ext cx="56855" cy="62002"/>
              </a:xfrm>
              <a:custGeom>
                <a:avLst/>
                <a:gdLst/>
                <a:ahLst/>
                <a:cxnLst/>
                <a:rect l="l" t="t" r="r" b="b"/>
                <a:pathLst>
                  <a:path w="707" h="771" extrusionOk="0">
                    <a:moveTo>
                      <a:pt x="113" y="0"/>
                    </a:moveTo>
                    <a:cubicBezTo>
                      <a:pt x="58" y="0"/>
                      <a:pt x="0" y="60"/>
                      <a:pt x="34" y="124"/>
                    </a:cubicBezTo>
                    <a:cubicBezTo>
                      <a:pt x="149" y="350"/>
                      <a:pt x="331" y="588"/>
                      <a:pt x="526" y="751"/>
                    </a:cubicBezTo>
                    <a:cubicBezTo>
                      <a:pt x="544" y="765"/>
                      <a:pt x="562" y="771"/>
                      <a:pt x="581" y="771"/>
                    </a:cubicBezTo>
                    <a:cubicBezTo>
                      <a:pt x="649" y="771"/>
                      <a:pt x="706" y="688"/>
                      <a:pt x="643" y="634"/>
                    </a:cubicBezTo>
                    <a:cubicBezTo>
                      <a:pt x="456" y="478"/>
                      <a:pt x="287" y="260"/>
                      <a:pt x="176" y="41"/>
                    </a:cubicBezTo>
                    <a:cubicBezTo>
                      <a:pt x="161" y="12"/>
                      <a:pt x="137" y="0"/>
                      <a:pt x="1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9"/>
              <p:cNvSpPr/>
              <p:nvPr/>
            </p:nvSpPr>
            <p:spPr>
              <a:xfrm>
                <a:off x="6439924" y="4322876"/>
                <a:ext cx="60554" cy="39405"/>
              </a:xfrm>
              <a:custGeom>
                <a:avLst/>
                <a:gdLst/>
                <a:ahLst/>
                <a:cxnLst/>
                <a:rect l="l" t="t" r="r" b="b"/>
                <a:pathLst>
                  <a:path w="753" h="490" extrusionOk="0">
                    <a:moveTo>
                      <a:pt x="639" y="1"/>
                    </a:moveTo>
                    <a:cubicBezTo>
                      <a:pt x="625" y="1"/>
                      <a:pt x="611" y="5"/>
                      <a:pt x="597" y="15"/>
                    </a:cubicBezTo>
                    <a:cubicBezTo>
                      <a:pt x="430" y="130"/>
                      <a:pt x="258" y="240"/>
                      <a:pt x="80" y="338"/>
                    </a:cubicBezTo>
                    <a:cubicBezTo>
                      <a:pt x="1" y="379"/>
                      <a:pt x="50" y="489"/>
                      <a:pt x="125" y="489"/>
                    </a:cubicBezTo>
                    <a:cubicBezTo>
                      <a:pt x="137" y="489"/>
                      <a:pt x="150" y="486"/>
                      <a:pt x="164" y="479"/>
                    </a:cubicBezTo>
                    <a:cubicBezTo>
                      <a:pt x="341" y="382"/>
                      <a:pt x="510" y="271"/>
                      <a:pt x="680" y="157"/>
                    </a:cubicBezTo>
                    <a:cubicBezTo>
                      <a:pt x="752" y="108"/>
                      <a:pt x="706" y="1"/>
                      <a:pt x="6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9"/>
              <p:cNvSpPr/>
              <p:nvPr/>
            </p:nvSpPr>
            <p:spPr>
              <a:xfrm>
                <a:off x="6798829" y="3981826"/>
                <a:ext cx="41093" cy="30719"/>
              </a:xfrm>
              <a:custGeom>
                <a:avLst/>
                <a:gdLst/>
                <a:ahLst/>
                <a:cxnLst/>
                <a:rect l="l" t="t" r="r" b="b"/>
                <a:pathLst>
                  <a:path w="511" h="382" extrusionOk="0">
                    <a:moveTo>
                      <a:pt x="392" y="1"/>
                    </a:moveTo>
                    <a:cubicBezTo>
                      <a:pt x="373" y="1"/>
                      <a:pt x="354" y="8"/>
                      <a:pt x="336" y="26"/>
                    </a:cubicBezTo>
                    <a:cubicBezTo>
                      <a:pt x="257" y="101"/>
                      <a:pt x="170" y="171"/>
                      <a:pt x="77" y="226"/>
                    </a:cubicBezTo>
                    <a:cubicBezTo>
                      <a:pt x="1" y="273"/>
                      <a:pt x="45" y="381"/>
                      <a:pt x="115" y="381"/>
                    </a:cubicBezTo>
                    <a:cubicBezTo>
                      <a:pt x="128" y="381"/>
                      <a:pt x="142" y="377"/>
                      <a:pt x="156" y="368"/>
                    </a:cubicBezTo>
                    <a:cubicBezTo>
                      <a:pt x="264" y="303"/>
                      <a:pt x="364" y="226"/>
                      <a:pt x="455" y="140"/>
                    </a:cubicBezTo>
                    <a:cubicBezTo>
                      <a:pt x="510" y="84"/>
                      <a:pt x="455" y="1"/>
                      <a:pt x="3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9"/>
              <p:cNvSpPr/>
              <p:nvPr/>
            </p:nvSpPr>
            <p:spPr>
              <a:xfrm>
                <a:off x="6295333" y="3799279"/>
                <a:ext cx="44551" cy="131322"/>
              </a:xfrm>
              <a:custGeom>
                <a:avLst/>
                <a:gdLst/>
                <a:ahLst/>
                <a:cxnLst/>
                <a:rect l="l" t="t" r="r" b="b"/>
                <a:pathLst>
                  <a:path w="554" h="1633" extrusionOk="0">
                    <a:moveTo>
                      <a:pt x="316" y="0"/>
                    </a:moveTo>
                    <a:cubicBezTo>
                      <a:pt x="291" y="0"/>
                      <a:pt x="268" y="13"/>
                      <a:pt x="254" y="43"/>
                    </a:cubicBezTo>
                    <a:cubicBezTo>
                      <a:pt x="1" y="549"/>
                      <a:pt x="39" y="1132"/>
                      <a:pt x="367" y="1596"/>
                    </a:cubicBezTo>
                    <a:cubicBezTo>
                      <a:pt x="386" y="1621"/>
                      <a:pt x="412" y="1632"/>
                      <a:pt x="437" y="1632"/>
                    </a:cubicBezTo>
                    <a:cubicBezTo>
                      <a:pt x="496" y="1632"/>
                      <a:pt x="553" y="1573"/>
                      <a:pt x="510" y="1512"/>
                    </a:cubicBezTo>
                    <a:cubicBezTo>
                      <a:pt x="215" y="1100"/>
                      <a:pt x="167" y="580"/>
                      <a:pt x="396" y="126"/>
                    </a:cubicBezTo>
                    <a:cubicBezTo>
                      <a:pt x="427" y="60"/>
                      <a:pt x="369" y="0"/>
                      <a:pt x="3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9"/>
              <p:cNvSpPr/>
              <p:nvPr/>
            </p:nvSpPr>
            <p:spPr>
              <a:xfrm>
                <a:off x="6917687" y="3808688"/>
                <a:ext cx="30800" cy="87092"/>
              </a:xfrm>
              <a:custGeom>
                <a:avLst/>
                <a:gdLst/>
                <a:ahLst/>
                <a:cxnLst/>
                <a:rect l="l" t="t" r="r" b="b"/>
                <a:pathLst>
                  <a:path w="383" h="1083" extrusionOk="0">
                    <a:moveTo>
                      <a:pt x="195" y="0"/>
                    </a:moveTo>
                    <a:cubicBezTo>
                      <a:pt x="145" y="0"/>
                      <a:pt x="96" y="40"/>
                      <a:pt x="117" y="100"/>
                    </a:cubicBezTo>
                    <a:cubicBezTo>
                      <a:pt x="213" y="394"/>
                      <a:pt x="186" y="692"/>
                      <a:pt x="37" y="959"/>
                    </a:cubicBezTo>
                    <a:cubicBezTo>
                      <a:pt x="1" y="1023"/>
                      <a:pt x="57" y="1083"/>
                      <a:pt x="113" y="1083"/>
                    </a:cubicBezTo>
                    <a:cubicBezTo>
                      <a:pt x="138" y="1083"/>
                      <a:pt x="163" y="1071"/>
                      <a:pt x="179" y="1042"/>
                    </a:cubicBezTo>
                    <a:cubicBezTo>
                      <a:pt x="349" y="737"/>
                      <a:pt x="383" y="391"/>
                      <a:pt x="275" y="58"/>
                    </a:cubicBezTo>
                    <a:cubicBezTo>
                      <a:pt x="262" y="18"/>
                      <a:pt x="228" y="0"/>
                      <a:pt x="1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9"/>
              <p:cNvSpPr/>
              <p:nvPr/>
            </p:nvSpPr>
            <p:spPr>
              <a:xfrm>
                <a:off x="6553072" y="3769846"/>
                <a:ext cx="66103" cy="10937"/>
              </a:xfrm>
              <a:custGeom>
                <a:avLst/>
                <a:gdLst/>
                <a:ahLst/>
                <a:cxnLst/>
                <a:rect l="l" t="t" r="r" b="b"/>
                <a:pathLst>
                  <a:path w="822" h="136" extrusionOk="0">
                    <a:moveTo>
                      <a:pt x="135" y="1"/>
                    </a:moveTo>
                    <a:cubicBezTo>
                      <a:pt x="1" y="1"/>
                      <a:pt x="1" y="135"/>
                      <a:pt x="135" y="135"/>
                    </a:cubicBezTo>
                    <a:lnTo>
                      <a:pt x="683" y="135"/>
                    </a:lnTo>
                    <a:cubicBezTo>
                      <a:pt x="821" y="135"/>
                      <a:pt x="821" y="1"/>
                      <a:pt x="6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9"/>
              <p:cNvSpPr/>
              <p:nvPr/>
            </p:nvSpPr>
            <p:spPr>
              <a:xfrm>
                <a:off x="6619095" y="3576684"/>
                <a:ext cx="10937" cy="94330"/>
              </a:xfrm>
              <a:custGeom>
                <a:avLst/>
                <a:gdLst/>
                <a:ahLst/>
                <a:cxnLst/>
                <a:rect l="l" t="t" r="r" b="b"/>
                <a:pathLst>
                  <a:path w="136" h="1173" extrusionOk="0">
                    <a:moveTo>
                      <a:pt x="68" y="1"/>
                    </a:moveTo>
                    <a:cubicBezTo>
                      <a:pt x="34" y="1"/>
                      <a:pt x="0" y="27"/>
                      <a:pt x="0" y="81"/>
                    </a:cubicBezTo>
                    <a:lnTo>
                      <a:pt x="0" y="1172"/>
                    </a:lnTo>
                    <a:lnTo>
                      <a:pt x="136" y="1172"/>
                    </a:lnTo>
                    <a:lnTo>
                      <a:pt x="136" y="81"/>
                    </a:lnTo>
                    <a:cubicBezTo>
                      <a:pt x="136" y="27"/>
                      <a:pt x="102" y="1"/>
                      <a:pt x="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9"/>
              <p:cNvSpPr/>
              <p:nvPr/>
            </p:nvSpPr>
            <p:spPr>
              <a:xfrm>
                <a:off x="6371006" y="3570572"/>
                <a:ext cx="55890" cy="77925"/>
              </a:xfrm>
              <a:custGeom>
                <a:avLst/>
                <a:gdLst/>
                <a:ahLst/>
                <a:cxnLst/>
                <a:rect l="l" t="t" r="r" b="b"/>
                <a:pathLst>
                  <a:path w="695" h="969" extrusionOk="0">
                    <a:moveTo>
                      <a:pt x="113" y="0"/>
                    </a:moveTo>
                    <a:cubicBezTo>
                      <a:pt x="58" y="0"/>
                      <a:pt x="0" y="60"/>
                      <a:pt x="37" y="122"/>
                    </a:cubicBezTo>
                    <a:cubicBezTo>
                      <a:pt x="186" y="396"/>
                      <a:pt x="345" y="666"/>
                      <a:pt x="512" y="930"/>
                    </a:cubicBezTo>
                    <a:cubicBezTo>
                      <a:pt x="529" y="957"/>
                      <a:pt x="555" y="968"/>
                      <a:pt x="580" y="968"/>
                    </a:cubicBezTo>
                    <a:cubicBezTo>
                      <a:pt x="638" y="968"/>
                      <a:pt x="694" y="909"/>
                      <a:pt x="653" y="846"/>
                    </a:cubicBezTo>
                    <a:cubicBezTo>
                      <a:pt x="487" y="583"/>
                      <a:pt x="328" y="317"/>
                      <a:pt x="175" y="39"/>
                    </a:cubicBezTo>
                    <a:cubicBezTo>
                      <a:pt x="160" y="12"/>
                      <a:pt x="137" y="0"/>
                      <a:pt x="1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9"/>
              <p:cNvSpPr/>
              <p:nvPr/>
            </p:nvSpPr>
            <p:spPr>
              <a:xfrm>
                <a:off x="6809123" y="3562450"/>
                <a:ext cx="46964" cy="60152"/>
              </a:xfrm>
              <a:custGeom>
                <a:avLst/>
                <a:gdLst/>
                <a:ahLst/>
                <a:cxnLst/>
                <a:rect l="l" t="t" r="r" b="b"/>
                <a:pathLst>
                  <a:path w="584" h="748" extrusionOk="0">
                    <a:moveTo>
                      <a:pt x="469" y="1"/>
                    </a:moveTo>
                    <a:cubicBezTo>
                      <a:pt x="444" y="1"/>
                      <a:pt x="419" y="12"/>
                      <a:pt x="402" y="39"/>
                    </a:cubicBezTo>
                    <a:cubicBezTo>
                      <a:pt x="282" y="234"/>
                      <a:pt x="160" y="431"/>
                      <a:pt x="39" y="626"/>
                    </a:cubicBezTo>
                    <a:cubicBezTo>
                      <a:pt x="0" y="688"/>
                      <a:pt x="57" y="747"/>
                      <a:pt x="114" y="747"/>
                    </a:cubicBezTo>
                    <a:cubicBezTo>
                      <a:pt x="139" y="747"/>
                      <a:pt x="164" y="736"/>
                      <a:pt x="181" y="709"/>
                    </a:cubicBezTo>
                    <a:cubicBezTo>
                      <a:pt x="302" y="514"/>
                      <a:pt x="423" y="317"/>
                      <a:pt x="544" y="123"/>
                    </a:cubicBezTo>
                    <a:cubicBezTo>
                      <a:pt x="583" y="60"/>
                      <a:pt x="526" y="1"/>
                      <a:pt x="4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9"/>
              <p:cNvSpPr/>
              <p:nvPr/>
            </p:nvSpPr>
            <p:spPr>
              <a:xfrm>
                <a:off x="7014992" y="3836592"/>
                <a:ext cx="72376" cy="31765"/>
              </a:xfrm>
              <a:custGeom>
                <a:avLst/>
                <a:gdLst/>
                <a:ahLst/>
                <a:cxnLst/>
                <a:rect l="l" t="t" r="r" b="b"/>
                <a:pathLst>
                  <a:path w="900" h="395" extrusionOk="0">
                    <a:moveTo>
                      <a:pt x="794" y="1"/>
                    </a:moveTo>
                    <a:cubicBezTo>
                      <a:pt x="786" y="1"/>
                      <a:pt x="777" y="2"/>
                      <a:pt x="767" y="6"/>
                    </a:cubicBezTo>
                    <a:cubicBezTo>
                      <a:pt x="541" y="81"/>
                      <a:pt x="316" y="154"/>
                      <a:pt x="92" y="231"/>
                    </a:cubicBezTo>
                    <a:cubicBezTo>
                      <a:pt x="1" y="262"/>
                      <a:pt x="28" y="395"/>
                      <a:pt x="109" y="395"/>
                    </a:cubicBezTo>
                    <a:cubicBezTo>
                      <a:pt x="117" y="395"/>
                      <a:pt x="127" y="393"/>
                      <a:pt x="136" y="390"/>
                    </a:cubicBezTo>
                    <a:cubicBezTo>
                      <a:pt x="362" y="314"/>
                      <a:pt x="586" y="238"/>
                      <a:pt x="812" y="164"/>
                    </a:cubicBezTo>
                    <a:cubicBezTo>
                      <a:pt x="900" y="134"/>
                      <a:pt x="874" y="1"/>
                      <a:pt x="7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0" name="Google Shape;450;p29"/>
          <p:cNvGrpSpPr/>
          <p:nvPr/>
        </p:nvGrpSpPr>
        <p:grpSpPr>
          <a:xfrm>
            <a:off x="8125463" y="4298775"/>
            <a:ext cx="261775" cy="114725"/>
            <a:chOff x="8125463" y="4298775"/>
            <a:chExt cx="261775" cy="114725"/>
          </a:xfrm>
        </p:grpSpPr>
        <p:sp>
          <p:nvSpPr>
            <p:cNvPr id="451" name="Google Shape;451;p29"/>
            <p:cNvSpPr/>
            <p:nvPr/>
          </p:nvSpPr>
          <p:spPr>
            <a:xfrm>
              <a:off x="8221688" y="4322700"/>
              <a:ext cx="66650" cy="80400"/>
            </a:xfrm>
            <a:custGeom>
              <a:avLst/>
              <a:gdLst/>
              <a:ahLst/>
              <a:cxnLst/>
              <a:rect l="l" t="t" r="r" b="b"/>
              <a:pathLst>
                <a:path w="2666" h="3216" extrusionOk="0">
                  <a:moveTo>
                    <a:pt x="2526" y="2703"/>
                  </a:moveTo>
                  <a:cubicBezTo>
                    <a:pt x="2492" y="2668"/>
                    <a:pt x="2443" y="2640"/>
                    <a:pt x="2412" y="2606"/>
                  </a:cubicBezTo>
                  <a:cubicBezTo>
                    <a:pt x="2128" y="2298"/>
                    <a:pt x="1889" y="1961"/>
                    <a:pt x="1632" y="1601"/>
                  </a:cubicBezTo>
                  <a:cubicBezTo>
                    <a:pt x="1858" y="1238"/>
                    <a:pt x="2080" y="888"/>
                    <a:pt x="2298" y="534"/>
                  </a:cubicBezTo>
                  <a:cubicBezTo>
                    <a:pt x="2360" y="437"/>
                    <a:pt x="2436" y="344"/>
                    <a:pt x="2478" y="236"/>
                  </a:cubicBezTo>
                  <a:cubicBezTo>
                    <a:pt x="2499" y="191"/>
                    <a:pt x="2475" y="87"/>
                    <a:pt x="2436" y="63"/>
                  </a:cubicBezTo>
                  <a:cubicBezTo>
                    <a:pt x="2374" y="24"/>
                    <a:pt x="2284" y="21"/>
                    <a:pt x="2204" y="28"/>
                  </a:cubicBezTo>
                  <a:cubicBezTo>
                    <a:pt x="2163" y="32"/>
                    <a:pt x="2114" y="73"/>
                    <a:pt x="2083" y="111"/>
                  </a:cubicBezTo>
                  <a:cubicBezTo>
                    <a:pt x="1872" y="350"/>
                    <a:pt x="1664" y="589"/>
                    <a:pt x="1456" y="832"/>
                  </a:cubicBezTo>
                  <a:cubicBezTo>
                    <a:pt x="1383" y="918"/>
                    <a:pt x="1314" y="1009"/>
                    <a:pt x="1213" y="1130"/>
                  </a:cubicBezTo>
                  <a:cubicBezTo>
                    <a:pt x="1047" y="918"/>
                    <a:pt x="901" y="739"/>
                    <a:pt x="759" y="558"/>
                  </a:cubicBezTo>
                  <a:cubicBezTo>
                    <a:pt x="645" y="413"/>
                    <a:pt x="541" y="261"/>
                    <a:pt x="427" y="118"/>
                  </a:cubicBezTo>
                  <a:cubicBezTo>
                    <a:pt x="358" y="32"/>
                    <a:pt x="257" y="0"/>
                    <a:pt x="150" y="45"/>
                  </a:cubicBezTo>
                  <a:cubicBezTo>
                    <a:pt x="42" y="90"/>
                    <a:pt x="1" y="191"/>
                    <a:pt x="28" y="291"/>
                  </a:cubicBezTo>
                  <a:cubicBezTo>
                    <a:pt x="70" y="434"/>
                    <a:pt x="122" y="576"/>
                    <a:pt x="198" y="700"/>
                  </a:cubicBezTo>
                  <a:cubicBezTo>
                    <a:pt x="399" y="1026"/>
                    <a:pt x="617" y="1345"/>
                    <a:pt x="839" y="1681"/>
                  </a:cubicBezTo>
                  <a:cubicBezTo>
                    <a:pt x="721" y="1851"/>
                    <a:pt x="565" y="2013"/>
                    <a:pt x="486" y="2204"/>
                  </a:cubicBezTo>
                  <a:cubicBezTo>
                    <a:pt x="402" y="2398"/>
                    <a:pt x="399" y="2620"/>
                    <a:pt x="358" y="2831"/>
                  </a:cubicBezTo>
                  <a:cubicBezTo>
                    <a:pt x="351" y="2880"/>
                    <a:pt x="337" y="2928"/>
                    <a:pt x="330" y="2976"/>
                  </a:cubicBezTo>
                  <a:cubicBezTo>
                    <a:pt x="330" y="3008"/>
                    <a:pt x="326" y="3050"/>
                    <a:pt x="343" y="3070"/>
                  </a:cubicBezTo>
                  <a:cubicBezTo>
                    <a:pt x="382" y="3122"/>
                    <a:pt x="427" y="3184"/>
                    <a:pt x="479" y="3202"/>
                  </a:cubicBezTo>
                  <a:cubicBezTo>
                    <a:pt x="534" y="3216"/>
                    <a:pt x="614" y="3195"/>
                    <a:pt x="669" y="3167"/>
                  </a:cubicBezTo>
                  <a:cubicBezTo>
                    <a:pt x="708" y="3150"/>
                    <a:pt x="728" y="3091"/>
                    <a:pt x="759" y="3053"/>
                  </a:cubicBezTo>
                  <a:cubicBezTo>
                    <a:pt x="943" y="2807"/>
                    <a:pt x="1127" y="2557"/>
                    <a:pt x="1310" y="2308"/>
                  </a:cubicBezTo>
                  <a:cubicBezTo>
                    <a:pt x="1615" y="2522"/>
                    <a:pt x="1910" y="2693"/>
                    <a:pt x="2121" y="2959"/>
                  </a:cubicBezTo>
                  <a:cubicBezTo>
                    <a:pt x="2152" y="2997"/>
                    <a:pt x="2201" y="3021"/>
                    <a:pt x="2243" y="3050"/>
                  </a:cubicBezTo>
                  <a:cubicBezTo>
                    <a:pt x="2357" y="3125"/>
                    <a:pt x="2492" y="3125"/>
                    <a:pt x="2571" y="3053"/>
                  </a:cubicBezTo>
                  <a:cubicBezTo>
                    <a:pt x="2665" y="2970"/>
                    <a:pt x="2648" y="2828"/>
                    <a:pt x="2526" y="27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8125463" y="4298775"/>
              <a:ext cx="69925" cy="96625"/>
            </a:xfrm>
            <a:custGeom>
              <a:avLst/>
              <a:gdLst/>
              <a:ahLst/>
              <a:cxnLst/>
              <a:rect l="l" t="t" r="r" b="b"/>
              <a:pathLst>
                <a:path w="2797" h="3865" extrusionOk="0">
                  <a:moveTo>
                    <a:pt x="2616" y="1955"/>
                  </a:moveTo>
                  <a:cubicBezTo>
                    <a:pt x="2533" y="1931"/>
                    <a:pt x="2449" y="1914"/>
                    <a:pt x="2366" y="1893"/>
                  </a:cubicBezTo>
                  <a:cubicBezTo>
                    <a:pt x="2138" y="1830"/>
                    <a:pt x="1906" y="1779"/>
                    <a:pt x="1698" y="1675"/>
                  </a:cubicBezTo>
                  <a:cubicBezTo>
                    <a:pt x="1629" y="1498"/>
                    <a:pt x="1664" y="1335"/>
                    <a:pt x="1670" y="1169"/>
                  </a:cubicBezTo>
                  <a:cubicBezTo>
                    <a:pt x="1680" y="888"/>
                    <a:pt x="1698" y="607"/>
                    <a:pt x="1698" y="327"/>
                  </a:cubicBezTo>
                  <a:cubicBezTo>
                    <a:pt x="1698" y="250"/>
                    <a:pt x="1667" y="171"/>
                    <a:pt x="1635" y="95"/>
                  </a:cubicBezTo>
                  <a:cubicBezTo>
                    <a:pt x="1608" y="22"/>
                    <a:pt x="1466" y="1"/>
                    <a:pt x="1421" y="60"/>
                  </a:cubicBezTo>
                  <a:cubicBezTo>
                    <a:pt x="1379" y="112"/>
                    <a:pt x="1338" y="171"/>
                    <a:pt x="1324" y="230"/>
                  </a:cubicBezTo>
                  <a:cubicBezTo>
                    <a:pt x="1264" y="486"/>
                    <a:pt x="1223" y="749"/>
                    <a:pt x="1161" y="1006"/>
                  </a:cubicBezTo>
                  <a:cubicBezTo>
                    <a:pt x="1116" y="1210"/>
                    <a:pt x="1140" y="1432"/>
                    <a:pt x="1043" y="1623"/>
                  </a:cubicBezTo>
                  <a:cubicBezTo>
                    <a:pt x="970" y="1640"/>
                    <a:pt x="919" y="1667"/>
                    <a:pt x="874" y="1657"/>
                  </a:cubicBezTo>
                  <a:cubicBezTo>
                    <a:pt x="541" y="1592"/>
                    <a:pt x="333" y="1800"/>
                    <a:pt x="114" y="1983"/>
                  </a:cubicBezTo>
                  <a:cubicBezTo>
                    <a:pt x="1" y="2080"/>
                    <a:pt x="38" y="2260"/>
                    <a:pt x="180" y="2302"/>
                  </a:cubicBezTo>
                  <a:cubicBezTo>
                    <a:pt x="295" y="2336"/>
                    <a:pt x="416" y="2347"/>
                    <a:pt x="534" y="2361"/>
                  </a:cubicBezTo>
                  <a:cubicBezTo>
                    <a:pt x="666" y="2374"/>
                    <a:pt x="797" y="2382"/>
                    <a:pt x="963" y="2395"/>
                  </a:cubicBezTo>
                  <a:cubicBezTo>
                    <a:pt x="946" y="2569"/>
                    <a:pt x="925" y="2710"/>
                    <a:pt x="919" y="2856"/>
                  </a:cubicBezTo>
                  <a:cubicBezTo>
                    <a:pt x="904" y="3119"/>
                    <a:pt x="890" y="3383"/>
                    <a:pt x="894" y="3646"/>
                  </a:cubicBezTo>
                  <a:cubicBezTo>
                    <a:pt x="898" y="3791"/>
                    <a:pt x="1047" y="3864"/>
                    <a:pt x="1199" y="3820"/>
                  </a:cubicBezTo>
                  <a:cubicBezTo>
                    <a:pt x="1324" y="3785"/>
                    <a:pt x="1414" y="3716"/>
                    <a:pt x="1442" y="3591"/>
                  </a:cubicBezTo>
                  <a:cubicBezTo>
                    <a:pt x="1469" y="3476"/>
                    <a:pt x="1472" y="3359"/>
                    <a:pt x="1504" y="3247"/>
                  </a:cubicBezTo>
                  <a:cubicBezTo>
                    <a:pt x="1587" y="2967"/>
                    <a:pt x="1570" y="2662"/>
                    <a:pt x="1694" y="2382"/>
                  </a:cubicBezTo>
                  <a:cubicBezTo>
                    <a:pt x="1812" y="2371"/>
                    <a:pt x="1913" y="2361"/>
                    <a:pt x="2013" y="2357"/>
                  </a:cubicBezTo>
                  <a:cubicBezTo>
                    <a:pt x="2204" y="2350"/>
                    <a:pt x="2391" y="2357"/>
                    <a:pt x="2582" y="2347"/>
                  </a:cubicBezTo>
                  <a:cubicBezTo>
                    <a:pt x="2692" y="2343"/>
                    <a:pt x="2779" y="2284"/>
                    <a:pt x="2786" y="2170"/>
                  </a:cubicBezTo>
                  <a:cubicBezTo>
                    <a:pt x="2796" y="2056"/>
                    <a:pt x="2727" y="1983"/>
                    <a:pt x="2616" y="195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8314463" y="4355600"/>
              <a:ext cx="72775" cy="18925"/>
            </a:xfrm>
            <a:custGeom>
              <a:avLst/>
              <a:gdLst/>
              <a:ahLst/>
              <a:cxnLst/>
              <a:rect l="l" t="t" r="r" b="b"/>
              <a:pathLst>
                <a:path w="2911" h="757" extrusionOk="0">
                  <a:moveTo>
                    <a:pt x="2803" y="358"/>
                  </a:moveTo>
                  <a:cubicBezTo>
                    <a:pt x="2586" y="226"/>
                    <a:pt x="2353" y="122"/>
                    <a:pt x="2090" y="109"/>
                  </a:cubicBezTo>
                  <a:cubicBezTo>
                    <a:pt x="1594" y="80"/>
                    <a:pt x="1102" y="42"/>
                    <a:pt x="606" y="11"/>
                  </a:cubicBezTo>
                  <a:cubicBezTo>
                    <a:pt x="502" y="5"/>
                    <a:pt x="403" y="1"/>
                    <a:pt x="299" y="11"/>
                  </a:cubicBezTo>
                  <a:cubicBezTo>
                    <a:pt x="91" y="29"/>
                    <a:pt x="0" y="202"/>
                    <a:pt x="115" y="362"/>
                  </a:cubicBezTo>
                  <a:cubicBezTo>
                    <a:pt x="246" y="545"/>
                    <a:pt x="406" y="673"/>
                    <a:pt x="659" y="673"/>
                  </a:cubicBezTo>
                  <a:cubicBezTo>
                    <a:pt x="985" y="670"/>
                    <a:pt x="1310" y="697"/>
                    <a:pt x="1633" y="707"/>
                  </a:cubicBezTo>
                  <a:cubicBezTo>
                    <a:pt x="1871" y="725"/>
                    <a:pt x="2111" y="739"/>
                    <a:pt x="2349" y="749"/>
                  </a:cubicBezTo>
                  <a:cubicBezTo>
                    <a:pt x="2467" y="757"/>
                    <a:pt x="2589" y="757"/>
                    <a:pt x="2706" y="742"/>
                  </a:cubicBezTo>
                  <a:cubicBezTo>
                    <a:pt x="2818" y="732"/>
                    <a:pt x="2911" y="673"/>
                    <a:pt x="2907" y="562"/>
                  </a:cubicBezTo>
                  <a:cubicBezTo>
                    <a:pt x="2907" y="490"/>
                    <a:pt x="2862" y="392"/>
                    <a:pt x="2803" y="35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9"/>
            <p:cNvSpPr/>
            <p:nvPr/>
          </p:nvSpPr>
          <p:spPr>
            <a:xfrm>
              <a:off x="8349538" y="4384300"/>
              <a:ext cx="25150" cy="29200"/>
            </a:xfrm>
            <a:custGeom>
              <a:avLst/>
              <a:gdLst/>
              <a:ahLst/>
              <a:cxnLst/>
              <a:rect l="l" t="t" r="r" b="b"/>
              <a:pathLst>
                <a:path w="1006" h="1168" extrusionOk="0">
                  <a:moveTo>
                    <a:pt x="908" y="298"/>
                  </a:moveTo>
                  <a:cubicBezTo>
                    <a:pt x="884" y="242"/>
                    <a:pt x="829" y="187"/>
                    <a:pt x="773" y="159"/>
                  </a:cubicBezTo>
                  <a:cubicBezTo>
                    <a:pt x="441" y="0"/>
                    <a:pt x="108" y="90"/>
                    <a:pt x="32" y="464"/>
                  </a:cubicBezTo>
                  <a:cubicBezTo>
                    <a:pt x="18" y="530"/>
                    <a:pt x="11" y="592"/>
                    <a:pt x="4" y="627"/>
                  </a:cubicBezTo>
                  <a:cubicBezTo>
                    <a:pt x="1" y="890"/>
                    <a:pt x="84" y="1026"/>
                    <a:pt x="264" y="1088"/>
                  </a:cubicBezTo>
                  <a:cubicBezTo>
                    <a:pt x="500" y="1168"/>
                    <a:pt x="763" y="1115"/>
                    <a:pt x="860" y="952"/>
                  </a:cubicBezTo>
                  <a:cubicBezTo>
                    <a:pt x="985" y="749"/>
                    <a:pt x="1005" y="523"/>
                    <a:pt x="908" y="29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9"/>
            <p:cNvSpPr/>
            <p:nvPr/>
          </p:nvSpPr>
          <p:spPr>
            <a:xfrm>
              <a:off x="8345713" y="4324525"/>
              <a:ext cx="23600" cy="17775"/>
            </a:xfrm>
            <a:custGeom>
              <a:avLst/>
              <a:gdLst/>
              <a:ahLst/>
              <a:cxnLst/>
              <a:rect l="l" t="t" r="r" b="b"/>
              <a:pathLst>
                <a:path w="944" h="711" extrusionOk="0">
                  <a:moveTo>
                    <a:pt x="230" y="63"/>
                  </a:moveTo>
                  <a:cubicBezTo>
                    <a:pt x="95" y="111"/>
                    <a:pt x="15" y="225"/>
                    <a:pt x="8" y="367"/>
                  </a:cubicBezTo>
                  <a:cubicBezTo>
                    <a:pt x="1" y="495"/>
                    <a:pt x="91" y="583"/>
                    <a:pt x="205" y="627"/>
                  </a:cubicBezTo>
                  <a:cubicBezTo>
                    <a:pt x="313" y="672"/>
                    <a:pt x="431" y="690"/>
                    <a:pt x="493" y="707"/>
                  </a:cubicBezTo>
                  <a:cubicBezTo>
                    <a:pt x="712" y="711"/>
                    <a:pt x="837" y="645"/>
                    <a:pt x="888" y="537"/>
                  </a:cubicBezTo>
                  <a:cubicBezTo>
                    <a:pt x="944" y="412"/>
                    <a:pt x="891" y="236"/>
                    <a:pt x="760" y="142"/>
                  </a:cubicBezTo>
                  <a:cubicBezTo>
                    <a:pt x="600" y="25"/>
                    <a:pt x="417" y="0"/>
                    <a:pt x="230" y="6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 name="Google Shape;456;p29"/>
          <p:cNvGrpSpPr/>
          <p:nvPr/>
        </p:nvGrpSpPr>
        <p:grpSpPr>
          <a:xfrm>
            <a:off x="1138950" y="3482175"/>
            <a:ext cx="841076" cy="618676"/>
            <a:chOff x="1138950" y="3482175"/>
            <a:chExt cx="841076" cy="618676"/>
          </a:xfrm>
        </p:grpSpPr>
        <p:sp>
          <p:nvSpPr>
            <p:cNvPr id="457" name="Google Shape;457;p29"/>
            <p:cNvSpPr/>
            <p:nvPr/>
          </p:nvSpPr>
          <p:spPr>
            <a:xfrm>
              <a:off x="1138950" y="3530630"/>
              <a:ext cx="91322" cy="167636"/>
            </a:xfrm>
            <a:custGeom>
              <a:avLst/>
              <a:gdLst/>
              <a:ahLst/>
              <a:cxnLst/>
              <a:rect l="l" t="t" r="r" b="b"/>
              <a:pathLst>
                <a:path w="1210" h="2221" extrusionOk="0">
                  <a:moveTo>
                    <a:pt x="554" y="1"/>
                  </a:moveTo>
                  <a:cubicBezTo>
                    <a:pt x="468" y="18"/>
                    <a:pt x="395" y="63"/>
                    <a:pt x="333" y="132"/>
                  </a:cubicBezTo>
                  <a:cubicBezTo>
                    <a:pt x="250" y="222"/>
                    <a:pt x="215" y="309"/>
                    <a:pt x="204" y="433"/>
                  </a:cubicBezTo>
                  <a:cubicBezTo>
                    <a:pt x="177" y="729"/>
                    <a:pt x="253" y="867"/>
                    <a:pt x="578" y="1144"/>
                  </a:cubicBezTo>
                  <a:cubicBezTo>
                    <a:pt x="818" y="1352"/>
                    <a:pt x="925" y="1473"/>
                    <a:pt x="984" y="1615"/>
                  </a:cubicBezTo>
                  <a:cubicBezTo>
                    <a:pt x="1056" y="1789"/>
                    <a:pt x="1011" y="1914"/>
                    <a:pt x="845" y="2000"/>
                  </a:cubicBezTo>
                  <a:cubicBezTo>
                    <a:pt x="774" y="2039"/>
                    <a:pt x="698" y="2058"/>
                    <a:pt x="623" y="2058"/>
                  </a:cubicBezTo>
                  <a:cubicBezTo>
                    <a:pt x="494" y="2058"/>
                    <a:pt x="367" y="2002"/>
                    <a:pt x="271" y="1899"/>
                  </a:cubicBezTo>
                  <a:cubicBezTo>
                    <a:pt x="201" y="1820"/>
                    <a:pt x="162" y="1733"/>
                    <a:pt x="138" y="1612"/>
                  </a:cubicBezTo>
                  <a:cubicBezTo>
                    <a:pt x="128" y="1519"/>
                    <a:pt x="104" y="1473"/>
                    <a:pt x="73" y="1463"/>
                  </a:cubicBezTo>
                  <a:cubicBezTo>
                    <a:pt x="69" y="1462"/>
                    <a:pt x="65" y="1462"/>
                    <a:pt x="62" y="1462"/>
                  </a:cubicBezTo>
                  <a:cubicBezTo>
                    <a:pt x="21" y="1462"/>
                    <a:pt x="0" y="1521"/>
                    <a:pt x="0" y="1636"/>
                  </a:cubicBezTo>
                  <a:cubicBezTo>
                    <a:pt x="0" y="1924"/>
                    <a:pt x="167" y="2135"/>
                    <a:pt x="454" y="2205"/>
                  </a:cubicBezTo>
                  <a:cubicBezTo>
                    <a:pt x="494" y="2215"/>
                    <a:pt x="550" y="2221"/>
                    <a:pt x="608" y="2221"/>
                  </a:cubicBezTo>
                  <a:cubicBezTo>
                    <a:pt x="679" y="2221"/>
                    <a:pt x="752" y="2213"/>
                    <a:pt x="804" y="2197"/>
                  </a:cubicBezTo>
                  <a:cubicBezTo>
                    <a:pt x="1008" y="2142"/>
                    <a:pt x="1136" y="2017"/>
                    <a:pt x="1185" y="1830"/>
                  </a:cubicBezTo>
                  <a:cubicBezTo>
                    <a:pt x="1209" y="1722"/>
                    <a:pt x="1195" y="1608"/>
                    <a:pt x="1130" y="1473"/>
                  </a:cubicBezTo>
                  <a:cubicBezTo>
                    <a:pt x="1081" y="1376"/>
                    <a:pt x="922" y="1196"/>
                    <a:pt x="738" y="1047"/>
                  </a:cubicBezTo>
                  <a:cubicBezTo>
                    <a:pt x="402" y="770"/>
                    <a:pt x="312" y="590"/>
                    <a:pt x="405" y="361"/>
                  </a:cubicBezTo>
                  <a:cubicBezTo>
                    <a:pt x="433" y="285"/>
                    <a:pt x="506" y="205"/>
                    <a:pt x="562" y="181"/>
                  </a:cubicBezTo>
                  <a:cubicBezTo>
                    <a:pt x="587" y="168"/>
                    <a:pt x="619" y="162"/>
                    <a:pt x="651" y="162"/>
                  </a:cubicBezTo>
                  <a:cubicBezTo>
                    <a:pt x="692" y="162"/>
                    <a:pt x="735" y="172"/>
                    <a:pt x="770" y="191"/>
                  </a:cubicBezTo>
                  <a:cubicBezTo>
                    <a:pt x="842" y="225"/>
                    <a:pt x="911" y="295"/>
                    <a:pt x="922" y="340"/>
                  </a:cubicBezTo>
                  <a:cubicBezTo>
                    <a:pt x="931" y="383"/>
                    <a:pt x="964" y="424"/>
                    <a:pt x="998" y="424"/>
                  </a:cubicBezTo>
                  <a:cubicBezTo>
                    <a:pt x="999" y="424"/>
                    <a:pt x="1000" y="424"/>
                    <a:pt x="1002" y="423"/>
                  </a:cubicBezTo>
                  <a:cubicBezTo>
                    <a:pt x="1081" y="409"/>
                    <a:pt x="1053" y="230"/>
                    <a:pt x="952" y="129"/>
                  </a:cubicBezTo>
                  <a:cubicBezTo>
                    <a:pt x="873" y="56"/>
                    <a:pt x="738" y="1"/>
                    <a:pt x="6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9"/>
            <p:cNvSpPr/>
            <p:nvPr/>
          </p:nvSpPr>
          <p:spPr>
            <a:xfrm>
              <a:off x="1249292" y="3530630"/>
              <a:ext cx="103322" cy="165900"/>
            </a:xfrm>
            <a:custGeom>
              <a:avLst/>
              <a:gdLst/>
              <a:ahLst/>
              <a:cxnLst/>
              <a:rect l="l" t="t" r="r" b="b"/>
              <a:pathLst>
                <a:path w="1369" h="2198" extrusionOk="0">
                  <a:moveTo>
                    <a:pt x="846" y="1"/>
                  </a:moveTo>
                  <a:cubicBezTo>
                    <a:pt x="149" y="1"/>
                    <a:pt x="14" y="8"/>
                    <a:pt x="10" y="80"/>
                  </a:cubicBezTo>
                  <a:cubicBezTo>
                    <a:pt x="0" y="150"/>
                    <a:pt x="63" y="167"/>
                    <a:pt x="319" y="174"/>
                  </a:cubicBezTo>
                  <a:lnTo>
                    <a:pt x="558" y="184"/>
                  </a:lnTo>
                  <a:lnTo>
                    <a:pt x="568" y="569"/>
                  </a:lnTo>
                  <a:cubicBezTo>
                    <a:pt x="571" y="783"/>
                    <a:pt x="582" y="1040"/>
                    <a:pt x="589" y="1151"/>
                  </a:cubicBezTo>
                  <a:cubicBezTo>
                    <a:pt x="592" y="1262"/>
                    <a:pt x="592" y="1529"/>
                    <a:pt x="592" y="1743"/>
                  </a:cubicBezTo>
                  <a:lnTo>
                    <a:pt x="592" y="2159"/>
                  </a:lnTo>
                  <a:cubicBezTo>
                    <a:pt x="592" y="2166"/>
                    <a:pt x="603" y="2180"/>
                    <a:pt x="617" y="2187"/>
                  </a:cubicBezTo>
                  <a:cubicBezTo>
                    <a:pt x="633" y="2194"/>
                    <a:pt x="650" y="2198"/>
                    <a:pt x="668" y="2198"/>
                  </a:cubicBezTo>
                  <a:cubicBezTo>
                    <a:pt x="692" y="2198"/>
                    <a:pt x="716" y="2191"/>
                    <a:pt x="728" y="2176"/>
                  </a:cubicBezTo>
                  <a:cubicBezTo>
                    <a:pt x="745" y="2156"/>
                    <a:pt x="745" y="2131"/>
                    <a:pt x="745" y="1733"/>
                  </a:cubicBezTo>
                  <a:cubicBezTo>
                    <a:pt x="745" y="1504"/>
                    <a:pt x="745" y="1065"/>
                    <a:pt x="738" y="759"/>
                  </a:cubicBezTo>
                  <a:cubicBezTo>
                    <a:pt x="731" y="409"/>
                    <a:pt x="734" y="198"/>
                    <a:pt x="742" y="198"/>
                  </a:cubicBezTo>
                  <a:cubicBezTo>
                    <a:pt x="745" y="195"/>
                    <a:pt x="870" y="188"/>
                    <a:pt x="1019" y="184"/>
                  </a:cubicBezTo>
                  <a:cubicBezTo>
                    <a:pt x="1317" y="174"/>
                    <a:pt x="1351" y="167"/>
                    <a:pt x="1351" y="84"/>
                  </a:cubicBezTo>
                  <a:cubicBezTo>
                    <a:pt x="1351" y="1"/>
                    <a:pt x="1369" y="1"/>
                    <a:pt x="10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9"/>
            <p:cNvSpPr/>
            <p:nvPr/>
          </p:nvSpPr>
          <p:spPr>
            <a:xfrm>
              <a:off x="1371635" y="3527158"/>
              <a:ext cx="81435" cy="169145"/>
            </a:xfrm>
            <a:custGeom>
              <a:avLst/>
              <a:gdLst/>
              <a:ahLst/>
              <a:cxnLst/>
              <a:rect l="l" t="t" r="r" b="b"/>
              <a:pathLst>
                <a:path w="1079" h="2241" extrusionOk="0">
                  <a:moveTo>
                    <a:pt x="1032" y="0"/>
                  </a:moveTo>
                  <a:cubicBezTo>
                    <a:pt x="1029" y="0"/>
                    <a:pt x="1026" y="1"/>
                    <a:pt x="1023" y="1"/>
                  </a:cubicBezTo>
                  <a:cubicBezTo>
                    <a:pt x="1002" y="1"/>
                    <a:pt x="978" y="9"/>
                    <a:pt x="967" y="22"/>
                  </a:cubicBezTo>
                  <a:cubicBezTo>
                    <a:pt x="940" y="47"/>
                    <a:pt x="933" y="133"/>
                    <a:pt x="933" y="375"/>
                  </a:cubicBezTo>
                  <a:cubicBezTo>
                    <a:pt x="933" y="903"/>
                    <a:pt x="884" y="1682"/>
                    <a:pt x="850" y="1827"/>
                  </a:cubicBezTo>
                  <a:cubicBezTo>
                    <a:pt x="829" y="1910"/>
                    <a:pt x="773" y="1987"/>
                    <a:pt x="708" y="2025"/>
                  </a:cubicBezTo>
                  <a:cubicBezTo>
                    <a:pt x="669" y="2043"/>
                    <a:pt x="649" y="2046"/>
                    <a:pt x="545" y="2046"/>
                  </a:cubicBezTo>
                  <a:cubicBezTo>
                    <a:pt x="458" y="2046"/>
                    <a:pt x="420" y="2043"/>
                    <a:pt x="382" y="2032"/>
                  </a:cubicBezTo>
                  <a:cubicBezTo>
                    <a:pt x="323" y="2001"/>
                    <a:pt x="260" y="1928"/>
                    <a:pt x="233" y="1848"/>
                  </a:cubicBezTo>
                  <a:cubicBezTo>
                    <a:pt x="194" y="1720"/>
                    <a:pt x="160" y="1159"/>
                    <a:pt x="146" y="428"/>
                  </a:cubicBezTo>
                  <a:cubicBezTo>
                    <a:pt x="143" y="247"/>
                    <a:pt x="140" y="84"/>
                    <a:pt x="135" y="60"/>
                  </a:cubicBezTo>
                  <a:cubicBezTo>
                    <a:pt x="126" y="19"/>
                    <a:pt x="99" y="1"/>
                    <a:pt x="59" y="1"/>
                  </a:cubicBezTo>
                  <a:cubicBezTo>
                    <a:pt x="56" y="1"/>
                    <a:pt x="53" y="1"/>
                    <a:pt x="49" y="1"/>
                  </a:cubicBezTo>
                  <a:cubicBezTo>
                    <a:pt x="15" y="5"/>
                    <a:pt x="15" y="9"/>
                    <a:pt x="7" y="50"/>
                  </a:cubicBezTo>
                  <a:cubicBezTo>
                    <a:pt x="1" y="130"/>
                    <a:pt x="1" y="1069"/>
                    <a:pt x="7" y="1363"/>
                  </a:cubicBezTo>
                  <a:cubicBezTo>
                    <a:pt x="25" y="1797"/>
                    <a:pt x="49" y="1952"/>
                    <a:pt x="119" y="2046"/>
                  </a:cubicBezTo>
                  <a:cubicBezTo>
                    <a:pt x="181" y="2133"/>
                    <a:pt x="288" y="2202"/>
                    <a:pt x="426" y="2233"/>
                  </a:cubicBezTo>
                  <a:cubicBezTo>
                    <a:pt x="457" y="2238"/>
                    <a:pt x="496" y="2241"/>
                    <a:pt x="537" y="2241"/>
                  </a:cubicBezTo>
                  <a:cubicBezTo>
                    <a:pt x="604" y="2241"/>
                    <a:pt x="676" y="2234"/>
                    <a:pt x="725" y="2219"/>
                  </a:cubicBezTo>
                  <a:cubicBezTo>
                    <a:pt x="805" y="2195"/>
                    <a:pt x="877" y="2142"/>
                    <a:pt x="936" y="2084"/>
                  </a:cubicBezTo>
                  <a:cubicBezTo>
                    <a:pt x="1034" y="1963"/>
                    <a:pt x="1058" y="1797"/>
                    <a:pt x="1071" y="1072"/>
                  </a:cubicBezTo>
                  <a:cubicBezTo>
                    <a:pt x="1078" y="660"/>
                    <a:pt x="1075" y="50"/>
                    <a:pt x="1064" y="19"/>
                  </a:cubicBezTo>
                  <a:cubicBezTo>
                    <a:pt x="1061" y="8"/>
                    <a:pt x="1049" y="0"/>
                    <a:pt x="10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1489299" y="3534781"/>
              <a:ext cx="89058" cy="164692"/>
            </a:xfrm>
            <a:custGeom>
              <a:avLst/>
              <a:gdLst/>
              <a:ahLst/>
              <a:cxnLst/>
              <a:rect l="l" t="t" r="r" b="b"/>
              <a:pathLst>
                <a:path w="1180" h="2182" extrusionOk="0">
                  <a:moveTo>
                    <a:pt x="171" y="261"/>
                  </a:moveTo>
                  <a:lnTo>
                    <a:pt x="202" y="279"/>
                  </a:lnTo>
                  <a:cubicBezTo>
                    <a:pt x="330" y="351"/>
                    <a:pt x="618" y="718"/>
                    <a:pt x="780" y="978"/>
                  </a:cubicBezTo>
                  <a:cubicBezTo>
                    <a:pt x="853" y="1093"/>
                    <a:pt x="933" y="1276"/>
                    <a:pt x="951" y="1360"/>
                  </a:cubicBezTo>
                  <a:cubicBezTo>
                    <a:pt x="957" y="1394"/>
                    <a:pt x="961" y="1453"/>
                    <a:pt x="954" y="1505"/>
                  </a:cubicBezTo>
                  <a:cubicBezTo>
                    <a:pt x="951" y="1612"/>
                    <a:pt x="922" y="1702"/>
                    <a:pt x="850" y="1785"/>
                  </a:cubicBezTo>
                  <a:cubicBezTo>
                    <a:pt x="753" y="1907"/>
                    <a:pt x="628" y="1969"/>
                    <a:pt x="410" y="2007"/>
                  </a:cubicBezTo>
                  <a:cubicBezTo>
                    <a:pt x="330" y="2021"/>
                    <a:pt x="254" y="2035"/>
                    <a:pt x="240" y="2038"/>
                  </a:cubicBezTo>
                  <a:cubicBezTo>
                    <a:pt x="236" y="2039"/>
                    <a:pt x="233" y="2039"/>
                    <a:pt x="229" y="2039"/>
                  </a:cubicBezTo>
                  <a:cubicBezTo>
                    <a:pt x="218" y="2039"/>
                    <a:pt x="208" y="2036"/>
                    <a:pt x="205" y="2028"/>
                  </a:cubicBezTo>
                  <a:cubicBezTo>
                    <a:pt x="195" y="2021"/>
                    <a:pt x="195" y="1928"/>
                    <a:pt x="195" y="1758"/>
                  </a:cubicBezTo>
                  <a:cubicBezTo>
                    <a:pt x="195" y="1609"/>
                    <a:pt x="188" y="1373"/>
                    <a:pt x="185" y="1227"/>
                  </a:cubicBezTo>
                  <a:cubicBezTo>
                    <a:pt x="181" y="1079"/>
                    <a:pt x="171" y="802"/>
                    <a:pt x="171" y="607"/>
                  </a:cubicBezTo>
                  <a:lnTo>
                    <a:pt x="171" y="261"/>
                  </a:lnTo>
                  <a:close/>
                  <a:moveTo>
                    <a:pt x="87" y="1"/>
                  </a:moveTo>
                  <a:cubicBezTo>
                    <a:pt x="49" y="4"/>
                    <a:pt x="18" y="25"/>
                    <a:pt x="4" y="60"/>
                  </a:cubicBezTo>
                  <a:cubicBezTo>
                    <a:pt x="1" y="98"/>
                    <a:pt x="8" y="1813"/>
                    <a:pt x="11" y="1993"/>
                  </a:cubicBezTo>
                  <a:cubicBezTo>
                    <a:pt x="15" y="2115"/>
                    <a:pt x="39" y="2142"/>
                    <a:pt x="132" y="2170"/>
                  </a:cubicBezTo>
                  <a:cubicBezTo>
                    <a:pt x="158" y="2178"/>
                    <a:pt x="204" y="2182"/>
                    <a:pt x="267" y="2182"/>
                  </a:cubicBezTo>
                  <a:cubicBezTo>
                    <a:pt x="289" y="2182"/>
                    <a:pt x="312" y="2181"/>
                    <a:pt x="337" y="2180"/>
                  </a:cubicBezTo>
                  <a:cubicBezTo>
                    <a:pt x="465" y="2177"/>
                    <a:pt x="503" y="2170"/>
                    <a:pt x="583" y="2145"/>
                  </a:cubicBezTo>
                  <a:cubicBezTo>
                    <a:pt x="940" y="2035"/>
                    <a:pt x="1179" y="1747"/>
                    <a:pt x="1148" y="1446"/>
                  </a:cubicBezTo>
                  <a:cubicBezTo>
                    <a:pt x="1127" y="1238"/>
                    <a:pt x="985" y="895"/>
                    <a:pt x="801" y="649"/>
                  </a:cubicBezTo>
                  <a:cubicBezTo>
                    <a:pt x="666" y="469"/>
                    <a:pt x="289" y="87"/>
                    <a:pt x="177" y="29"/>
                  </a:cubicBezTo>
                  <a:cubicBezTo>
                    <a:pt x="150" y="12"/>
                    <a:pt x="119" y="4"/>
                    <a:pt x="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594962" y="3528064"/>
              <a:ext cx="111246" cy="168843"/>
            </a:xfrm>
            <a:custGeom>
              <a:avLst/>
              <a:gdLst/>
              <a:ahLst/>
              <a:cxnLst/>
              <a:rect l="l" t="t" r="r" b="b"/>
              <a:pathLst>
                <a:path w="1474" h="2237" extrusionOk="0">
                  <a:moveTo>
                    <a:pt x="98" y="0"/>
                  </a:moveTo>
                  <a:cubicBezTo>
                    <a:pt x="87" y="0"/>
                    <a:pt x="74" y="10"/>
                    <a:pt x="53" y="24"/>
                  </a:cubicBezTo>
                  <a:cubicBezTo>
                    <a:pt x="0" y="77"/>
                    <a:pt x="21" y="128"/>
                    <a:pt x="139" y="280"/>
                  </a:cubicBezTo>
                  <a:cubicBezTo>
                    <a:pt x="267" y="437"/>
                    <a:pt x="486" y="779"/>
                    <a:pt x="573" y="956"/>
                  </a:cubicBezTo>
                  <a:cubicBezTo>
                    <a:pt x="597" y="998"/>
                    <a:pt x="621" y="1067"/>
                    <a:pt x="627" y="1102"/>
                  </a:cubicBezTo>
                  <a:cubicBezTo>
                    <a:pt x="632" y="1143"/>
                    <a:pt x="635" y="1348"/>
                    <a:pt x="635" y="1577"/>
                  </a:cubicBezTo>
                  <a:cubicBezTo>
                    <a:pt x="635" y="1948"/>
                    <a:pt x="645" y="2200"/>
                    <a:pt x="662" y="2221"/>
                  </a:cubicBezTo>
                  <a:cubicBezTo>
                    <a:pt x="668" y="2232"/>
                    <a:pt x="679" y="2236"/>
                    <a:pt x="693" y="2236"/>
                  </a:cubicBezTo>
                  <a:cubicBezTo>
                    <a:pt x="732" y="2236"/>
                    <a:pt x="792" y="2196"/>
                    <a:pt x="808" y="2155"/>
                  </a:cubicBezTo>
                  <a:cubicBezTo>
                    <a:pt x="811" y="2138"/>
                    <a:pt x="822" y="1933"/>
                    <a:pt x="822" y="1698"/>
                  </a:cubicBezTo>
                  <a:cubicBezTo>
                    <a:pt x="825" y="1158"/>
                    <a:pt x="835" y="1060"/>
                    <a:pt x="884" y="970"/>
                  </a:cubicBezTo>
                  <a:cubicBezTo>
                    <a:pt x="968" y="800"/>
                    <a:pt x="1193" y="457"/>
                    <a:pt x="1331" y="291"/>
                  </a:cubicBezTo>
                  <a:cubicBezTo>
                    <a:pt x="1456" y="135"/>
                    <a:pt x="1473" y="87"/>
                    <a:pt x="1425" y="24"/>
                  </a:cubicBezTo>
                  <a:cubicBezTo>
                    <a:pt x="1411" y="8"/>
                    <a:pt x="1396" y="1"/>
                    <a:pt x="1379" y="1"/>
                  </a:cubicBezTo>
                  <a:cubicBezTo>
                    <a:pt x="1359" y="1"/>
                    <a:pt x="1337" y="12"/>
                    <a:pt x="1310" y="35"/>
                  </a:cubicBezTo>
                  <a:cubicBezTo>
                    <a:pt x="1262" y="80"/>
                    <a:pt x="1144" y="232"/>
                    <a:pt x="1043" y="381"/>
                  </a:cubicBezTo>
                  <a:cubicBezTo>
                    <a:pt x="867" y="644"/>
                    <a:pt x="770" y="787"/>
                    <a:pt x="752" y="807"/>
                  </a:cubicBezTo>
                  <a:cubicBezTo>
                    <a:pt x="741" y="817"/>
                    <a:pt x="736" y="821"/>
                    <a:pt x="731" y="821"/>
                  </a:cubicBezTo>
                  <a:cubicBezTo>
                    <a:pt x="726" y="821"/>
                    <a:pt x="720" y="817"/>
                    <a:pt x="711" y="811"/>
                  </a:cubicBezTo>
                  <a:cubicBezTo>
                    <a:pt x="697" y="797"/>
                    <a:pt x="676" y="763"/>
                    <a:pt x="659" y="738"/>
                  </a:cubicBezTo>
                  <a:cubicBezTo>
                    <a:pt x="635" y="693"/>
                    <a:pt x="448" y="409"/>
                    <a:pt x="354" y="267"/>
                  </a:cubicBezTo>
                  <a:cubicBezTo>
                    <a:pt x="288" y="166"/>
                    <a:pt x="181" y="38"/>
                    <a:pt x="149" y="24"/>
                  </a:cubicBezTo>
                  <a:cubicBezTo>
                    <a:pt x="128" y="10"/>
                    <a:pt x="112" y="3"/>
                    <a:pt x="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140535" y="3780680"/>
              <a:ext cx="123398" cy="232320"/>
            </a:xfrm>
            <a:custGeom>
              <a:avLst/>
              <a:gdLst/>
              <a:ahLst/>
              <a:cxnLst/>
              <a:rect l="l" t="t" r="r" b="b"/>
              <a:pathLst>
                <a:path w="1635" h="3078" extrusionOk="0">
                  <a:moveTo>
                    <a:pt x="1372" y="0"/>
                  </a:moveTo>
                  <a:cubicBezTo>
                    <a:pt x="1365" y="0"/>
                    <a:pt x="1355" y="3"/>
                    <a:pt x="1337" y="10"/>
                  </a:cubicBezTo>
                  <a:cubicBezTo>
                    <a:pt x="1254" y="45"/>
                    <a:pt x="1264" y="38"/>
                    <a:pt x="1268" y="683"/>
                  </a:cubicBezTo>
                  <a:lnTo>
                    <a:pt x="1272" y="1268"/>
                  </a:lnTo>
                  <a:lnTo>
                    <a:pt x="1123" y="1278"/>
                  </a:lnTo>
                  <a:cubicBezTo>
                    <a:pt x="1040" y="1282"/>
                    <a:pt x="821" y="1286"/>
                    <a:pt x="630" y="1286"/>
                  </a:cubicBezTo>
                  <a:lnTo>
                    <a:pt x="284" y="1286"/>
                  </a:lnTo>
                  <a:lnTo>
                    <a:pt x="280" y="1199"/>
                  </a:lnTo>
                  <a:cubicBezTo>
                    <a:pt x="274" y="1143"/>
                    <a:pt x="270" y="1008"/>
                    <a:pt x="270" y="883"/>
                  </a:cubicBezTo>
                  <a:cubicBezTo>
                    <a:pt x="270" y="766"/>
                    <a:pt x="266" y="541"/>
                    <a:pt x="260" y="388"/>
                  </a:cubicBezTo>
                  <a:cubicBezTo>
                    <a:pt x="253" y="101"/>
                    <a:pt x="229" y="38"/>
                    <a:pt x="180" y="18"/>
                  </a:cubicBezTo>
                  <a:cubicBezTo>
                    <a:pt x="168" y="14"/>
                    <a:pt x="156" y="12"/>
                    <a:pt x="144" y="12"/>
                  </a:cubicBezTo>
                  <a:cubicBezTo>
                    <a:pt x="105" y="12"/>
                    <a:pt x="68" y="33"/>
                    <a:pt x="55" y="62"/>
                  </a:cubicBezTo>
                  <a:cubicBezTo>
                    <a:pt x="0" y="184"/>
                    <a:pt x="0" y="769"/>
                    <a:pt x="13" y="1257"/>
                  </a:cubicBezTo>
                  <a:cubicBezTo>
                    <a:pt x="17" y="1438"/>
                    <a:pt x="38" y="1829"/>
                    <a:pt x="45" y="2124"/>
                  </a:cubicBezTo>
                  <a:cubicBezTo>
                    <a:pt x="69" y="2827"/>
                    <a:pt x="72" y="2997"/>
                    <a:pt x="100" y="3039"/>
                  </a:cubicBezTo>
                  <a:cubicBezTo>
                    <a:pt x="120" y="3056"/>
                    <a:pt x="146" y="3064"/>
                    <a:pt x="175" y="3064"/>
                  </a:cubicBezTo>
                  <a:cubicBezTo>
                    <a:pt x="191" y="3064"/>
                    <a:pt x="208" y="3061"/>
                    <a:pt x="225" y="3056"/>
                  </a:cubicBezTo>
                  <a:cubicBezTo>
                    <a:pt x="229" y="3056"/>
                    <a:pt x="229" y="3056"/>
                    <a:pt x="232" y="3053"/>
                  </a:cubicBezTo>
                  <a:cubicBezTo>
                    <a:pt x="266" y="3042"/>
                    <a:pt x="294" y="3018"/>
                    <a:pt x="308" y="2990"/>
                  </a:cubicBezTo>
                  <a:cubicBezTo>
                    <a:pt x="312" y="2970"/>
                    <a:pt x="312" y="2855"/>
                    <a:pt x="308" y="2658"/>
                  </a:cubicBezTo>
                  <a:cubicBezTo>
                    <a:pt x="287" y="1913"/>
                    <a:pt x="274" y="1511"/>
                    <a:pt x="287" y="1507"/>
                  </a:cubicBezTo>
                  <a:cubicBezTo>
                    <a:pt x="296" y="1501"/>
                    <a:pt x="483" y="1498"/>
                    <a:pt x="694" y="1498"/>
                  </a:cubicBezTo>
                  <a:cubicBezTo>
                    <a:pt x="970" y="1498"/>
                    <a:pt x="1286" y="1503"/>
                    <a:pt x="1292" y="1511"/>
                  </a:cubicBezTo>
                  <a:cubicBezTo>
                    <a:pt x="1299" y="1514"/>
                    <a:pt x="1310" y="1839"/>
                    <a:pt x="1310" y="2224"/>
                  </a:cubicBezTo>
                  <a:cubicBezTo>
                    <a:pt x="1310" y="2955"/>
                    <a:pt x="1326" y="3018"/>
                    <a:pt x="1382" y="3056"/>
                  </a:cubicBezTo>
                  <a:cubicBezTo>
                    <a:pt x="1401" y="3072"/>
                    <a:pt x="1427" y="3078"/>
                    <a:pt x="1450" y="3078"/>
                  </a:cubicBezTo>
                  <a:cubicBezTo>
                    <a:pt x="1457" y="3078"/>
                    <a:pt x="1463" y="3078"/>
                    <a:pt x="1469" y="3077"/>
                  </a:cubicBezTo>
                  <a:cubicBezTo>
                    <a:pt x="1472" y="3077"/>
                    <a:pt x="1472" y="3077"/>
                    <a:pt x="1472" y="3070"/>
                  </a:cubicBezTo>
                  <a:cubicBezTo>
                    <a:pt x="1510" y="3063"/>
                    <a:pt x="1542" y="3039"/>
                    <a:pt x="1563" y="2997"/>
                  </a:cubicBezTo>
                  <a:cubicBezTo>
                    <a:pt x="1583" y="2938"/>
                    <a:pt x="1587" y="2738"/>
                    <a:pt x="1566" y="2349"/>
                  </a:cubicBezTo>
                  <a:cubicBezTo>
                    <a:pt x="1555" y="2186"/>
                    <a:pt x="1534" y="1930"/>
                    <a:pt x="1528" y="1781"/>
                  </a:cubicBezTo>
                  <a:lnTo>
                    <a:pt x="1524" y="1497"/>
                  </a:lnTo>
                  <a:lnTo>
                    <a:pt x="1566" y="1473"/>
                  </a:lnTo>
                  <a:cubicBezTo>
                    <a:pt x="1635" y="1438"/>
                    <a:pt x="1628" y="1351"/>
                    <a:pt x="1563" y="1289"/>
                  </a:cubicBezTo>
                  <a:lnTo>
                    <a:pt x="1524" y="1257"/>
                  </a:lnTo>
                  <a:lnTo>
                    <a:pt x="1510" y="984"/>
                  </a:lnTo>
                  <a:cubicBezTo>
                    <a:pt x="1483" y="440"/>
                    <a:pt x="1472" y="160"/>
                    <a:pt x="1459" y="101"/>
                  </a:cubicBezTo>
                  <a:cubicBezTo>
                    <a:pt x="1441" y="38"/>
                    <a:pt x="1410" y="0"/>
                    <a:pt x="1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295558" y="3789209"/>
              <a:ext cx="142568" cy="229225"/>
            </a:xfrm>
            <a:custGeom>
              <a:avLst/>
              <a:gdLst/>
              <a:ahLst/>
              <a:cxnLst/>
              <a:rect l="l" t="t" r="r" b="b"/>
              <a:pathLst>
                <a:path w="1889" h="3037" extrusionOk="0">
                  <a:moveTo>
                    <a:pt x="1023" y="625"/>
                  </a:moveTo>
                  <a:cubicBezTo>
                    <a:pt x="1026" y="625"/>
                    <a:pt x="1033" y="625"/>
                    <a:pt x="1036" y="632"/>
                  </a:cubicBezTo>
                  <a:cubicBezTo>
                    <a:pt x="1047" y="645"/>
                    <a:pt x="1054" y="670"/>
                    <a:pt x="1054" y="677"/>
                  </a:cubicBezTo>
                  <a:cubicBezTo>
                    <a:pt x="1054" y="691"/>
                    <a:pt x="1241" y="1370"/>
                    <a:pt x="1276" y="1456"/>
                  </a:cubicBezTo>
                  <a:cubicBezTo>
                    <a:pt x="1279" y="1474"/>
                    <a:pt x="1241" y="1474"/>
                    <a:pt x="1119" y="1474"/>
                  </a:cubicBezTo>
                  <a:cubicBezTo>
                    <a:pt x="832" y="1474"/>
                    <a:pt x="763" y="1446"/>
                    <a:pt x="763" y="1370"/>
                  </a:cubicBezTo>
                  <a:cubicBezTo>
                    <a:pt x="763" y="1304"/>
                    <a:pt x="881" y="912"/>
                    <a:pt x="956" y="743"/>
                  </a:cubicBezTo>
                  <a:cubicBezTo>
                    <a:pt x="998" y="653"/>
                    <a:pt x="1009" y="625"/>
                    <a:pt x="1023" y="625"/>
                  </a:cubicBezTo>
                  <a:close/>
                  <a:moveTo>
                    <a:pt x="1047" y="1"/>
                  </a:moveTo>
                  <a:cubicBezTo>
                    <a:pt x="1009" y="1"/>
                    <a:pt x="967" y="18"/>
                    <a:pt x="956" y="43"/>
                  </a:cubicBezTo>
                  <a:cubicBezTo>
                    <a:pt x="953" y="50"/>
                    <a:pt x="926" y="140"/>
                    <a:pt x="898" y="230"/>
                  </a:cubicBezTo>
                  <a:cubicBezTo>
                    <a:pt x="870" y="320"/>
                    <a:pt x="790" y="562"/>
                    <a:pt x="721" y="767"/>
                  </a:cubicBezTo>
                  <a:lnTo>
                    <a:pt x="478" y="1460"/>
                  </a:lnTo>
                  <a:cubicBezTo>
                    <a:pt x="413" y="1643"/>
                    <a:pt x="305" y="1945"/>
                    <a:pt x="225" y="2129"/>
                  </a:cubicBezTo>
                  <a:cubicBezTo>
                    <a:pt x="35" y="2583"/>
                    <a:pt x="8" y="2700"/>
                    <a:pt x="8" y="2863"/>
                  </a:cubicBezTo>
                  <a:cubicBezTo>
                    <a:pt x="0" y="2950"/>
                    <a:pt x="11" y="2995"/>
                    <a:pt x="25" y="3009"/>
                  </a:cubicBezTo>
                  <a:cubicBezTo>
                    <a:pt x="38" y="3028"/>
                    <a:pt x="51" y="3037"/>
                    <a:pt x="66" y="3037"/>
                  </a:cubicBezTo>
                  <a:cubicBezTo>
                    <a:pt x="107" y="3037"/>
                    <a:pt x="156" y="2964"/>
                    <a:pt x="215" y="2836"/>
                  </a:cubicBezTo>
                  <a:cubicBezTo>
                    <a:pt x="243" y="2777"/>
                    <a:pt x="312" y="2579"/>
                    <a:pt x="385" y="2406"/>
                  </a:cubicBezTo>
                  <a:cubicBezTo>
                    <a:pt x="457" y="2230"/>
                    <a:pt x="541" y="2008"/>
                    <a:pt x="579" y="1907"/>
                  </a:cubicBezTo>
                  <a:cubicBezTo>
                    <a:pt x="646" y="1715"/>
                    <a:pt x="672" y="1674"/>
                    <a:pt x="725" y="1674"/>
                  </a:cubicBezTo>
                  <a:cubicBezTo>
                    <a:pt x="729" y="1674"/>
                    <a:pt x="734" y="1674"/>
                    <a:pt x="738" y="1675"/>
                  </a:cubicBezTo>
                  <a:cubicBezTo>
                    <a:pt x="763" y="1682"/>
                    <a:pt x="905" y="1702"/>
                    <a:pt x="1050" y="1723"/>
                  </a:cubicBezTo>
                  <a:cubicBezTo>
                    <a:pt x="1199" y="1741"/>
                    <a:pt x="1327" y="1758"/>
                    <a:pt x="1335" y="1765"/>
                  </a:cubicBezTo>
                  <a:cubicBezTo>
                    <a:pt x="1341" y="1772"/>
                    <a:pt x="1484" y="2288"/>
                    <a:pt x="1577" y="2635"/>
                  </a:cubicBezTo>
                  <a:cubicBezTo>
                    <a:pt x="1650" y="2908"/>
                    <a:pt x="1681" y="2981"/>
                    <a:pt x="1726" y="3012"/>
                  </a:cubicBezTo>
                  <a:cubicBezTo>
                    <a:pt x="1743" y="3024"/>
                    <a:pt x="1753" y="3030"/>
                    <a:pt x="1761" y="3030"/>
                  </a:cubicBezTo>
                  <a:cubicBezTo>
                    <a:pt x="1770" y="3030"/>
                    <a:pt x="1778" y="3024"/>
                    <a:pt x="1792" y="3012"/>
                  </a:cubicBezTo>
                  <a:cubicBezTo>
                    <a:pt x="1809" y="2999"/>
                    <a:pt x="1837" y="2967"/>
                    <a:pt x="1850" y="2936"/>
                  </a:cubicBezTo>
                  <a:cubicBezTo>
                    <a:pt x="1889" y="2853"/>
                    <a:pt x="1854" y="2687"/>
                    <a:pt x="1712" y="2184"/>
                  </a:cubicBezTo>
                  <a:cubicBezTo>
                    <a:pt x="1612" y="1827"/>
                    <a:pt x="1594" y="1699"/>
                    <a:pt x="1608" y="1627"/>
                  </a:cubicBezTo>
                  <a:cubicBezTo>
                    <a:pt x="1622" y="1553"/>
                    <a:pt x="1612" y="1523"/>
                    <a:pt x="1563" y="1484"/>
                  </a:cubicBezTo>
                  <a:cubicBezTo>
                    <a:pt x="1511" y="1456"/>
                    <a:pt x="1480" y="1394"/>
                    <a:pt x="1425" y="1173"/>
                  </a:cubicBezTo>
                  <a:cubicBezTo>
                    <a:pt x="1404" y="1082"/>
                    <a:pt x="1335" y="843"/>
                    <a:pt x="1276" y="656"/>
                  </a:cubicBezTo>
                  <a:cubicBezTo>
                    <a:pt x="1213" y="469"/>
                    <a:pt x="1168" y="268"/>
                    <a:pt x="1161" y="202"/>
                  </a:cubicBezTo>
                  <a:cubicBezTo>
                    <a:pt x="1140" y="74"/>
                    <a:pt x="1123" y="29"/>
                    <a:pt x="1074" y="5"/>
                  </a:cubicBezTo>
                  <a:cubicBezTo>
                    <a:pt x="1064" y="5"/>
                    <a:pt x="1054" y="1"/>
                    <a:pt x="10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74128" y="3780907"/>
              <a:ext cx="124605" cy="232848"/>
            </a:xfrm>
            <a:custGeom>
              <a:avLst/>
              <a:gdLst/>
              <a:ahLst/>
              <a:cxnLst/>
              <a:rect l="l" t="t" r="r" b="b"/>
              <a:pathLst>
                <a:path w="1651" h="3085" extrusionOk="0">
                  <a:moveTo>
                    <a:pt x="642" y="236"/>
                  </a:moveTo>
                  <a:cubicBezTo>
                    <a:pt x="867" y="240"/>
                    <a:pt x="1092" y="344"/>
                    <a:pt x="1168" y="496"/>
                  </a:cubicBezTo>
                  <a:cubicBezTo>
                    <a:pt x="1203" y="555"/>
                    <a:pt x="1203" y="572"/>
                    <a:pt x="1196" y="666"/>
                  </a:cubicBezTo>
                  <a:cubicBezTo>
                    <a:pt x="1176" y="981"/>
                    <a:pt x="923" y="1224"/>
                    <a:pt x="520" y="1313"/>
                  </a:cubicBezTo>
                  <a:cubicBezTo>
                    <a:pt x="455" y="1328"/>
                    <a:pt x="398" y="1335"/>
                    <a:pt x="356" y="1335"/>
                  </a:cubicBezTo>
                  <a:cubicBezTo>
                    <a:pt x="327" y="1335"/>
                    <a:pt x="305" y="1331"/>
                    <a:pt x="292" y="1324"/>
                  </a:cubicBezTo>
                  <a:cubicBezTo>
                    <a:pt x="240" y="1293"/>
                    <a:pt x="237" y="1199"/>
                    <a:pt x="237" y="752"/>
                  </a:cubicBezTo>
                  <a:cubicBezTo>
                    <a:pt x="237" y="510"/>
                    <a:pt x="240" y="316"/>
                    <a:pt x="240" y="312"/>
                  </a:cubicBezTo>
                  <a:cubicBezTo>
                    <a:pt x="258" y="298"/>
                    <a:pt x="479" y="250"/>
                    <a:pt x="569" y="240"/>
                  </a:cubicBezTo>
                  <a:cubicBezTo>
                    <a:pt x="594" y="240"/>
                    <a:pt x="621" y="236"/>
                    <a:pt x="642" y="236"/>
                  </a:cubicBezTo>
                  <a:close/>
                  <a:moveTo>
                    <a:pt x="628" y="0"/>
                  </a:moveTo>
                  <a:cubicBezTo>
                    <a:pt x="569" y="0"/>
                    <a:pt x="122" y="98"/>
                    <a:pt x="95" y="122"/>
                  </a:cubicBezTo>
                  <a:cubicBezTo>
                    <a:pt x="11" y="167"/>
                    <a:pt x="1" y="323"/>
                    <a:pt x="29" y="1452"/>
                  </a:cubicBezTo>
                  <a:cubicBezTo>
                    <a:pt x="67" y="3009"/>
                    <a:pt x="67" y="3068"/>
                    <a:pt x="157" y="3068"/>
                  </a:cubicBezTo>
                  <a:cubicBezTo>
                    <a:pt x="164" y="3068"/>
                    <a:pt x="172" y="3067"/>
                    <a:pt x="181" y="3067"/>
                  </a:cubicBezTo>
                  <a:cubicBezTo>
                    <a:pt x="237" y="3067"/>
                    <a:pt x="278" y="3036"/>
                    <a:pt x="292" y="2973"/>
                  </a:cubicBezTo>
                  <a:cubicBezTo>
                    <a:pt x="306" y="2908"/>
                    <a:pt x="312" y="1792"/>
                    <a:pt x="295" y="1691"/>
                  </a:cubicBezTo>
                  <a:lnTo>
                    <a:pt x="292" y="1619"/>
                  </a:lnTo>
                  <a:lnTo>
                    <a:pt x="496" y="1577"/>
                  </a:lnTo>
                  <a:lnTo>
                    <a:pt x="698" y="1529"/>
                  </a:lnTo>
                  <a:lnTo>
                    <a:pt x="722" y="1563"/>
                  </a:lnTo>
                  <a:cubicBezTo>
                    <a:pt x="736" y="1580"/>
                    <a:pt x="777" y="1681"/>
                    <a:pt x="811" y="1785"/>
                  </a:cubicBezTo>
                  <a:cubicBezTo>
                    <a:pt x="985" y="2260"/>
                    <a:pt x="1283" y="2859"/>
                    <a:pt x="1438" y="3032"/>
                  </a:cubicBezTo>
                  <a:cubicBezTo>
                    <a:pt x="1471" y="3067"/>
                    <a:pt x="1501" y="3085"/>
                    <a:pt x="1529" y="3085"/>
                  </a:cubicBezTo>
                  <a:cubicBezTo>
                    <a:pt x="1549" y="3085"/>
                    <a:pt x="1568" y="3077"/>
                    <a:pt x="1588" y="3060"/>
                  </a:cubicBezTo>
                  <a:cubicBezTo>
                    <a:pt x="1650" y="3005"/>
                    <a:pt x="1650" y="2952"/>
                    <a:pt x="1588" y="2818"/>
                  </a:cubicBezTo>
                  <a:cubicBezTo>
                    <a:pt x="1563" y="2751"/>
                    <a:pt x="1491" y="2610"/>
                    <a:pt x="1435" y="2506"/>
                  </a:cubicBezTo>
                  <a:cubicBezTo>
                    <a:pt x="1196" y="2069"/>
                    <a:pt x="999" y="1608"/>
                    <a:pt x="999" y="1483"/>
                  </a:cubicBezTo>
                  <a:cubicBezTo>
                    <a:pt x="999" y="1411"/>
                    <a:pt x="999" y="1411"/>
                    <a:pt x="1137" y="1254"/>
                  </a:cubicBezTo>
                  <a:cubicBezTo>
                    <a:pt x="1369" y="1005"/>
                    <a:pt x="1467" y="808"/>
                    <a:pt x="1449" y="642"/>
                  </a:cubicBezTo>
                  <a:cubicBezTo>
                    <a:pt x="1432" y="482"/>
                    <a:pt x="1345" y="330"/>
                    <a:pt x="1206" y="229"/>
                  </a:cubicBezTo>
                  <a:cubicBezTo>
                    <a:pt x="1068" y="122"/>
                    <a:pt x="767" y="0"/>
                    <a:pt x="6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632623" y="3789587"/>
              <a:ext cx="121964" cy="226206"/>
            </a:xfrm>
            <a:custGeom>
              <a:avLst/>
              <a:gdLst/>
              <a:ahLst/>
              <a:cxnLst/>
              <a:rect l="l" t="t" r="r" b="b"/>
              <a:pathLst>
                <a:path w="1616" h="2997" extrusionOk="0">
                  <a:moveTo>
                    <a:pt x="232" y="357"/>
                  </a:moveTo>
                  <a:lnTo>
                    <a:pt x="274" y="381"/>
                  </a:lnTo>
                  <a:cubicBezTo>
                    <a:pt x="451" y="482"/>
                    <a:pt x="846" y="984"/>
                    <a:pt x="1071" y="1341"/>
                  </a:cubicBezTo>
                  <a:cubicBezTo>
                    <a:pt x="1172" y="1504"/>
                    <a:pt x="1283" y="1753"/>
                    <a:pt x="1303" y="1867"/>
                  </a:cubicBezTo>
                  <a:cubicBezTo>
                    <a:pt x="1313" y="1913"/>
                    <a:pt x="1318" y="1996"/>
                    <a:pt x="1307" y="2068"/>
                  </a:cubicBezTo>
                  <a:cubicBezTo>
                    <a:pt x="1303" y="2217"/>
                    <a:pt x="1262" y="2338"/>
                    <a:pt x="1168" y="2453"/>
                  </a:cubicBezTo>
                  <a:cubicBezTo>
                    <a:pt x="1030" y="2620"/>
                    <a:pt x="860" y="2706"/>
                    <a:pt x="558" y="2758"/>
                  </a:cubicBezTo>
                  <a:cubicBezTo>
                    <a:pt x="451" y="2775"/>
                    <a:pt x="347" y="2796"/>
                    <a:pt x="323" y="2802"/>
                  </a:cubicBezTo>
                  <a:cubicBezTo>
                    <a:pt x="319" y="2804"/>
                    <a:pt x="314" y="2804"/>
                    <a:pt x="310" y="2804"/>
                  </a:cubicBezTo>
                  <a:cubicBezTo>
                    <a:pt x="296" y="2804"/>
                    <a:pt x="283" y="2799"/>
                    <a:pt x="278" y="2789"/>
                  </a:cubicBezTo>
                  <a:cubicBezTo>
                    <a:pt x="264" y="2778"/>
                    <a:pt x="264" y="2647"/>
                    <a:pt x="264" y="2415"/>
                  </a:cubicBezTo>
                  <a:cubicBezTo>
                    <a:pt x="264" y="2210"/>
                    <a:pt x="257" y="1888"/>
                    <a:pt x="250" y="1684"/>
                  </a:cubicBezTo>
                  <a:cubicBezTo>
                    <a:pt x="246" y="1483"/>
                    <a:pt x="232" y="1098"/>
                    <a:pt x="232" y="835"/>
                  </a:cubicBezTo>
                  <a:lnTo>
                    <a:pt x="232" y="357"/>
                  </a:lnTo>
                  <a:close/>
                  <a:moveTo>
                    <a:pt x="118" y="0"/>
                  </a:moveTo>
                  <a:cubicBezTo>
                    <a:pt x="63" y="7"/>
                    <a:pt x="21" y="34"/>
                    <a:pt x="4" y="83"/>
                  </a:cubicBezTo>
                  <a:cubicBezTo>
                    <a:pt x="0" y="135"/>
                    <a:pt x="8" y="2491"/>
                    <a:pt x="14" y="2737"/>
                  </a:cubicBezTo>
                  <a:cubicBezTo>
                    <a:pt x="18" y="2906"/>
                    <a:pt x="49" y="2945"/>
                    <a:pt x="177" y="2980"/>
                  </a:cubicBezTo>
                  <a:cubicBezTo>
                    <a:pt x="215" y="2990"/>
                    <a:pt x="274" y="2996"/>
                    <a:pt x="359" y="2996"/>
                  </a:cubicBezTo>
                  <a:cubicBezTo>
                    <a:pt x="390" y="2996"/>
                    <a:pt x="424" y="2996"/>
                    <a:pt x="461" y="2994"/>
                  </a:cubicBezTo>
                  <a:cubicBezTo>
                    <a:pt x="635" y="2990"/>
                    <a:pt x="690" y="2980"/>
                    <a:pt x="798" y="2948"/>
                  </a:cubicBezTo>
                  <a:cubicBezTo>
                    <a:pt x="1289" y="2796"/>
                    <a:pt x="1615" y="2401"/>
                    <a:pt x="1574" y="1988"/>
                  </a:cubicBezTo>
                  <a:cubicBezTo>
                    <a:pt x="1546" y="1697"/>
                    <a:pt x="1348" y="1227"/>
                    <a:pt x="1099" y="894"/>
                  </a:cubicBezTo>
                  <a:cubicBezTo>
                    <a:pt x="912" y="648"/>
                    <a:pt x="392" y="121"/>
                    <a:pt x="243" y="38"/>
                  </a:cubicBezTo>
                  <a:cubicBezTo>
                    <a:pt x="202" y="13"/>
                    <a:pt x="160" y="7"/>
                    <a:pt x="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1833458" y="3482175"/>
              <a:ext cx="146568" cy="513021"/>
            </a:xfrm>
            <a:custGeom>
              <a:avLst/>
              <a:gdLst/>
              <a:ahLst/>
              <a:cxnLst/>
              <a:rect l="l" t="t" r="r" b="b"/>
              <a:pathLst>
                <a:path w="1942" h="6797" extrusionOk="0">
                  <a:moveTo>
                    <a:pt x="1490" y="228"/>
                  </a:moveTo>
                  <a:cubicBezTo>
                    <a:pt x="1766" y="228"/>
                    <a:pt x="1720" y="1059"/>
                    <a:pt x="1684" y="1318"/>
                  </a:cubicBezTo>
                  <a:cubicBezTo>
                    <a:pt x="1612" y="1855"/>
                    <a:pt x="1383" y="2343"/>
                    <a:pt x="1238" y="2860"/>
                  </a:cubicBezTo>
                  <a:cubicBezTo>
                    <a:pt x="1095" y="3355"/>
                    <a:pt x="1019" y="3865"/>
                    <a:pt x="943" y="4374"/>
                  </a:cubicBezTo>
                  <a:cubicBezTo>
                    <a:pt x="867" y="4880"/>
                    <a:pt x="790" y="5393"/>
                    <a:pt x="627" y="5882"/>
                  </a:cubicBezTo>
                  <a:cubicBezTo>
                    <a:pt x="586" y="6010"/>
                    <a:pt x="528" y="6298"/>
                    <a:pt x="419" y="6401"/>
                  </a:cubicBezTo>
                  <a:cubicBezTo>
                    <a:pt x="364" y="6458"/>
                    <a:pt x="319" y="6482"/>
                    <a:pt x="283" y="6482"/>
                  </a:cubicBezTo>
                  <a:cubicBezTo>
                    <a:pt x="201" y="6482"/>
                    <a:pt x="169" y="6353"/>
                    <a:pt x="187" y="6180"/>
                  </a:cubicBezTo>
                  <a:lnTo>
                    <a:pt x="187" y="6180"/>
                  </a:lnTo>
                  <a:cubicBezTo>
                    <a:pt x="187" y="6178"/>
                    <a:pt x="187" y="6175"/>
                    <a:pt x="187" y="6173"/>
                  </a:cubicBezTo>
                  <a:lnTo>
                    <a:pt x="187" y="6173"/>
                  </a:lnTo>
                  <a:cubicBezTo>
                    <a:pt x="187" y="6173"/>
                    <a:pt x="187" y="6173"/>
                    <a:pt x="187" y="6173"/>
                  </a:cubicBezTo>
                  <a:cubicBezTo>
                    <a:pt x="188" y="6169"/>
                    <a:pt x="188" y="6166"/>
                    <a:pt x="188" y="6163"/>
                  </a:cubicBezTo>
                  <a:lnTo>
                    <a:pt x="188" y="6163"/>
                  </a:lnTo>
                  <a:cubicBezTo>
                    <a:pt x="279" y="5060"/>
                    <a:pt x="393" y="3958"/>
                    <a:pt x="582" y="2871"/>
                  </a:cubicBezTo>
                  <a:cubicBezTo>
                    <a:pt x="676" y="2323"/>
                    <a:pt x="787" y="1776"/>
                    <a:pt x="929" y="1238"/>
                  </a:cubicBezTo>
                  <a:cubicBezTo>
                    <a:pt x="981" y="1038"/>
                    <a:pt x="1061" y="584"/>
                    <a:pt x="1185" y="442"/>
                  </a:cubicBezTo>
                  <a:cubicBezTo>
                    <a:pt x="1315" y="290"/>
                    <a:pt x="1414" y="228"/>
                    <a:pt x="1490" y="228"/>
                  </a:cubicBezTo>
                  <a:close/>
                  <a:moveTo>
                    <a:pt x="1435" y="0"/>
                  </a:moveTo>
                  <a:cubicBezTo>
                    <a:pt x="925" y="0"/>
                    <a:pt x="691" y="1507"/>
                    <a:pt x="635" y="1766"/>
                  </a:cubicBezTo>
                  <a:cubicBezTo>
                    <a:pt x="309" y="3213"/>
                    <a:pt x="143" y="4693"/>
                    <a:pt x="24" y="6173"/>
                  </a:cubicBezTo>
                  <a:cubicBezTo>
                    <a:pt x="0" y="6377"/>
                    <a:pt x="63" y="6713"/>
                    <a:pt x="285" y="6792"/>
                  </a:cubicBezTo>
                  <a:cubicBezTo>
                    <a:pt x="291" y="6795"/>
                    <a:pt x="298" y="6796"/>
                    <a:pt x="305" y="6796"/>
                  </a:cubicBezTo>
                  <a:cubicBezTo>
                    <a:pt x="327" y="6796"/>
                    <a:pt x="349" y="6785"/>
                    <a:pt x="365" y="6772"/>
                  </a:cubicBezTo>
                  <a:cubicBezTo>
                    <a:pt x="611" y="6554"/>
                    <a:pt x="728" y="6117"/>
                    <a:pt x="822" y="5812"/>
                  </a:cubicBezTo>
                  <a:cubicBezTo>
                    <a:pt x="1040" y="5092"/>
                    <a:pt x="1092" y="4336"/>
                    <a:pt x="1234" y="3598"/>
                  </a:cubicBezTo>
                  <a:cubicBezTo>
                    <a:pt x="1380" y="2832"/>
                    <a:pt x="1743" y="2122"/>
                    <a:pt x="1854" y="1353"/>
                  </a:cubicBezTo>
                  <a:cubicBezTo>
                    <a:pt x="1895" y="1069"/>
                    <a:pt x="1941" y="272"/>
                    <a:pt x="1622" y="64"/>
                  </a:cubicBezTo>
                  <a:cubicBezTo>
                    <a:pt x="1556" y="20"/>
                    <a:pt x="1494" y="0"/>
                    <a:pt x="14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1789004" y="4016919"/>
              <a:ext cx="97888" cy="83931"/>
            </a:xfrm>
            <a:custGeom>
              <a:avLst/>
              <a:gdLst/>
              <a:ahLst/>
              <a:cxnLst/>
              <a:rect l="l" t="t" r="r" b="b"/>
              <a:pathLst>
                <a:path w="1297" h="1112" extrusionOk="0">
                  <a:moveTo>
                    <a:pt x="572" y="163"/>
                  </a:moveTo>
                  <a:cubicBezTo>
                    <a:pt x="704" y="163"/>
                    <a:pt x="831" y="210"/>
                    <a:pt x="939" y="310"/>
                  </a:cubicBezTo>
                  <a:cubicBezTo>
                    <a:pt x="1067" y="428"/>
                    <a:pt x="1127" y="598"/>
                    <a:pt x="1043" y="764"/>
                  </a:cubicBezTo>
                  <a:cubicBezTo>
                    <a:pt x="980" y="888"/>
                    <a:pt x="835" y="945"/>
                    <a:pt x="691" y="945"/>
                  </a:cubicBezTo>
                  <a:cubicBezTo>
                    <a:pt x="593" y="945"/>
                    <a:pt x="495" y="919"/>
                    <a:pt x="423" y="868"/>
                  </a:cubicBezTo>
                  <a:cubicBezTo>
                    <a:pt x="189" y="709"/>
                    <a:pt x="197" y="397"/>
                    <a:pt x="370" y="198"/>
                  </a:cubicBezTo>
                  <a:lnTo>
                    <a:pt x="370" y="198"/>
                  </a:lnTo>
                  <a:cubicBezTo>
                    <a:pt x="438" y="175"/>
                    <a:pt x="506" y="163"/>
                    <a:pt x="572" y="163"/>
                  </a:cubicBezTo>
                  <a:close/>
                  <a:moveTo>
                    <a:pt x="567" y="0"/>
                  </a:moveTo>
                  <a:cubicBezTo>
                    <a:pt x="484" y="0"/>
                    <a:pt x="399" y="15"/>
                    <a:pt x="317" y="45"/>
                  </a:cubicBezTo>
                  <a:lnTo>
                    <a:pt x="317" y="45"/>
                  </a:lnTo>
                  <a:cubicBezTo>
                    <a:pt x="300" y="46"/>
                    <a:pt x="282" y="54"/>
                    <a:pt x="268" y="72"/>
                  </a:cubicBezTo>
                  <a:cubicBezTo>
                    <a:pt x="42" y="310"/>
                    <a:pt x="1" y="684"/>
                    <a:pt x="243" y="931"/>
                  </a:cubicBezTo>
                  <a:cubicBezTo>
                    <a:pt x="357" y="1047"/>
                    <a:pt x="534" y="1111"/>
                    <a:pt x="707" y="1111"/>
                  </a:cubicBezTo>
                  <a:cubicBezTo>
                    <a:pt x="842" y="1111"/>
                    <a:pt x="976" y="1072"/>
                    <a:pt x="1075" y="986"/>
                  </a:cubicBezTo>
                  <a:cubicBezTo>
                    <a:pt x="1283" y="809"/>
                    <a:pt x="1296" y="497"/>
                    <a:pt x="1137" y="289"/>
                  </a:cubicBezTo>
                  <a:cubicBezTo>
                    <a:pt x="996" y="102"/>
                    <a:pt x="787" y="0"/>
                    <a:pt x="5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904387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ộn: Ngang 2">
            <a:extLst>
              <a:ext uri="{FF2B5EF4-FFF2-40B4-BE49-F238E27FC236}">
                <a16:creationId xmlns:a16="http://schemas.microsoft.com/office/drawing/2014/main" id="{E0FF5FD8-BFCD-9E5C-5B3D-6EF32FBCA85C}"/>
              </a:ext>
            </a:extLst>
          </p:cNvPr>
          <p:cNvSpPr/>
          <p:nvPr/>
        </p:nvSpPr>
        <p:spPr>
          <a:xfrm>
            <a:off x="198120" y="91440"/>
            <a:ext cx="5600700" cy="624840"/>
          </a:xfrm>
          <a:prstGeom prst="horizontalScroll">
            <a:avLst/>
          </a:prstGeom>
          <a:noFill/>
          <a:ln>
            <a:solidFill>
              <a:schemeClr val="bg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b="0" i="0">
              <a:solidFill>
                <a:schemeClr val="bg1"/>
              </a:solidFill>
              <a:effectLst/>
              <a:latin typeface="Arial" panose="020B0604020202020204" pitchFamily="34" charset="0"/>
            </a:endParaRPr>
          </a:p>
          <a:p>
            <a:endParaRPr lang="en-US">
              <a:solidFill>
                <a:schemeClr val="bg1"/>
              </a:solidFill>
              <a:latin typeface="Arial" panose="020B0604020202020204" pitchFamily="34" charset="0"/>
            </a:endParaRPr>
          </a:p>
          <a:p>
            <a:r>
              <a:rPr lang="en-US" b="0" i="0">
                <a:solidFill>
                  <a:schemeClr val="bg1"/>
                </a:solidFill>
                <a:effectLst/>
                <a:latin typeface="Arial" panose="020B0604020202020204" pitchFamily="34" charset="0"/>
              </a:rPr>
              <a:t> Upon initial run, we have the home screen as below:</a:t>
            </a:r>
            <a:br>
              <a:rPr lang="en-US">
                <a:solidFill>
                  <a:schemeClr val="bg1"/>
                </a:solidFill>
              </a:rPr>
            </a:br>
            <a:endParaRPr lang="en-US">
              <a:solidFill>
                <a:schemeClr val="bg1"/>
              </a:solidFill>
            </a:endParaRPr>
          </a:p>
          <a:p>
            <a:pPr algn="ctr"/>
            <a:endParaRPr lang="en-US"/>
          </a:p>
        </p:txBody>
      </p:sp>
      <p:pic>
        <p:nvPicPr>
          <p:cNvPr id="6" name="Hình ảnh 5" descr="Ảnh có chứa văn bản, ảnh chụp màn hình, phần mềm, Biểu tượng máy tính&#10;&#10;Mô tả được tạo tự động">
            <a:extLst>
              <a:ext uri="{FF2B5EF4-FFF2-40B4-BE49-F238E27FC236}">
                <a16:creationId xmlns:a16="http://schemas.microsoft.com/office/drawing/2014/main" id="{236BE769-9BC3-7F6B-9EC6-DFA3A0D65FF2}"/>
              </a:ext>
            </a:extLst>
          </p:cNvPr>
          <p:cNvPicPr>
            <a:picLocks noChangeAspect="1"/>
          </p:cNvPicPr>
          <p:nvPr/>
        </p:nvPicPr>
        <p:blipFill>
          <a:blip r:embed="rId2"/>
          <a:stretch>
            <a:fillRect/>
          </a:stretch>
        </p:blipFill>
        <p:spPr>
          <a:xfrm>
            <a:off x="1554480" y="907256"/>
            <a:ext cx="7246620" cy="4076224"/>
          </a:xfrm>
          <a:prstGeom prst="rect">
            <a:avLst/>
          </a:prstGeom>
        </p:spPr>
      </p:pic>
    </p:spTree>
    <p:extLst>
      <p:ext uri="{BB962C8B-B14F-4D97-AF65-F5344CB8AC3E}">
        <p14:creationId xmlns:p14="http://schemas.microsoft.com/office/powerpoint/2010/main" val="1556171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4" fill="hold" nodeType="withEffect">
                                  <p:stCondLst>
                                    <p:cond delay="50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ppt_x"/>
                                          </p:val>
                                        </p:tav>
                                        <p:tav tm="100000">
                                          <p:val>
                                            <p:strVal val="#ppt_x"/>
                                          </p:val>
                                        </p:tav>
                                      </p:tavLst>
                                    </p:anim>
                                    <p:anim calcmode="lin" valueType="num">
                                      <p:cBhvr additive="base">
                                        <p:cTn id="1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ộn: Ngang 2">
            <a:extLst>
              <a:ext uri="{FF2B5EF4-FFF2-40B4-BE49-F238E27FC236}">
                <a16:creationId xmlns:a16="http://schemas.microsoft.com/office/drawing/2014/main" id="{E0FF5FD8-BFCD-9E5C-5B3D-6EF32FBCA85C}"/>
              </a:ext>
            </a:extLst>
          </p:cNvPr>
          <p:cNvSpPr/>
          <p:nvPr/>
        </p:nvSpPr>
        <p:spPr>
          <a:xfrm>
            <a:off x="198120" y="91440"/>
            <a:ext cx="6309360" cy="693420"/>
          </a:xfrm>
          <a:prstGeom prst="horizontalScroll">
            <a:avLst/>
          </a:prstGeom>
          <a:noFill/>
          <a:ln>
            <a:solidFill>
              <a:schemeClr val="bg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b="0" i="0">
              <a:solidFill>
                <a:schemeClr val="bg1"/>
              </a:solidFill>
              <a:effectLst/>
              <a:latin typeface="Arial" panose="020B0604020202020204" pitchFamily="34" charset="0"/>
            </a:endParaRPr>
          </a:p>
          <a:p>
            <a:r>
              <a:rPr lang="en-US" b="0" i="0">
                <a:solidFill>
                  <a:schemeClr val="bg1"/>
                </a:solidFill>
                <a:effectLst/>
                <a:latin typeface="Arial" panose="020B0604020202020204" pitchFamily="34" charset="0"/>
              </a:rPr>
              <a:t>For user to select the information desired, click on any section on Menu bar to open a drop-down. From there, user select the tab they want to see</a:t>
            </a:r>
          </a:p>
          <a:p>
            <a:pPr algn="ctr"/>
            <a:endParaRPr lang="en-US"/>
          </a:p>
        </p:txBody>
      </p:sp>
      <p:pic>
        <p:nvPicPr>
          <p:cNvPr id="7" name="Hình ảnh 6" descr="Ảnh có chứa văn bản, ảnh chụp màn hình, phần mềm, Biểu tượng máy tính&#10;&#10;Mô tả được tạo tự động">
            <a:extLst>
              <a:ext uri="{FF2B5EF4-FFF2-40B4-BE49-F238E27FC236}">
                <a16:creationId xmlns:a16="http://schemas.microsoft.com/office/drawing/2014/main" id="{C9C8A895-BE0B-A5EF-A873-8D1F991CB132}"/>
              </a:ext>
            </a:extLst>
          </p:cNvPr>
          <p:cNvPicPr>
            <a:picLocks noChangeAspect="1"/>
          </p:cNvPicPr>
          <p:nvPr/>
        </p:nvPicPr>
        <p:blipFill>
          <a:blip r:embed="rId2"/>
          <a:stretch>
            <a:fillRect/>
          </a:stretch>
        </p:blipFill>
        <p:spPr>
          <a:xfrm>
            <a:off x="1554480" y="907256"/>
            <a:ext cx="7246616" cy="4076222"/>
          </a:xfrm>
          <a:prstGeom prst="rect">
            <a:avLst/>
          </a:prstGeom>
        </p:spPr>
      </p:pic>
    </p:spTree>
    <p:extLst>
      <p:ext uri="{BB962C8B-B14F-4D97-AF65-F5344CB8AC3E}">
        <p14:creationId xmlns:p14="http://schemas.microsoft.com/office/powerpoint/2010/main" val="41087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4" fill="hold" nodeType="withEffect">
                                  <p:stCondLst>
                                    <p:cond delay="50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ppt_x"/>
                                          </p:val>
                                        </p:tav>
                                        <p:tav tm="100000">
                                          <p:val>
                                            <p:strVal val="#ppt_x"/>
                                          </p:val>
                                        </p:tav>
                                      </p:tavLst>
                                    </p:anim>
                                    <p:anim calcmode="lin" valueType="num">
                                      <p:cBhvr additive="base">
                                        <p:cTn id="1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ộn: Ngang 2">
            <a:extLst>
              <a:ext uri="{FF2B5EF4-FFF2-40B4-BE49-F238E27FC236}">
                <a16:creationId xmlns:a16="http://schemas.microsoft.com/office/drawing/2014/main" id="{E0FF5FD8-BFCD-9E5C-5B3D-6EF32FBCA85C}"/>
              </a:ext>
            </a:extLst>
          </p:cNvPr>
          <p:cNvSpPr/>
          <p:nvPr/>
        </p:nvSpPr>
        <p:spPr>
          <a:xfrm>
            <a:off x="198120" y="91440"/>
            <a:ext cx="6309360" cy="693420"/>
          </a:xfrm>
          <a:prstGeom prst="horizontalScroll">
            <a:avLst/>
          </a:prstGeom>
          <a:noFill/>
          <a:ln>
            <a:solidFill>
              <a:schemeClr val="bg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b="0" i="0">
              <a:solidFill>
                <a:schemeClr val="bg1"/>
              </a:solidFill>
              <a:effectLst/>
              <a:latin typeface="Arial" panose="020B0604020202020204" pitchFamily="34" charset="0"/>
            </a:endParaRPr>
          </a:p>
          <a:p>
            <a:r>
              <a:rPr lang="en-US" b="0" i="0">
                <a:solidFill>
                  <a:schemeClr val="bg1"/>
                </a:solidFill>
                <a:effectLst/>
                <a:latin typeface="Arial" panose="020B0604020202020204" pitchFamily="34" charset="0"/>
              </a:rPr>
              <a:t>On user selection, the interface will display brief information about related data. User can select pages to be able to view more if there’s any</a:t>
            </a:r>
          </a:p>
          <a:p>
            <a:pPr algn="ctr"/>
            <a:endParaRPr lang="en-US"/>
          </a:p>
        </p:txBody>
      </p:sp>
      <p:pic>
        <p:nvPicPr>
          <p:cNvPr id="4" name="Hình ảnh 3" descr="Ảnh có chứa văn bản, ảnh chụp màn hình, phần mềm, Biểu tượng máy tính&#10;&#10;Mô tả được tạo tự động">
            <a:extLst>
              <a:ext uri="{FF2B5EF4-FFF2-40B4-BE49-F238E27FC236}">
                <a16:creationId xmlns:a16="http://schemas.microsoft.com/office/drawing/2014/main" id="{D3906901-87FC-B9A8-D5A4-1C47D96ABBE8}"/>
              </a:ext>
            </a:extLst>
          </p:cNvPr>
          <p:cNvPicPr>
            <a:picLocks noChangeAspect="1"/>
          </p:cNvPicPr>
          <p:nvPr/>
        </p:nvPicPr>
        <p:blipFill>
          <a:blip r:embed="rId2"/>
          <a:stretch>
            <a:fillRect/>
          </a:stretch>
        </p:blipFill>
        <p:spPr>
          <a:xfrm>
            <a:off x="1554479" y="907255"/>
            <a:ext cx="7246615" cy="4076221"/>
          </a:xfrm>
          <a:prstGeom prst="rect">
            <a:avLst/>
          </a:prstGeom>
        </p:spPr>
      </p:pic>
    </p:spTree>
    <p:extLst>
      <p:ext uri="{BB962C8B-B14F-4D97-AF65-F5344CB8AC3E}">
        <p14:creationId xmlns:p14="http://schemas.microsoft.com/office/powerpoint/2010/main" val="253217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entr" presetSubtype="0" fill="hold"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anim calcmode="lin" valueType="num">
                                      <p:cBhvr>
                                        <p:cTn id="11" dur="1000" fill="hold"/>
                                        <p:tgtEl>
                                          <p:spTgt spid="4"/>
                                        </p:tgtEl>
                                        <p:attrNameLst>
                                          <p:attrName>ppt_x</p:attrName>
                                        </p:attrNameLst>
                                      </p:cBhvr>
                                      <p:tavLst>
                                        <p:tav tm="0">
                                          <p:val>
                                            <p:strVal val="#ppt_x"/>
                                          </p:val>
                                        </p:tav>
                                        <p:tav tm="100000">
                                          <p:val>
                                            <p:strVal val="#ppt_x"/>
                                          </p:val>
                                        </p:tav>
                                      </p:tavLst>
                                    </p:anim>
                                    <p:anim calcmode="lin" valueType="num">
                                      <p:cBhvr>
                                        <p:cTn id="1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ộn: Ngang 2">
            <a:extLst>
              <a:ext uri="{FF2B5EF4-FFF2-40B4-BE49-F238E27FC236}">
                <a16:creationId xmlns:a16="http://schemas.microsoft.com/office/drawing/2014/main" id="{E0FF5FD8-BFCD-9E5C-5B3D-6EF32FBCA85C}"/>
              </a:ext>
            </a:extLst>
          </p:cNvPr>
          <p:cNvSpPr/>
          <p:nvPr/>
        </p:nvSpPr>
        <p:spPr>
          <a:xfrm>
            <a:off x="198120" y="91440"/>
            <a:ext cx="6309360" cy="693420"/>
          </a:xfrm>
          <a:prstGeom prst="horizontalScroll">
            <a:avLst/>
          </a:prstGeom>
          <a:noFill/>
          <a:ln>
            <a:solidFill>
              <a:schemeClr val="bg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b="0" i="0">
              <a:solidFill>
                <a:schemeClr val="bg1"/>
              </a:solidFill>
              <a:effectLst/>
              <a:latin typeface="Arial" panose="020B0604020202020204" pitchFamily="34" charset="0"/>
            </a:endParaRPr>
          </a:p>
          <a:p>
            <a:r>
              <a:rPr lang="en-US" b="0" i="0">
                <a:solidFill>
                  <a:schemeClr val="bg1"/>
                </a:solidFill>
                <a:effectLst/>
                <a:latin typeface="Arial" panose="020B0604020202020204" pitchFamily="34" charset="0"/>
              </a:rPr>
              <a:t>From there, to view detail of a data object, simply click on the name of the data to move to a new page</a:t>
            </a:r>
          </a:p>
          <a:p>
            <a:pPr algn="ctr"/>
            <a:endParaRPr lang="en-US"/>
          </a:p>
        </p:txBody>
      </p:sp>
      <p:pic>
        <p:nvPicPr>
          <p:cNvPr id="5" name="Hình ảnh 4" descr="Ảnh có chứa văn bản, ảnh chụp màn hình, phần mềm, số&#10;&#10;Mô tả được tạo tự động">
            <a:extLst>
              <a:ext uri="{FF2B5EF4-FFF2-40B4-BE49-F238E27FC236}">
                <a16:creationId xmlns:a16="http://schemas.microsoft.com/office/drawing/2014/main" id="{6EFD5041-8FD9-6B05-6CC4-CD5C71A54840}"/>
              </a:ext>
            </a:extLst>
          </p:cNvPr>
          <p:cNvPicPr>
            <a:picLocks noChangeAspect="1"/>
          </p:cNvPicPr>
          <p:nvPr/>
        </p:nvPicPr>
        <p:blipFill>
          <a:blip r:embed="rId2"/>
          <a:stretch>
            <a:fillRect/>
          </a:stretch>
        </p:blipFill>
        <p:spPr>
          <a:xfrm>
            <a:off x="1554479" y="907254"/>
            <a:ext cx="7246615" cy="4076221"/>
          </a:xfrm>
          <a:prstGeom prst="rect">
            <a:avLst/>
          </a:prstGeom>
        </p:spPr>
      </p:pic>
    </p:spTree>
    <p:extLst>
      <p:ext uri="{BB962C8B-B14F-4D97-AF65-F5344CB8AC3E}">
        <p14:creationId xmlns:p14="http://schemas.microsoft.com/office/powerpoint/2010/main" val="2518964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4" fill="hold" nodeType="withEffect">
                                  <p:stCondLst>
                                    <p:cond delay="50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ppt_x"/>
                                          </p:val>
                                        </p:tav>
                                        <p:tav tm="100000">
                                          <p:val>
                                            <p:strVal val="#ppt_x"/>
                                          </p:val>
                                        </p:tav>
                                      </p:tavLst>
                                    </p:anim>
                                    <p:anim calcmode="lin" valueType="num">
                                      <p:cBhvr additive="base">
                                        <p:cTn id="1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99"/>
        <p:cNvGrpSpPr/>
        <p:nvPr/>
      </p:nvGrpSpPr>
      <p:grpSpPr>
        <a:xfrm>
          <a:off x="0" y="0"/>
          <a:ext cx="0" cy="0"/>
          <a:chOff x="0" y="0"/>
          <a:chExt cx="0" cy="0"/>
        </a:xfrm>
      </p:grpSpPr>
      <p:sp>
        <p:nvSpPr>
          <p:cNvPr id="503" name="Google Shape;503;p31"/>
          <p:cNvSpPr txBox="1">
            <a:spLocks noGrp="1"/>
          </p:cNvSpPr>
          <p:nvPr>
            <p:ph type="title"/>
          </p:nvPr>
        </p:nvSpPr>
        <p:spPr>
          <a:xfrm>
            <a:off x="1823200" y="394465"/>
            <a:ext cx="2906798" cy="426163"/>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a:t>WORKLOAD CONTRIBUTION</a:t>
            </a:r>
            <a:endParaRPr/>
          </a:p>
        </p:txBody>
      </p:sp>
      <p:sp>
        <p:nvSpPr>
          <p:cNvPr id="505" name="Google Shape;505;p31"/>
          <p:cNvSpPr txBox="1">
            <a:spLocks noGrp="1"/>
          </p:cNvSpPr>
          <p:nvPr>
            <p:ph type="title" idx="2"/>
          </p:nvPr>
        </p:nvSpPr>
        <p:spPr>
          <a:xfrm>
            <a:off x="988525" y="188036"/>
            <a:ext cx="957594" cy="729827"/>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4400"/>
              <a:t>01</a:t>
            </a:r>
            <a:endParaRPr sz="4400"/>
          </a:p>
        </p:txBody>
      </p:sp>
      <p:grpSp>
        <p:nvGrpSpPr>
          <p:cNvPr id="525" name="Google Shape;525;p31"/>
          <p:cNvGrpSpPr/>
          <p:nvPr/>
        </p:nvGrpSpPr>
        <p:grpSpPr>
          <a:xfrm>
            <a:off x="8048089" y="3889428"/>
            <a:ext cx="125147" cy="109194"/>
            <a:chOff x="1129997" y="1785758"/>
            <a:chExt cx="560442" cy="489002"/>
          </a:xfrm>
        </p:grpSpPr>
        <p:sp>
          <p:nvSpPr>
            <p:cNvPr id="526" name="Google Shape;526;p31"/>
            <p:cNvSpPr/>
            <p:nvPr/>
          </p:nvSpPr>
          <p:spPr>
            <a:xfrm>
              <a:off x="1129997" y="1785758"/>
              <a:ext cx="560442" cy="489002"/>
            </a:xfrm>
            <a:custGeom>
              <a:avLst/>
              <a:gdLst/>
              <a:ahLst/>
              <a:cxnLst/>
              <a:rect l="l" t="t" r="r" b="b"/>
              <a:pathLst>
                <a:path w="24131" h="21055" extrusionOk="0">
                  <a:moveTo>
                    <a:pt x="16842" y="1259"/>
                  </a:moveTo>
                  <a:cubicBezTo>
                    <a:pt x="17091" y="1259"/>
                    <a:pt x="17360" y="1292"/>
                    <a:pt x="17652" y="1362"/>
                  </a:cubicBezTo>
                  <a:cubicBezTo>
                    <a:pt x="20632" y="2072"/>
                    <a:pt x="22290" y="6533"/>
                    <a:pt x="21178" y="9111"/>
                  </a:cubicBezTo>
                  <a:cubicBezTo>
                    <a:pt x="20294" y="11158"/>
                    <a:pt x="18136" y="11633"/>
                    <a:pt x="16066" y="11633"/>
                  </a:cubicBezTo>
                  <a:cubicBezTo>
                    <a:pt x="15450" y="11633"/>
                    <a:pt x="14841" y="11591"/>
                    <a:pt x="14276" y="11536"/>
                  </a:cubicBezTo>
                  <a:cubicBezTo>
                    <a:pt x="14581" y="11321"/>
                    <a:pt x="14859" y="11075"/>
                    <a:pt x="15128" y="10783"/>
                  </a:cubicBezTo>
                  <a:cubicBezTo>
                    <a:pt x="15551" y="10328"/>
                    <a:pt x="16102" y="9772"/>
                    <a:pt x="16212" y="9134"/>
                  </a:cubicBezTo>
                  <a:cubicBezTo>
                    <a:pt x="16251" y="8915"/>
                    <a:pt x="16092" y="8709"/>
                    <a:pt x="15888" y="8709"/>
                  </a:cubicBezTo>
                  <a:cubicBezTo>
                    <a:pt x="15834" y="8709"/>
                    <a:pt x="15777" y="8723"/>
                    <a:pt x="15720" y="8756"/>
                  </a:cubicBezTo>
                  <a:cubicBezTo>
                    <a:pt x="15187" y="9061"/>
                    <a:pt x="14859" y="9662"/>
                    <a:pt x="14462" y="10118"/>
                  </a:cubicBezTo>
                  <a:cubicBezTo>
                    <a:pt x="14344" y="10255"/>
                    <a:pt x="14221" y="10387"/>
                    <a:pt x="14098" y="10524"/>
                  </a:cubicBezTo>
                  <a:cubicBezTo>
                    <a:pt x="13908" y="7038"/>
                    <a:pt x="13555" y="1259"/>
                    <a:pt x="16842" y="1259"/>
                  </a:cubicBezTo>
                  <a:close/>
                  <a:moveTo>
                    <a:pt x="6501" y="10226"/>
                  </a:moveTo>
                  <a:cubicBezTo>
                    <a:pt x="8234" y="10226"/>
                    <a:pt x="10070" y="11136"/>
                    <a:pt x="11587" y="12105"/>
                  </a:cubicBezTo>
                  <a:cubicBezTo>
                    <a:pt x="11232" y="12274"/>
                    <a:pt x="10914" y="12501"/>
                    <a:pt x="10567" y="12707"/>
                  </a:cubicBezTo>
                  <a:cubicBezTo>
                    <a:pt x="9957" y="13062"/>
                    <a:pt x="9373" y="13399"/>
                    <a:pt x="8799" y="13805"/>
                  </a:cubicBezTo>
                  <a:cubicBezTo>
                    <a:pt x="8624" y="13923"/>
                    <a:pt x="8712" y="14169"/>
                    <a:pt x="8906" y="14169"/>
                  </a:cubicBezTo>
                  <a:cubicBezTo>
                    <a:pt x="8920" y="14169"/>
                    <a:pt x="8934" y="14167"/>
                    <a:pt x="8950" y="14164"/>
                  </a:cubicBezTo>
                  <a:cubicBezTo>
                    <a:pt x="9806" y="13996"/>
                    <a:pt x="11050" y="13740"/>
                    <a:pt x="11797" y="13090"/>
                  </a:cubicBezTo>
                  <a:lnTo>
                    <a:pt x="11797" y="13090"/>
                  </a:lnTo>
                  <a:cubicBezTo>
                    <a:pt x="11570" y="14661"/>
                    <a:pt x="11301" y="16215"/>
                    <a:pt x="10809" y="17741"/>
                  </a:cubicBezTo>
                  <a:cubicBezTo>
                    <a:pt x="10254" y="19460"/>
                    <a:pt x="9158" y="20103"/>
                    <a:pt x="7923" y="20103"/>
                  </a:cubicBezTo>
                  <a:cubicBezTo>
                    <a:pt x="5954" y="20103"/>
                    <a:pt x="3631" y="18468"/>
                    <a:pt x="2584" y="16953"/>
                  </a:cubicBezTo>
                  <a:cubicBezTo>
                    <a:pt x="748" y="14301"/>
                    <a:pt x="2515" y="11157"/>
                    <a:pt x="5337" y="10378"/>
                  </a:cubicBezTo>
                  <a:cubicBezTo>
                    <a:pt x="5716" y="10273"/>
                    <a:pt x="6106" y="10226"/>
                    <a:pt x="6501" y="10226"/>
                  </a:cubicBezTo>
                  <a:close/>
                  <a:moveTo>
                    <a:pt x="16912" y="1"/>
                  </a:moveTo>
                  <a:cubicBezTo>
                    <a:pt x="15526" y="1"/>
                    <a:pt x="14231" y="782"/>
                    <a:pt x="13542" y="2323"/>
                  </a:cubicBezTo>
                  <a:cubicBezTo>
                    <a:pt x="12430" y="4792"/>
                    <a:pt x="12645" y="7740"/>
                    <a:pt x="13095" y="10451"/>
                  </a:cubicBezTo>
                  <a:cubicBezTo>
                    <a:pt x="12658" y="9790"/>
                    <a:pt x="12161" y="9116"/>
                    <a:pt x="11419" y="8861"/>
                  </a:cubicBezTo>
                  <a:cubicBezTo>
                    <a:pt x="11378" y="8847"/>
                    <a:pt x="11332" y="8838"/>
                    <a:pt x="11291" y="8838"/>
                  </a:cubicBezTo>
                  <a:cubicBezTo>
                    <a:pt x="11200" y="8405"/>
                    <a:pt x="11000" y="8018"/>
                    <a:pt x="10794" y="7612"/>
                  </a:cubicBezTo>
                  <a:cubicBezTo>
                    <a:pt x="10435" y="6893"/>
                    <a:pt x="10243" y="6072"/>
                    <a:pt x="9701" y="5457"/>
                  </a:cubicBezTo>
                  <a:cubicBezTo>
                    <a:pt x="9653" y="5404"/>
                    <a:pt x="9598" y="5382"/>
                    <a:pt x="9544" y="5382"/>
                  </a:cubicBezTo>
                  <a:cubicBezTo>
                    <a:pt x="9402" y="5382"/>
                    <a:pt x="9267" y="5536"/>
                    <a:pt x="9301" y="5694"/>
                  </a:cubicBezTo>
                  <a:cubicBezTo>
                    <a:pt x="9410" y="6232"/>
                    <a:pt x="9711" y="6737"/>
                    <a:pt x="9997" y="7206"/>
                  </a:cubicBezTo>
                  <a:cubicBezTo>
                    <a:pt x="10348" y="7776"/>
                    <a:pt x="10826" y="8278"/>
                    <a:pt x="11000" y="8929"/>
                  </a:cubicBezTo>
                  <a:cubicBezTo>
                    <a:pt x="10941" y="8970"/>
                    <a:pt x="10891" y="9029"/>
                    <a:pt x="10849" y="9088"/>
                  </a:cubicBezTo>
                  <a:cubicBezTo>
                    <a:pt x="10489" y="8760"/>
                    <a:pt x="10138" y="8409"/>
                    <a:pt x="9742" y="8127"/>
                  </a:cubicBezTo>
                  <a:cubicBezTo>
                    <a:pt x="9072" y="7644"/>
                    <a:pt x="8166" y="7435"/>
                    <a:pt x="7419" y="7084"/>
                  </a:cubicBezTo>
                  <a:cubicBezTo>
                    <a:pt x="7410" y="7080"/>
                    <a:pt x="7401" y="7078"/>
                    <a:pt x="7393" y="7078"/>
                  </a:cubicBezTo>
                  <a:cubicBezTo>
                    <a:pt x="7340" y="7078"/>
                    <a:pt x="7290" y="7141"/>
                    <a:pt x="7341" y="7185"/>
                  </a:cubicBezTo>
                  <a:cubicBezTo>
                    <a:pt x="7974" y="7722"/>
                    <a:pt x="8626" y="8223"/>
                    <a:pt x="9232" y="8788"/>
                  </a:cubicBezTo>
                  <a:cubicBezTo>
                    <a:pt x="9724" y="9244"/>
                    <a:pt x="10230" y="9645"/>
                    <a:pt x="10804" y="9950"/>
                  </a:cubicBezTo>
                  <a:cubicBezTo>
                    <a:pt x="10849" y="10182"/>
                    <a:pt x="10927" y="10405"/>
                    <a:pt x="11023" y="10619"/>
                  </a:cubicBezTo>
                  <a:cubicBezTo>
                    <a:pt x="9628" y="9737"/>
                    <a:pt x="8029" y="9178"/>
                    <a:pt x="6417" y="9178"/>
                  </a:cubicBezTo>
                  <a:cubicBezTo>
                    <a:pt x="5565" y="9178"/>
                    <a:pt x="4710" y="9334"/>
                    <a:pt x="3878" y="9681"/>
                  </a:cubicBezTo>
                  <a:cubicBezTo>
                    <a:pt x="1190" y="10806"/>
                    <a:pt x="0" y="14347"/>
                    <a:pt x="1400" y="16898"/>
                  </a:cubicBezTo>
                  <a:cubicBezTo>
                    <a:pt x="2729" y="19328"/>
                    <a:pt x="5167" y="21055"/>
                    <a:pt x="7922" y="21055"/>
                  </a:cubicBezTo>
                  <a:cubicBezTo>
                    <a:pt x="8226" y="21055"/>
                    <a:pt x="8534" y="21034"/>
                    <a:pt x="8845" y="20990"/>
                  </a:cubicBezTo>
                  <a:cubicBezTo>
                    <a:pt x="11847" y="20570"/>
                    <a:pt x="12822" y="16069"/>
                    <a:pt x="12882" y="13231"/>
                  </a:cubicBezTo>
                  <a:cubicBezTo>
                    <a:pt x="13519" y="14019"/>
                    <a:pt x="14180" y="14747"/>
                    <a:pt x="15073" y="15313"/>
                  </a:cubicBezTo>
                  <a:cubicBezTo>
                    <a:pt x="15128" y="15376"/>
                    <a:pt x="15173" y="15445"/>
                    <a:pt x="15227" y="15508"/>
                  </a:cubicBezTo>
                  <a:cubicBezTo>
                    <a:pt x="15346" y="15641"/>
                    <a:pt x="15484" y="15697"/>
                    <a:pt x="15619" y="15697"/>
                  </a:cubicBezTo>
                  <a:cubicBezTo>
                    <a:pt x="16062" y="15697"/>
                    <a:pt x="16472" y="15096"/>
                    <a:pt x="16071" y="14665"/>
                  </a:cubicBezTo>
                  <a:cubicBezTo>
                    <a:pt x="15519" y="14078"/>
                    <a:pt x="15027" y="13376"/>
                    <a:pt x="14558" y="12665"/>
                  </a:cubicBezTo>
                  <a:lnTo>
                    <a:pt x="14558" y="12665"/>
                  </a:lnTo>
                  <a:cubicBezTo>
                    <a:pt x="15107" y="12874"/>
                    <a:pt x="15698" y="12969"/>
                    <a:pt x="16304" y="12969"/>
                  </a:cubicBezTo>
                  <a:cubicBezTo>
                    <a:pt x="18447" y="12969"/>
                    <a:pt x="20763" y="11777"/>
                    <a:pt x="21953" y="10228"/>
                  </a:cubicBezTo>
                  <a:cubicBezTo>
                    <a:pt x="24131" y="7389"/>
                    <a:pt x="22122" y="3265"/>
                    <a:pt x="19853" y="1219"/>
                  </a:cubicBezTo>
                  <a:cubicBezTo>
                    <a:pt x="18952" y="404"/>
                    <a:pt x="17908" y="1"/>
                    <a:pt x="169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1585149" y="2103754"/>
              <a:ext cx="43733" cy="48447"/>
            </a:xfrm>
            <a:custGeom>
              <a:avLst/>
              <a:gdLst/>
              <a:ahLst/>
              <a:cxnLst/>
              <a:rect l="l" t="t" r="r" b="b"/>
              <a:pathLst>
                <a:path w="1883" h="2086" extrusionOk="0">
                  <a:moveTo>
                    <a:pt x="557" y="1969"/>
                  </a:moveTo>
                  <a:cubicBezTo>
                    <a:pt x="557" y="1974"/>
                    <a:pt x="557" y="1974"/>
                    <a:pt x="562" y="1974"/>
                  </a:cubicBezTo>
                  <a:cubicBezTo>
                    <a:pt x="563" y="1974"/>
                    <a:pt x="564" y="1975"/>
                    <a:pt x="565" y="1975"/>
                  </a:cubicBezTo>
                  <a:lnTo>
                    <a:pt x="565" y="1975"/>
                  </a:lnTo>
                  <a:cubicBezTo>
                    <a:pt x="563" y="1973"/>
                    <a:pt x="560" y="1971"/>
                    <a:pt x="557" y="1969"/>
                  </a:cubicBezTo>
                  <a:close/>
                  <a:moveTo>
                    <a:pt x="804" y="1"/>
                  </a:moveTo>
                  <a:cubicBezTo>
                    <a:pt x="672" y="1"/>
                    <a:pt x="540" y="33"/>
                    <a:pt x="415" y="106"/>
                  </a:cubicBezTo>
                  <a:cubicBezTo>
                    <a:pt x="120" y="279"/>
                    <a:pt x="1" y="607"/>
                    <a:pt x="1" y="935"/>
                  </a:cubicBezTo>
                  <a:cubicBezTo>
                    <a:pt x="1" y="1185"/>
                    <a:pt x="110" y="1518"/>
                    <a:pt x="293" y="1728"/>
                  </a:cubicBezTo>
                  <a:cubicBezTo>
                    <a:pt x="356" y="1828"/>
                    <a:pt x="434" y="1905"/>
                    <a:pt x="530" y="1955"/>
                  </a:cubicBezTo>
                  <a:cubicBezTo>
                    <a:pt x="495" y="1932"/>
                    <a:pt x="485" y="1922"/>
                    <a:pt x="488" y="1922"/>
                  </a:cubicBezTo>
                  <a:cubicBezTo>
                    <a:pt x="492" y="1922"/>
                    <a:pt x="507" y="1931"/>
                    <a:pt x="525" y="1947"/>
                  </a:cubicBezTo>
                  <a:cubicBezTo>
                    <a:pt x="530" y="1951"/>
                    <a:pt x="539" y="1955"/>
                    <a:pt x="543" y="1960"/>
                  </a:cubicBezTo>
                  <a:cubicBezTo>
                    <a:pt x="557" y="1969"/>
                    <a:pt x="571" y="1974"/>
                    <a:pt x="585" y="1978"/>
                  </a:cubicBezTo>
                  <a:cubicBezTo>
                    <a:pt x="576" y="1978"/>
                    <a:pt x="572" y="1978"/>
                    <a:pt x="565" y="1975"/>
                  </a:cubicBezTo>
                  <a:lnTo>
                    <a:pt x="565" y="1975"/>
                  </a:lnTo>
                  <a:cubicBezTo>
                    <a:pt x="658" y="2046"/>
                    <a:pt x="781" y="2085"/>
                    <a:pt x="901" y="2085"/>
                  </a:cubicBezTo>
                  <a:cubicBezTo>
                    <a:pt x="1064" y="2085"/>
                    <a:pt x="1223" y="2012"/>
                    <a:pt x="1296" y="1846"/>
                  </a:cubicBezTo>
                  <a:cubicBezTo>
                    <a:pt x="1304" y="1833"/>
                    <a:pt x="1313" y="1814"/>
                    <a:pt x="1317" y="1801"/>
                  </a:cubicBezTo>
                  <a:cubicBezTo>
                    <a:pt x="1327" y="1791"/>
                    <a:pt x="1336" y="1778"/>
                    <a:pt x="1345" y="1764"/>
                  </a:cubicBezTo>
                  <a:cubicBezTo>
                    <a:pt x="1405" y="1741"/>
                    <a:pt x="1460" y="1705"/>
                    <a:pt x="1504" y="1655"/>
                  </a:cubicBezTo>
                  <a:cubicBezTo>
                    <a:pt x="1864" y="1267"/>
                    <a:pt x="1883" y="725"/>
                    <a:pt x="1514" y="329"/>
                  </a:cubicBezTo>
                  <a:cubicBezTo>
                    <a:pt x="1328" y="131"/>
                    <a:pt x="1068" y="1"/>
                    <a:pt x="8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31"/>
          <p:cNvGrpSpPr/>
          <p:nvPr/>
        </p:nvGrpSpPr>
        <p:grpSpPr>
          <a:xfrm flipH="1">
            <a:off x="925952" y="498353"/>
            <a:ext cx="125147" cy="109194"/>
            <a:chOff x="1129997" y="1785758"/>
            <a:chExt cx="560442" cy="489002"/>
          </a:xfrm>
        </p:grpSpPr>
        <p:sp>
          <p:nvSpPr>
            <p:cNvPr id="529" name="Google Shape;529;p31"/>
            <p:cNvSpPr/>
            <p:nvPr/>
          </p:nvSpPr>
          <p:spPr>
            <a:xfrm>
              <a:off x="1129997" y="1785758"/>
              <a:ext cx="560442" cy="489002"/>
            </a:xfrm>
            <a:custGeom>
              <a:avLst/>
              <a:gdLst/>
              <a:ahLst/>
              <a:cxnLst/>
              <a:rect l="l" t="t" r="r" b="b"/>
              <a:pathLst>
                <a:path w="24131" h="21055" extrusionOk="0">
                  <a:moveTo>
                    <a:pt x="16842" y="1259"/>
                  </a:moveTo>
                  <a:cubicBezTo>
                    <a:pt x="17091" y="1259"/>
                    <a:pt x="17360" y="1292"/>
                    <a:pt x="17652" y="1362"/>
                  </a:cubicBezTo>
                  <a:cubicBezTo>
                    <a:pt x="20632" y="2072"/>
                    <a:pt x="22290" y="6533"/>
                    <a:pt x="21178" y="9111"/>
                  </a:cubicBezTo>
                  <a:cubicBezTo>
                    <a:pt x="20294" y="11158"/>
                    <a:pt x="18136" y="11633"/>
                    <a:pt x="16066" y="11633"/>
                  </a:cubicBezTo>
                  <a:cubicBezTo>
                    <a:pt x="15450" y="11633"/>
                    <a:pt x="14841" y="11591"/>
                    <a:pt x="14276" y="11536"/>
                  </a:cubicBezTo>
                  <a:cubicBezTo>
                    <a:pt x="14581" y="11321"/>
                    <a:pt x="14859" y="11075"/>
                    <a:pt x="15128" y="10783"/>
                  </a:cubicBezTo>
                  <a:cubicBezTo>
                    <a:pt x="15551" y="10328"/>
                    <a:pt x="16102" y="9772"/>
                    <a:pt x="16212" y="9134"/>
                  </a:cubicBezTo>
                  <a:cubicBezTo>
                    <a:pt x="16251" y="8915"/>
                    <a:pt x="16092" y="8709"/>
                    <a:pt x="15888" y="8709"/>
                  </a:cubicBezTo>
                  <a:cubicBezTo>
                    <a:pt x="15834" y="8709"/>
                    <a:pt x="15777" y="8723"/>
                    <a:pt x="15720" y="8756"/>
                  </a:cubicBezTo>
                  <a:cubicBezTo>
                    <a:pt x="15187" y="9061"/>
                    <a:pt x="14859" y="9662"/>
                    <a:pt x="14462" y="10118"/>
                  </a:cubicBezTo>
                  <a:cubicBezTo>
                    <a:pt x="14344" y="10255"/>
                    <a:pt x="14221" y="10387"/>
                    <a:pt x="14098" y="10524"/>
                  </a:cubicBezTo>
                  <a:cubicBezTo>
                    <a:pt x="13908" y="7038"/>
                    <a:pt x="13555" y="1259"/>
                    <a:pt x="16842" y="1259"/>
                  </a:cubicBezTo>
                  <a:close/>
                  <a:moveTo>
                    <a:pt x="6501" y="10226"/>
                  </a:moveTo>
                  <a:cubicBezTo>
                    <a:pt x="8234" y="10226"/>
                    <a:pt x="10070" y="11136"/>
                    <a:pt x="11587" y="12105"/>
                  </a:cubicBezTo>
                  <a:cubicBezTo>
                    <a:pt x="11232" y="12274"/>
                    <a:pt x="10914" y="12501"/>
                    <a:pt x="10567" y="12707"/>
                  </a:cubicBezTo>
                  <a:cubicBezTo>
                    <a:pt x="9957" y="13062"/>
                    <a:pt x="9373" y="13399"/>
                    <a:pt x="8799" y="13805"/>
                  </a:cubicBezTo>
                  <a:cubicBezTo>
                    <a:pt x="8624" y="13923"/>
                    <a:pt x="8712" y="14169"/>
                    <a:pt x="8906" y="14169"/>
                  </a:cubicBezTo>
                  <a:cubicBezTo>
                    <a:pt x="8920" y="14169"/>
                    <a:pt x="8934" y="14167"/>
                    <a:pt x="8950" y="14164"/>
                  </a:cubicBezTo>
                  <a:cubicBezTo>
                    <a:pt x="9806" y="13996"/>
                    <a:pt x="11050" y="13740"/>
                    <a:pt x="11797" y="13090"/>
                  </a:cubicBezTo>
                  <a:lnTo>
                    <a:pt x="11797" y="13090"/>
                  </a:lnTo>
                  <a:cubicBezTo>
                    <a:pt x="11570" y="14661"/>
                    <a:pt x="11301" y="16215"/>
                    <a:pt x="10809" y="17741"/>
                  </a:cubicBezTo>
                  <a:cubicBezTo>
                    <a:pt x="10254" y="19460"/>
                    <a:pt x="9158" y="20103"/>
                    <a:pt x="7923" y="20103"/>
                  </a:cubicBezTo>
                  <a:cubicBezTo>
                    <a:pt x="5954" y="20103"/>
                    <a:pt x="3631" y="18468"/>
                    <a:pt x="2584" y="16953"/>
                  </a:cubicBezTo>
                  <a:cubicBezTo>
                    <a:pt x="748" y="14301"/>
                    <a:pt x="2515" y="11157"/>
                    <a:pt x="5337" y="10378"/>
                  </a:cubicBezTo>
                  <a:cubicBezTo>
                    <a:pt x="5716" y="10273"/>
                    <a:pt x="6106" y="10226"/>
                    <a:pt x="6501" y="10226"/>
                  </a:cubicBezTo>
                  <a:close/>
                  <a:moveTo>
                    <a:pt x="16912" y="1"/>
                  </a:moveTo>
                  <a:cubicBezTo>
                    <a:pt x="15526" y="1"/>
                    <a:pt x="14231" y="782"/>
                    <a:pt x="13542" y="2323"/>
                  </a:cubicBezTo>
                  <a:cubicBezTo>
                    <a:pt x="12430" y="4792"/>
                    <a:pt x="12645" y="7740"/>
                    <a:pt x="13095" y="10451"/>
                  </a:cubicBezTo>
                  <a:cubicBezTo>
                    <a:pt x="12658" y="9790"/>
                    <a:pt x="12161" y="9116"/>
                    <a:pt x="11419" y="8861"/>
                  </a:cubicBezTo>
                  <a:cubicBezTo>
                    <a:pt x="11378" y="8847"/>
                    <a:pt x="11332" y="8838"/>
                    <a:pt x="11291" y="8838"/>
                  </a:cubicBezTo>
                  <a:cubicBezTo>
                    <a:pt x="11200" y="8405"/>
                    <a:pt x="11000" y="8018"/>
                    <a:pt x="10794" y="7612"/>
                  </a:cubicBezTo>
                  <a:cubicBezTo>
                    <a:pt x="10435" y="6893"/>
                    <a:pt x="10243" y="6072"/>
                    <a:pt x="9701" y="5457"/>
                  </a:cubicBezTo>
                  <a:cubicBezTo>
                    <a:pt x="9653" y="5404"/>
                    <a:pt x="9598" y="5382"/>
                    <a:pt x="9544" y="5382"/>
                  </a:cubicBezTo>
                  <a:cubicBezTo>
                    <a:pt x="9402" y="5382"/>
                    <a:pt x="9267" y="5536"/>
                    <a:pt x="9301" y="5694"/>
                  </a:cubicBezTo>
                  <a:cubicBezTo>
                    <a:pt x="9410" y="6232"/>
                    <a:pt x="9711" y="6737"/>
                    <a:pt x="9997" y="7206"/>
                  </a:cubicBezTo>
                  <a:cubicBezTo>
                    <a:pt x="10348" y="7776"/>
                    <a:pt x="10826" y="8278"/>
                    <a:pt x="11000" y="8929"/>
                  </a:cubicBezTo>
                  <a:cubicBezTo>
                    <a:pt x="10941" y="8970"/>
                    <a:pt x="10891" y="9029"/>
                    <a:pt x="10849" y="9088"/>
                  </a:cubicBezTo>
                  <a:cubicBezTo>
                    <a:pt x="10489" y="8760"/>
                    <a:pt x="10138" y="8409"/>
                    <a:pt x="9742" y="8127"/>
                  </a:cubicBezTo>
                  <a:cubicBezTo>
                    <a:pt x="9072" y="7644"/>
                    <a:pt x="8166" y="7435"/>
                    <a:pt x="7419" y="7084"/>
                  </a:cubicBezTo>
                  <a:cubicBezTo>
                    <a:pt x="7410" y="7080"/>
                    <a:pt x="7401" y="7078"/>
                    <a:pt x="7393" y="7078"/>
                  </a:cubicBezTo>
                  <a:cubicBezTo>
                    <a:pt x="7340" y="7078"/>
                    <a:pt x="7290" y="7141"/>
                    <a:pt x="7341" y="7185"/>
                  </a:cubicBezTo>
                  <a:cubicBezTo>
                    <a:pt x="7974" y="7722"/>
                    <a:pt x="8626" y="8223"/>
                    <a:pt x="9232" y="8788"/>
                  </a:cubicBezTo>
                  <a:cubicBezTo>
                    <a:pt x="9724" y="9244"/>
                    <a:pt x="10230" y="9645"/>
                    <a:pt x="10804" y="9950"/>
                  </a:cubicBezTo>
                  <a:cubicBezTo>
                    <a:pt x="10849" y="10182"/>
                    <a:pt x="10927" y="10405"/>
                    <a:pt x="11023" y="10619"/>
                  </a:cubicBezTo>
                  <a:cubicBezTo>
                    <a:pt x="9628" y="9737"/>
                    <a:pt x="8029" y="9178"/>
                    <a:pt x="6417" y="9178"/>
                  </a:cubicBezTo>
                  <a:cubicBezTo>
                    <a:pt x="5565" y="9178"/>
                    <a:pt x="4710" y="9334"/>
                    <a:pt x="3878" y="9681"/>
                  </a:cubicBezTo>
                  <a:cubicBezTo>
                    <a:pt x="1190" y="10806"/>
                    <a:pt x="0" y="14347"/>
                    <a:pt x="1400" y="16898"/>
                  </a:cubicBezTo>
                  <a:cubicBezTo>
                    <a:pt x="2729" y="19328"/>
                    <a:pt x="5167" y="21055"/>
                    <a:pt x="7922" y="21055"/>
                  </a:cubicBezTo>
                  <a:cubicBezTo>
                    <a:pt x="8226" y="21055"/>
                    <a:pt x="8534" y="21034"/>
                    <a:pt x="8845" y="20990"/>
                  </a:cubicBezTo>
                  <a:cubicBezTo>
                    <a:pt x="11847" y="20570"/>
                    <a:pt x="12822" y="16069"/>
                    <a:pt x="12882" y="13231"/>
                  </a:cubicBezTo>
                  <a:cubicBezTo>
                    <a:pt x="13519" y="14019"/>
                    <a:pt x="14180" y="14747"/>
                    <a:pt x="15073" y="15313"/>
                  </a:cubicBezTo>
                  <a:cubicBezTo>
                    <a:pt x="15128" y="15376"/>
                    <a:pt x="15173" y="15445"/>
                    <a:pt x="15227" y="15508"/>
                  </a:cubicBezTo>
                  <a:cubicBezTo>
                    <a:pt x="15346" y="15641"/>
                    <a:pt x="15484" y="15697"/>
                    <a:pt x="15619" y="15697"/>
                  </a:cubicBezTo>
                  <a:cubicBezTo>
                    <a:pt x="16062" y="15697"/>
                    <a:pt x="16472" y="15096"/>
                    <a:pt x="16071" y="14665"/>
                  </a:cubicBezTo>
                  <a:cubicBezTo>
                    <a:pt x="15519" y="14078"/>
                    <a:pt x="15027" y="13376"/>
                    <a:pt x="14558" y="12665"/>
                  </a:cubicBezTo>
                  <a:lnTo>
                    <a:pt x="14558" y="12665"/>
                  </a:lnTo>
                  <a:cubicBezTo>
                    <a:pt x="15107" y="12874"/>
                    <a:pt x="15698" y="12969"/>
                    <a:pt x="16304" y="12969"/>
                  </a:cubicBezTo>
                  <a:cubicBezTo>
                    <a:pt x="18447" y="12969"/>
                    <a:pt x="20763" y="11777"/>
                    <a:pt x="21953" y="10228"/>
                  </a:cubicBezTo>
                  <a:cubicBezTo>
                    <a:pt x="24131" y="7389"/>
                    <a:pt x="22122" y="3265"/>
                    <a:pt x="19853" y="1219"/>
                  </a:cubicBezTo>
                  <a:cubicBezTo>
                    <a:pt x="18952" y="404"/>
                    <a:pt x="17908" y="1"/>
                    <a:pt x="169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1585149" y="2103754"/>
              <a:ext cx="43733" cy="48447"/>
            </a:xfrm>
            <a:custGeom>
              <a:avLst/>
              <a:gdLst/>
              <a:ahLst/>
              <a:cxnLst/>
              <a:rect l="l" t="t" r="r" b="b"/>
              <a:pathLst>
                <a:path w="1883" h="2086" extrusionOk="0">
                  <a:moveTo>
                    <a:pt x="557" y="1969"/>
                  </a:moveTo>
                  <a:cubicBezTo>
                    <a:pt x="557" y="1974"/>
                    <a:pt x="557" y="1974"/>
                    <a:pt x="562" y="1974"/>
                  </a:cubicBezTo>
                  <a:cubicBezTo>
                    <a:pt x="563" y="1974"/>
                    <a:pt x="564" y="1975"/>
                    <a:pt x="565" y="1975"/>
                  </a:cubicBezTo>
                  <a:lnTo>
                    <a:pt x="565" y="1975"/>
                  </a:lnTo>
                  <a:cubicBezTo>
                    <a:pt x="563" y="1973"/>
                    <a:pt x="560" y="1971"/>
                    <a:pt x="557" y="1969"/>
                  </a:cubicBezTo>
                  <a:close/>
                  <a:moveTo>
                    <a:pt x="804" y="1"/>
                  </a:moveTo>
                  <a:cubicBezTo>
                    <a:pt x="672" y="1"/>
                    <a:pt x="540" y="33"/>
                    <a:pt x="415" y="106"/>
                  </a:cubicBezTo>
                  <a:cubicBezTo>
                    <a:pt x="120" y="279"/>
                    <a:pt x="1" y="607"/>
                    <a:pt x="1" y="935"/>
                  </a:cubicBezTo>
                  <a:cubicBezTo>
                    <a:pt x="1" y="1185"/>
                    <a:pt x="110" y="1518"/>
                    <a:pt x="293" y="1728"/>
                  </a:cubicBezTo>
                  <a:cubicBezTo>
                    <a:pt x="356" y="1828"/>
                    <a:pt x="434" y="1905"/>
                    <a:pt x="530" y="1955"/>
                  </a:cubicBezTo>
                  <a:cubicBezTo>
                    <a:pt x="495" y="1932"/>
                    <a:pt x="485" y="1922"/>
                    <a:pt x="488" y="1922"/>
                  </a:cubicBezTo>
                  <a:cubicBezTo>
                    <a:pt x="492" y="1922"/>
                    <a:pt x="507" y="1931"/>
                    <a:pt x="525" y="1947"/>
                  </a:cubicBezTo>
                  <a:cubicBezTo>
                    <a:pt x="530" y="1951"/>
                    <a:pt x="539" y="1955"/>
                    <a:pt x="543" y="1960"/>
                  </a:cubicBezTo>
                  <a:cubicBezTo>
                    <a:pt x="557" y="1969"/>
                    <a:pt x="571" y="1974"/>
                    <a:pt x="585" y="1978"/>
                  </a:cubicBezTo>
                  <a:cubicBezTo>
                    <a:pt x="576" y="1978"/>
                    <a:pt x="572" y="1978"/>
                    <a:pt x="565" y="1975"/>
                  </a:cubicBezTo>
                  <a:lnTo>
                    <a:pt x="565" y="1975"/>
                  </a:lnTo>
                  <a:cubicBezTo>
                    <a:pt x="658" y="2046"/>
                    <a:pt x="781" y="2085"/>
                    <a:pt x="901" y="2085"/>
                  </a:cubicBezTo>
                  <a:cubicBezTo>
                    <a:pt x="1064" y="2085"/>
                    <a:pt x="1223" y="2012"/>
                    <a:pt x="1296" y="1846"/>
                  </a:cubicBezTo>
                  <a:cubicBezTo>
                    <a:pt x="1304" y="1833"/>
                    <a:pt x="1313" y="1814"/>
                    <a:pt x="1317" y="1801"/>
                  </a:cubicBezTo>
                  <a:cubicBezTo>
                    <a:pt x="1327" y="1791"/>
                    <a:pt x="1336" y="1778"/>
                    <a:pt x="1345" y="1764"/>
                  </a:cubicBezTo>
                  <a:cubicBezTo>
                    <a:pt x="1405" y="1741"/>
                    <a:pt x="1460" y="1705"/>
                    <a:pt x="1504" y="1655"/>
                  </a:cubicBezTo>
                  <a:cubicBezTo>
                    <a:pt x="1864" y="1267"/>
                    <a:pt x="1883" y="725"/>
                    <a:pt x="1514" y="329"/>
                  </a:cubicBezTo>
                  <a:cubicBezTo>
                    <a:pt x="1328" y="131"/>
                    <a:pt x="1068" y="1"/>
                    <a:pt x="8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 name="Google Shape;531;p31"/>
          <p:cNvGrpSpPr/>
          <p:nvPr/>
        </p:nvGrpSpPr>
        <p:grpSpPr>
          <a:xfrm>
            <a:off x="8430829" y="2167959"/>
            <a:ext cx="225578" cy="196823"/>
            <a:chOff x="1129997" y="1785758"/>
            <a:chExt cx="560442" cy="489002"/>
          </a:xfrm>
        </p:grpSpPr>
        <p:sp>
          <p:nvSpPr>
            <p:cNvPr id="532" name="Google Shape;532;p31"/>
            <p:cNvSpPr/>
            <p:nvPr/>
          </p:nvSpPr>
          <p:spPr>
            <a:xfrm>
              <a:off x="1129997" y="1785758"/>
              <a:ext cx="560442" cy="489002"/>
            </a:xfrm>
            <a:custGeom>
              <a:avLst/>
              <a:gdLst/>
              <a:ahLst/>
              <a:cxnLst/>
              <a:rect l="l" t="t" r="r" b="b"/>
              <a:pathLst>
                <a:path w="24131" h="21055" extrusionOk="0">
                  <a:moveTo>
                    <a:pt x="16842" y="1259"/>
                  </a:moveTo>
                  <a:cubicBezTo>
                    <a:pt x="17091" y="1259"/>
                    <a:pt x="17360" y="1292"/>
                    <a:pt x="17652" y="1362"/>
                  </a:cubicBezTo>
                  <a:cubicBezTo>
                    <a:pt x="20632" y="2072"/>
                    <a:pt x="22290" y="6533"/>
                    <a:pt x="21178" y="9111"/>
                  </a:cubicBezTo>
                  <a:cubicBezTo>
                    <a:pt x="20294" y="11158"/>
                    <a:pt x="18136" y="11633"/>
                    <a:pt x="16066" y="11633"/>
                  </a:cubicBezTo>
                  <a:cubicBezTo>
                    <a:pt x="15450" y="11633"/>
                    <a:pt x="14841" y="11591"/>
                    <a:pt x="14276" y="11536"/>
                  </a:cubicBezTo>
                  <a:cubicBezTo>
                    <a:pt x="14581" y="11321"/>
                    <a:pt x="14859" y="11075"/>
                    <a:pt x="15128" y="10783"/>
                  </a:cubicBezTo>
                  <a:cubicBezTo>
                    <a:pt x="15551" y="10328"/>
                    <a:pt x="16102" y="9772"/>
                    <a:pt x="16212" y="9134"/>
                  </a:cubicBezTo>
                  <a:cubicBezTo>
                    <a:pt x="16251" y="8915"/>
                    <a:pt x="16092" y="8709"/>
                    <a:pt x="15888" y="8709"/>
                  </a:cubicBezTo>
                  <a:cubicBezTo>
                    <a:pt x="15834" y="8709"/>
                    <a:pt x="15777" y="8723"/>
                    <a:pt x="15720" y="8756"/>
                  </a:cubicBezTo>
                  <a:cubicBezTo>
                    <a:pt x="15187" y="9061"/>
                    <a:pt x="14859" y="9662"/>
                    <a:pt x="14462" y="10118"/>
                  </a:cubicBezTo>
                  <a:cubicBezTo>
                    <a:pt x="14344" y="10255"/>
                    <a:pt x="14221" y="10387"/>
                    <a:pt x="14098" y="10524"/>
                  </a:cubicBezTo>
                  <a:cubicBezTo>
                    <a:pt x="13908" y="7038"/>
                    <a:pt x="13555" y="1259"/>
                    <a:pt x="16842" y="1259"/>
                  </a:cubicBezTo>
                  <a:close/>
                  <a:moveTo>
                    <a:pt x="6501" y="10226"/>
                  </a:moveTo>
                  <a:cubicBezTo>
                    <a:pt x="8234" y="10226"/>
                    <a:pt x="10070" y="11136"/>
                    <a:pt x="11587" y="12105"/>
                  </a:cubicBezTo>
                  <a:cubicBezTo>
                    <a:pt x="11232" y="12274"/>
                    <a:pt x="10914" y="12501"/>
                    <a:pt x="10567" y="12707"/>
                  </a:cubicBezTo>
                  <a:cubicBezTo>
                    <a:pt x="9957" y="13062"/>
                    <a:pt x="9373" y="13399"/>
                    <a:pt x="8799" y="13805"/>
                  </a:cubicBezTo>
                  <a:cubicBezTo>
                    <a:pt x="8624" y="13923"/>
                    <a:pt x="8712" y="14169"/>
                    <a:pt x="8906" y="14169"/>
                  </a:cubicBezTo>
                  <a:cubicBezTo>
                    <a:pt x="8920" y="14169"/>
                    <a:pt x="8934" y="14167"/>
                    <a:pt x="8950" y="14164"/>
                  </a:cubicBezTo>
                  <a:cubicBezTo>
                    <a:pt x="9806" y="13996"/>
                    <a:pt x="11050" y="13740"/>
                    <a:pt x="11797" y="13090"/>
                  </a:cubicBezTo>
                  <a:lnTo>
                    <a:pt x="11797" y="13090"/>
                  </a:lnTo>
                  <a:cubicBezTo>
                    <a:pt x="11570" y="14661"/>
                    <a:pt x="11301" y="16215"/>
                    <a:pt x="10809" y="17741"/>
                  </a:cubicBezTo>
                  <a:cubicBezTo>
                    <a:pt x="10254" y="19460"/>
                    <a:pt x="9158" y="20103"/>
                    <a:pt x="7923" y="20103"/>
                  </a:cubicBezTo>
                  <a:cubicBezTo>
                    <a:pt x="5954" y="20103"/>
                    <a:pt x="3631" y="18468"/>
                    <a:pt x="2584" y="16953"/>
                  </a:cubicBezTo>
                  <a:cubicBezTo>
                    <a:pt x="748" y="14301"/>
                    <a:pt x="2515" y="11157"/>
                    <a:pt x="5337" y="10378"/>
                  </a:cubicBezTo>
                  <a:cubicBezTo>
                    <a:pt x="5716" y="10273"/>
                    <a:pt x="6106" y="10226"/>
                    <a:pt x="6501" y="10226"/>
                  </a:cubicBezTo>
                  <a:close/>
                  <a:moveTo>
                    <a:pt x="16912" y="1"/>
                  </a:moveTo>
                  <a:cubicBezTo>
                    <a:pt x="15526" y="1"/>
                    <a:pt x="14231" y="782"/>
                    <a:pt x="13542" y="2323"/>
                  </a:cubicBezTo>
                  <a:cubicBezTo>
                    <a:pt x="12430" y="4792"/>
                    <a:pt x="12645" y="7740"/>
                    <a:pt x="13095" y="10451"/>
                  </a:cubicBezTo>
                  <a:cubicBezTo>
                    <a:pt x="12658" y="9790"/>
                    <a:pt x="12161" y="9116"/>
                    <a:pt x="11419" y="8861"/>
                  </a:cubicBezTo>
                  <a:cubicBezTo>
                    <a:pt x="11378" y="8847"/>
                    <a:pt x="11332" y="8838"/>
                    <a:pt x="11291" y="8838"/>
                  </a:cubicBezTo>
                  <a:cubicBezTo>
                    <a:pt x="11200" y="8405"/>
                    <a:pt x="11000" y="8018"/>
                    <a:pt x="10794" y="7612"/>
                  </a:cubicBezTo>
                  <a:cubicBezTo>
                    <a:pt x="10435" y="6893"/>
                    <a:pt x="10243" y="6072"/>
                    <a:pt x="9701" y="5457"/>
                  </a:cubicBezTo>
                  <a:cubicBezTo>
                    <a:pt x="9653" y="5404"/>
                    <a:pt x="9598" y="5382"/>
                    <a:pt x="9544" y="5382"/>
                  </a:cubicBezTo>
                  <a:cubicBezTo>
                    <a:pt x="9402" y="5382"/>
                    <a:pt x="9267" y="5536"/>
                    <a:pt x="9301" y="5694"/>
                  </a:cubicBezTo>
                  <a:cubicBezTo>
                    <a:pt x="9410" y="6232"/>
                    <a:pt x="9711" y="6737"/>
                    <a:pt x="9997" y="7206"/>
                  </a:cubicBezTo>
                  <a:cubicBezTo>
                    <a:pt x="10348" y="7776"/>
                    <a:pt x="10826" y="8278"/>
                    <a:pt x="11000" y="8929"/>
                  </a:cubicBezTo>
                  <a:cubicBezTo>
                    <a:pt x="10941" y="8970"/>
                    <a:pt x="10891" y="9029"/>
                    <a:pt x="10849" y="9088"/>
                  </a:cubicBezTo>
                  <a:cubicBezTo>
                    <a:pt x="10489" y="8760"/>
                    <a:pt x="10138" y="8409"/>
                    <a:pt x="9742" y="8127"/>
                  </a:cubicBezTo>
                  <a:cubicBezTo>
                    <a:pt x="9072" y="7644"/>
                    <a:pt x="8166" y="7435"/>
                    <a:pt x="7419" y="7084"/>
                  </a:cubicBezTo>
                  <a:cubicBezTo>
                    <a:pt x="7410" y="7080"/>
                    <a:pt x="7401" y="7078"/>
                    <a:pt x="7393" y="7078"/>
                  </a:cubicBezTo>
                  <a:cubicBezTo>
                    <a:pt x="7340" y="7078"/>
                    <a:pt x="7290" y="7141"/>
                    <a:pt x="7341" y="7185"/>
                  </a:cubicBezTo>
                  <a:cubicBezTo>
                    <a:pt x="7974" y="7722"/>
                    <a:pt x="8626" y="8223"/>
                    <a:pt x="9232" y="8788"/>
                  </a:cubicBezTo>
                  <a:cubicBezTo>
                    <a:pt x="9724" y="9244"/>
                    <a:pt x="10230" y="9645"/>
                    <a:pt x="10804" y="9950"/>
                  </a:cubicBezTo>
                  <a:cubicBezTo>
                    <a:pt x="10849" y="10182"/>
                    <a:pt x="10927" y="10405"/>
                    <a:pt x="11023" y="10619"/>
                  </a:cubicBezTo>
                  <a:cubicBezTo>
                    <a:pt x="9628" y="9737"/>
                    <a:pt x="8029" y="9178"/>
                    <a:pt x="6417" y="9178"/>
                  </a:cubicBezTo>
                  <a:cubicBezTo>
                    <a:pt x="5565" y="9178"/>
                    <a:pt x="4710" y="9334"/>
                    <a:pt x="3878" y="9681"/>
                  </a:cubicBezTo>
                  <a:cubicBezTo>
                    <a:pt x="1190" y="10806"/>
                    <a:pt x="0" y="14347"/>
                    <a:pt x="1400" y="16898"/>
                  </a:cubicBezTo>
                  <a:cubicBezTo>
                    <a:pt x="2729" y="19328"/>
                    <a:pt x="5167" y="21055"/>
                    <a:pt x="7922" y="21055"/>
                  </a:cubicBezTo>
                  <a:cubicBezTo>
                    <a:pt x="8226" y="21055"/>
                    <a:pt x="8534" y="21034"/>
                    <a:pt x="8845" y="20990"/>
                  </a:cubicBezTo>
                  <a:cubicBezTo>
                    <a:pt x="11847" y="20570"/>
                    <a:pt x="12822" y="16069"/>
                    <a:pt x="12882" y="13231"/>
                  </a:cubicBezTo>
                  <a:cubicBezTo>
                    <a:pt x="13519" y="14019"/>
                    <a:pt x="14180" y="14747"/>
                    <a:pt x="15073" y="15313"/>
                  </a:cubicBezTo>
                  <a:cubicBezTo>
                    <a:pt x="15128" y="15376"/>
                    <a:pt x="15173" y="15445"/>
                    <a:pt x="15227" y="15508"/>
                  </a:cubicBezTo>
                  <a:cubicBezTo>
                    <a:pt x="15346" y="15641"/>
                    <a:pt x="15484" y="15697"/>
                    <a:pt x="15619" y="15697"/>
                  </a:cubicBezTo>
                  <a:cubicBezTo>
                    <a:pt x="16062" y="15697"/>
                    <a:pt x="16472" y="15096"/>
                    <a:pt x="16071" y="14665"/>
                  </a:cubicBezTo>
                  <a:cubicBezTo>
                    <a:pt x="15519" y="14078"/>
                    <a:pt x="15027" y="13376"/>
                    <a:pt x="14558" y="12665"/>
                  </a:cubicBezTo>
                  <a:lnTo>
                    <a:pt x="14558" y="12665"/>
                  </a:lnTo>
                  <a:cubicBezTo>
                    <a:pt x="15107" y="12874"/>
                    <a:pt x="15698" y="12969"/>
                    <a:pt x="16304" y="12969"/>
                  </a:cubicBezTo>
                  <a:cubicBezTo>
                    <a:pt x="18447" y="12969"/>
                    <a:pt x="20763" y="11777"/>
                    <a:pt x="21953" y="10228"/>
                  </a:cubicBezTo>
                  <a:cubicBezTo>
                    <a:pt x="24131" y="7389"/>
                    <a:pt x="22122" y="3265"/>
                    <a:pt x="19853" y="1219"/>
                  </a:cubicBezTo>
                  <a:cubicBezTo>
                    <a:pt x="18952" y="404"/>
                    <a:pt x="17908" y="1"/>
                    <a:pt x="169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p:cNvSpPr/>
            <p:nvPr/>
          </p:nvSpPr>
          <p:spPr>
            <a:xfrm>
              <a:off x="1585149" y="2103754"/>
              <a:ext cx="43733" cy="48447"/>
            </a:xfrm>
            <a:custGeom>
              <a:avLst/>
              <a:gdLst/>
              <a:ahLst/>
              <a:cxnLst/>
              <a:rect l="l" t="t" r="r" b="b"/>
              <a:pathLst>
                <a:path w="1883" h="2086" extrusionOk="0">
                  <a:moveTo>
                    <a:pt x="557" y="1969"/>
                  </a:moveTo>
                  <a:cubicBezTo>
                    <a:pt x="557" y="1974"/>
                    <a:pt x="557" y="1974"/>
                    <a:pt x="562" y="1974"/>
                  </a:cubicBezTo>
                  <a:cubicBezTo>
                    <a:pt x="563" y="1974"/>
                    <a:pt x="564" y="1975"/>
                    <a:pt x="565" y="1975"/>
                  </a:cubicBezTo>
                  <a:lnTo>
                    <a:pt x="565" y="1975"/>
                  </a:lnTo>
                  <a:cubicBezTo>
                    <a:pt x="563" y="1973"/>
                    <a:pt x="560" y="1971"/>
                    <a:pt x="557" y="1969"/>
                  </a:cubicBezTo>
                  <a:close/>
                  <a:moveTo>
                    <a:pt x="804" y="1"/>
                  </a:moveTo>
                  <a:cubicBezTo>
                    <a:pt x="672" y="1"/>
                    <a:pt x="540" y="33"/>
                    <a:pt x="415" y="106"/>
                  </a:cubicBezTo>
                  <a:cubicBezTo>
                    <a:pt x="120" y="279"/>
                    <a:pt x="1" y="607"/>
                    <a:pt x="1" y="935"/>
                  </a:cubicBezTo>
                  <a:cubicBezTo>
                    <a:pt x="1" y="1185"/>
                    <a:pt x="110" y="1518"/>
                    <a:pt x="293" y="1728"/>
                  </a:cubicBezTo>
                  <a:cubicBezTo>
                    <a:pt x="356" y="1828"/>
                    <a:pt x="434" y="1905"/>
                    <a:pt x="530" y="1955"/>
                  </a:cubicBezTo>
                  <a:cubicBezTo>
                    <a:pt x="495" y="1932"/>
                    <a:pt x="485" y="1922"/>
                    <a:pt x="488" y="1922"/>
                  </a:cubicBezTo>
                  <a:cubicBezTo>
                    <a:pt x="492" y="1922"/>
                    <a:pt x="507" y="1931"/>
                    <a:pt x="525" y="1947"/>
                  </a:cubicBezTo>
                  <a:cubicBezTo>
                    <a:pt x="530" y="1951"/>
                    <a:pt x="539" y="1955"/>
                    <a:pt x="543" y="1960"/>
                  </a:cubicBezTo>
                  <a:cubicBezTo>
                    <a:pt x="557" y="1969"/>
                    <a:pt x="571" y="1974"/>
                    <a:pt x="585" y="1978"/>
                  </a:cubicBezTo>
                  <a:cubicBezTo>
                    <a:pt x="576" y="1978"/>
                    <a:pt x="572" y="1978"/>
                    <a:pt x="565" y="1975"/>
                  </a:cubicBezTo>
                  <a:lnTo>
                    <a:pt x="565" y="1975"/>
                  </a:lnTo>
                  <a:cubicBezTo>
                    <a:pt x="658" y="2046"/>
                    <a:pt x="781" y="2085"/>
                    <a:pt x="901" y="2085"/>
                  </a:cubicBezTo>
                  <a:cubicBezTo>
                    <a:pt x="1064" y="2085"/>
                    <a:pt x="1223" y="2012"/>
                    <a:pt x="1296" y="1846"/>
                  </a:cubicBezTo>
                  <a:cubicBezTo>
                    <a:pt x="1304" y="1833"/>
                    <a:pt x="1313" y="1814"/>
                    <a:pt x="1317" y="1801"/>
                  </a:cubicBezTo>
                  <a:cubicBezTo>
                    <a:pt x="1327" y="1791"/>
                    <a:pt x="1336" y="1778"/>
                    <a:pt x="1345" y="1764"/>
                  </a:cubicBezTo>
                  <a:cubicBezTo>
                    <a:pt x="1405" y="1741"/>
                    <a:pt x="1460" y="1705"/>
                    <a:pt x="1504" y="1655"/>
                  </a:cubicBezTo>
                  <a:cubicBezTo>
                    <a:pt x="1864" y="1267"/>
                    <a:pt x="1883" y="725"/>
                    <a:pt x="1514" y="329"/>
                  </a:cubicBezTo>
                  <a:cubicBezTo>
                    <a:pt x="1328" y="131"/>
                    <a:pt x="1068" y="1"/>
                    <a:pt x="8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505;p31">
            <a:extLst>
              <a:ext uri="{FF2B5EF4-FFF2-40B4-BE49-F238E27FC236}">
                <a16:creationId xmlns:a16="http://schemas.microsoft.com/office/drawing/2014/main" id="{CB68774B-6791-8E75-559F-38C99B6DE446}"/>
              </a:ext>
            </a:extLst>
          </p:cNvPr>
          <p:cNvSpPr txBox="1">
            <a:spLocks/>
          </p:cNvSpPr>
          <p:nvPr/>
        </p:nvSpPr>
        <p:spPr>
          <a:xfrm>
            <a:off x="30931" y="863266"/>
            <a:ext cx="957594" cy="72982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7200"/>
              <a:buFont typeface="Sue Ellen Francisco"/>
              <a:buNone/>
              <a:defRPr sz="5800" b="0" i="0" u="none" strike="noStrike" cap="none">
                <a:solidFill>
                  <a:schemeClr val="accent1"/>
                </a:solidFill>
                <a:latin typeface="Sue Ellen Francisco"/>
                <a:ea typeface="Sue Ellen Francisco"/>
                <a:cs typeface="Sue Ellen Francisco"/>
                <a:sym typeface="Sue Ellen Francisco"/>
              </a:defRPr>
            </a:lvl1pPr>
            <a:lvl2pPr marR="0" lvl="1" algn="r" rtl="0">
              <a:lnSpc>
                <a:spcPct val="100000"/>
              </a:lnSpc>
              <a:spcBef>
                <a:spcPts val="0"/>
              </a:spcBef>
              <a:spcAft>
                <a:spcPts val="0"/>
              </a:spcAft>
              <a:buClr>
                <a:schemeClr val="lt1"/>
              </a:buClr>
              <a:buSzPts val="7200"/>
              <a:buFont typeface="Joti One"/>
              <a:buNone/>
              <a:defRPr sz="7200" b="0" i="0" u="none" strike="noStrike" cap="none">
                <a:solidFill>
                  <a:schemeClr val="lt1"/>
                </a:solidFill>
                <a:latin typeface="Joti One"/>
                <a:ea typeface="Joti One"/>
                <a:cs typeface="Joti One"/>
                <a:sym typeface="Joti One"/>
              </a:defRPr>
            </a:lvl2pPr>
            <a:lvl3pPr marR="0" lvl="2" algn="r" rtl="0">
              <a:lnSpc>
                <a:spcPct val="100000"/>
              </a:lnSpc>
              <a:spcBef>
                <a:spcPts val="0"/>
              </a:spcBef>
              <a:spcAft>
                <a:spcPts val="0"/>
              </a:spcAft>
              <a:buClr>
                <a:schemeClr val="lt1"/>
              </a:buClr>
              <a:buSzPts val="7200"/>
              <a:buFont typeface="Joti One"/>
              <a:buNone/>
              <a:defRPr sz="7200" b="0" i="0" u="none" strike="noStrike" cap="none">
                <a:solidFill>
                  <a:schemeClr val="lt1"/>
                </a:solidFill>
                <a:latin typeface="Joti One"/>
                <a:ea typeface="Joti One"/>
                <a:cs typeface="Joti One"/>
                <a:sym typeface="Joti One"/>
              </a:defRPr>
            </a:lvl3pPr>
            <a:lvl4pPr marR="0" lvl="3" algn="r" rtl="0">
              <a:lnSpc>
                <a:spcPct val="100000"/>
              </a:lnSpc>
              <a:spcBef>
                <a:spcPts val="0"/>
              </a:spcBef>
              <a:spcAft>
                <a:spcPts val="0"/>
              </a:spcAft>
              <a:buClr>
                <a:schemeClr val="lt1"/>
              </a:buClr>
              <a:buSzPts val="7200"/>
              <a:buFont typeface="Joti One"/>
              <a:buNone/>
              <a:defRPr sz="7200" b="0" i="0" u="none" strike="noStrike" cap="none">
                <a:solidFill>
                  <a:schemeClr val="lt1"/>
                </a:solidFill>
                <a:latin typeface="Joti One"/>
                <a:ea typeface="Joti One"/>
                <a:cs typeface="Joti One"/>
                <a:sym typeface="Joti One"/>
              </a:defRPr>
            </a:lvl4pPr>
            <a:lvl5pPr marR="0" lvl="4" algn="r" rtl="0">
              <a:lnSpc>
                <a:spcPct val="100000"/>
              </a:lnSpc>
              <a:spcBef>
                <a:spcPts val="0"/>
              </a:spcBef>
              <a:spcAft>
                <a:spcPts val="0"/>
              </a:spcAft>
              <a:buClr>
                <a:schemeClr val="lt1"/>
              </a:buClr>
              <a:buSzPts val="7200"/>
              <a:buFont typeface="Joti One"/>
              <a:buNone/>
              <a:defRPr sz="7200" b="0" i="0" u="none" strike="noStrike" cap="none">
                <a:solidFill>
                  <a:schemeClr val="lt1"/>
                </a:solidFill>
                <a:latin typeface="Joti One"/>
                <a:ea typeface="Joti One"/>
                <a:cs typeface="Joti One"/>
                <a:sym typeface="Joti One"/>
              </a:defRPr>
            </a:lvl5pPr>
            <a:lvl6pPr marR="0" lvl="5" algn="r" rtl="0">
              <a:lnSpc>
                <a:spcPct val="100000"/>
              </a:lnSpc>
              <a:spcBef>
                <a:spcPts val="0"/>
              </a:spcBef>
              <a:spcAft>
                <a:spcPts val="0"/>
              </a:spcAft>
              <a:buClr>
                <a:schemeClr val="lt1"/>
              </a:buClr>
              <a:buSzPts val="7200"/>
              <a:buFont typeface="Joti One"/>
              <a:buNone/>
              <a:defRPr sz="7200" b="0" i="0" u="none" strike="noStrike" cap="none">
                <a:solidFill>
                  <a:schemeClr val="lt1"/>
                </a:solidFill>
                <a:latin typeface="Joti One"/>
                <a:ea typeface="Joti One"/>
                <a:cs typeface="Joti One"/>
                <a:sym typeface="Joti One"/>
              </a:defRPr>
            </a:lvl6pPr>
            <a:lvl7pPr marR="0" lvl="6" algn="r" rtl="0">
              <a:lnSpc>
                <a:spcPct val="100000"/>
              </a:lnSpc>
              <a:spcBef>
                <a:spcPts val="0"/>
              </a:spcBef>
              <a:spcAft>
                <a:spcPts val="0"/>
              </a:spcAft>
              <a:buClr>
                <a:schemeClr val="lt1"/>
              </a:buClr>
              <a:buSzPts val="7200"/>
              <a:buFont typeface="Joti One"/>
              <a:buNone/>
              <a:defRPr sz="7200" b="0" i="0" u="none" strike="noStrike" cap="none">
                <a:solidFill>
                  <a:schemeClr val="lt1"/>
                </a:solidFill>
                <a:latin typeface="Joti One"/>
                <a:ea typeface="Joti One"/>
                <a:cs typeface="Joti One"/>
                <a:sym typeface="Joti One"/>
              </a:defRPr>
            </a:lvl7pPr>
            <a:lvl8pPr marR="0" lvl="7" algn="r" rtl="0">
              <a:lnSpc>
                <a:spcPct val="100000"/>
              </a:lnSpc>
              <a:spcBef>
                <a:spcPts val="0"/>
              </a:spcBef>
              <a:spcAft>
                <a:spcPts val="0"/>
              </a:spcAft>
              <a:buClr>
                <a:schemeClr val="lt1"/>
              </a:buClr>
              <a:buSzPts val="7200"/>
              <a:buFont typeface="Joti One"/>
              <a:buNone/>
              <a:defRPr sz="7200" b="0" i="0" u="none" strike="noStrike" cap="none">
                <a:solidFill>
                  <a:schemeClr val="lt1"/>
                </a:solidFill>
                <a:latin typeface="Joti One"/>
                <a:ea typeface="Joti One"/>
                <a:cs typeface="Joti One"/>
                <a:sym typeface="Joti One"/>
              </a:defRPr>
            </a:lvl8pPr>
            <a:lvl9pPr marR="0" lvl="8" algn="r" rtl="0">
              <a:lnSpc>
                <a:spcPct val="100000"/>
              </a:lnSpc>
              <a:spcBef>
                <a:spcPts val="0"/>
              </a:spcBef>
              <a:spcAft>
                <a:spcPts val="0"/>
              </a:spcAft>
              <a:buClr>
                <a:schemeClr val="lt1"/>
              </a:buClr>
              <a:buSzPts val="7200"/>
              <a:buFont typeface="Joti One"/>
              <a:buNone/>
              <a:defRPr sz="7200" b="0" i="0" u="none" strike="noStrike" cap="none">
                <a:solidFill>
                  <a:schemeClr val="lt1"/>
                </a:solidFill>
                <a:latin typeface="Joti One"/>
                <a:ea typeface="Joti One"/>
                <a:cs typeface="Joti One"/>
                <a:sym typeface="Joti One"/>
              </a:defRPr>
            </a:lvl9pPr>
          </a:lstStyle>
          <a:p>
            <a:r>
              <a:rPr lang="en" sz="4400"/>
              <a:t>02</a:t>
            </a:r>
          </a:p>
        </p:txBody>
      </p:sp>
      <p:sp>
        <p:nvSpPr>
          <p:cNvPr id="23" name="Google Shape;503;p31">
            <a:extLst>
              <a:ext uri="{FF2B5EF4-FFF2-40B4-BE49-F238E27FC236}">
                <a16:creationId xmlns:a16="http://schemas.microsoft.com/office/drawing/2014/main" id="{00F68ABF-E6B5-E9A9-98A2-BF2D02364C6D}"/>
              </a:ext>
            </a:extLst>
          </p:cNvPr>
          <p:cNvSpPr txBox="1">
            <a:spLocks/>
          </p:cNvSpPr>
          <p:nvPr/>
        </p:nvSpPr>
        <p:spPr>
          <a:xfrm>
            <a:off x="817360" y="1069565"/>
            <a:ext cx="2906798" cy="426163"/>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400"/>
              <a:buFont typeface="Sue Ellen Francisco"/>
              <a:buNone/>
              <a:defRPr sz="2400" b="0" i="0" u="none" strike="noStrike" cap="none">
                <a:solidFill>
                  <a:schemeClr val="accent1"/>
                </a:solidFill>
                <a:latin typeface="Sue Ellen Francisco"/>
                <a:ea typeface="Sue Ellen Francisco"/>
                <a:cs typeface="Sue Ellen Francisco"/>
                <a:sym typeface="Sue Ellen Francisco"/>
              </a:defRPr>
            </a:lvl1pPr>
            <a:lvl2pPr marR="0" lvl="1" algn="r" rtl="0">
              <a:lnSpc>
                <a:spcPct val="100000"/>
              </a:lnSpc>
              <a:spcBef>
                <a:spcPts val="0"/>
              </a:spcBef>
              <a:spcAft>
                <a:spcPts val="0"/>
              </a:spcAft>
              <a:buClr>
                <a:schemeClr val="lt1"/>
              </a:buClr>
              <a:buSzPts val="1400"/>
              <a:buFont typeface="Joti One"/>
              <a:buNone/>
              <a:defRPr sz="1400" b="0" i="0" u="none" strike="noStrike" cap="none">
                <a:solidFill>
                  <a:schemeClr val="lt1"/>
                </a:solidFill>
                <a:latin typeface="Joti One"/>
                <a:ea typeface="Joti One"/>
                <a:cs typeface="Joti One"/>
                <a:sym typeface="Joti One"/>
              </a:defRPr>
            </a:lvl2pPr>
            <a:lvl3pPr marR="0" lvl="2" algn="r" rtl="0">
              <a:lnSpc>
                <a:spcPct val="100000"/>
              </a:lnSpc>
              <a:spcBef>
                <a:spcPts val="0"/>
              </a:spcBef>
              <a:spcAft>
                <a:spcPts val="0"/>
              </a:spcAft>
              <a:buClr>
                <a:schemeClr val="lt1"/>
              </a:buClr>
              <a:buSzPts val="1400"/>
              <a:buFont typeface="Joti One"/>
              <a:buNone/>
              <a:defRPr sz="1400" b="0" i="0" u="none" strike="noStrike" cap="none">
                <a:solidFill>
                  <a:schemeClr val="lt1"/>
                </a:solidFill>
                <a:latin typeface="Joti One"/>
                <a:ea typeface="Joti One"/>
                <a:cs typeface="Joti One"/>
                <a:sym typeface="Joti One"/>
              </a:defRPr>
            </a:lvl3pPr>
            <a:lvl4pPr marR="0" lvl="3" algn="r" rtl="0">
              <a:lnSpc>
                <a:spcPct val="100000"/>
              </a:lnSpc>
              <a:spcBef>
                <a:spcPts val="0"/>
              </a:spcBef>
              <a:spcAft>
                <a:spcPts val="0"/>
              </a:spcAft>
              <a:buClr>
                <a:schemeClr val="lt1"/>
              </a:buClr>
              <a:buSzPts val="1400"/>
              <a:buFont typeface="Joti One"/>
              <a:buNone/>
              <a:defRPr sz="1400" b="0" i="0" u="none" strike="noStrike" cap="none">
                <a:solidFill>
                  <a:schemeClr val="lt1"/>
                </a:solidFill>
                <a:latin typeface="Joti One"/>
                <a:ea typeface="Joti One"/>
                <a:cs typeface="Joti One"/>
                <a:sym typeface="Joti One"/>
              </a:defRPr>
            </a:lvl4pPr>
            <a:lvl5pPr marR="0" lvl="4" algn="r" rtl="0">
              <a:lnSpc>
                <a:spcPct val="100000"/>
              </a:lnSpc>
              <a:spcBef>
                <a:spcPts val="0"/>
              </a:spcBef>
              <a:spcAft>
                <a:spcPts val="0"/>
              </a:spcAft>
              <a:buClr>
                <a:schemeClr val="lt1"/>
              </a:buClr>
              <a:buSzPts val="1400"/>
              <a:buFont typeface="Joti One"/>
              <a:buNone/>
              <a:defRPr sz="1400" b="0" i="0" u="none" strike="noStrike" cap="none">
                <a:solidFill>
                  <a:schemeClr val="lt1"/>
                </a:solidFill>
                <a:latin typeface="Joti One"/>
                <a:ea typeface="Joti One"/>
                <a:cs typeface="Joti One"/>
                <a:sym typeface="Joti One"/>
              </a:defRPr>
            </a:lvl5pPr>
            <a:lvl6pPr marR="0" lvl="5" algn="r" rtl="0">
              <a:lnSpc>
                <a:spcPct val="100000"/>
              </a:lnSpc>
              <a:spcBef>
                <a:spcPts val="0"/>
              </a:spcBef>
              <a:spcAft>
                <a:spcPts val="0"/>
              </a:spcAft>
              <a:buClr>
                <a:schemeClr val="lt1"/>
              </a:buClr>
              <a:buSzPts val="1400"/>
              <a:buFont typeface="Joti One"/>
              <a:buNone/>
              <a:defRPr sz="1400" b="0" i="0" u="none" strike="noStrike" cap="none">
                <a:solidFill>
                  <a:schemeClr val="lt1"/>
                </a:solidFill>
                <a:latin typeface="Joti One"/>
                <a:ea typeface="Joti One"/>
                <a:cs typeface="Joti One"/>
                <a:sym typeface="Joti One"/>
              </a:defRPr>
            </a:lvl6pPr>
            <a:lvl7pPr marR="0" lvl="6" algn="r" rtl="0">
              <a:lnSpc>
                <a:spcPct val="100000"/>
              </a:lnSpc>
              <a:spcBef>
                <a:spcPts val="0"/>
              </a:spcBef>
              <a:spcAft>
                <a:spcPts val="0"/>
              </a:spcAft>
              <a:buClr>
                <a:schemeClr val="lt1"/>
              </a:buClr>
              <a:buSzPts val="1400"/>
              <a:buFont typeface="Joti One"/>
              <a:buNone/>
              <a:defRPr sz="1400" b="0" i="0" u="none" strike="noStrike" cap="none">
                <a:solidFill>
                  <a:schemeClr val="lt1"/>
                </a:solidFill>
                <a:latin typeface="Joti One"/>
                <a:ea typeface="Joti One"/>
                <a:cs typeface="Joti One"/>
                <a:sym typeface="Joti One"/>
              </a:defRPr>
            </a:lvl7pPr>
            <a:lvl8pPr marR="0" lvl="7" algn="r" rtl="0">
              <a:lnSpc>
                <a:spcPct val="100000"/>
              </a:lnSpc>
              <a:spcBef>
                <a:spcPts val="0"/>
              </a:spcBef>
              <a:spcAft>
                <a:spcPts val="0"/>
              </a:spcAft>
              <a:buClr>
                <a:schemeClr val="lt1"/>
              </a:buClr>
              <a:buSzPts val="1400"/>
              <a:buFont typeface="Joti One"/>
              <a:buNone/>
              <a:defRPr sz="1400" b="0" i="0" u="none" strike="noStrike" cap="none">
                <a:solidFill>
                  <a:schemeClr val="lt1"/>
                </a:solidFill>
                <a:latin typeface="Joti One"/>
                <a:ea typeface="Joti One"/>
                <a:cs typeface="Joti One"/>
                <a:sym typeface="Joti One"/>
              </a:defRPr>
            </a:lvl8pPr>
            <a:lvl9pPr marR="0" lvl="8" algn="r" rtl="0">
              <a:lnSpc>
                <a:spcPct val="100000"/>
              </a:lnSpc>
              <a:spcBef>
                <a:spcPts val="0"/>
              </a:spcBef>
              <a:spcAft>
                <a:spcPts val="0"/>
              </a:spcAft>
              <a:buClr>
                <a:schemeClr val="lt1"/>
              </a:buClr>
              <a:buSzPts val="1400"/>
              <a:buFont typeface="Joti One"/>
              <a:buNone/>
              <a:defRPr sz="1400" b="0" i="0" u="none" strike="noStrike" cap="none">
                <a:solidFill>
                  <a:schemeClr val="lt1"/>
                </a:solidFill>
                <a:latin typeface="Joti One"/>
                <a:ea typeface="Joti One"/>
                <a:cs typeface="Joti One"/>
                <a:sym typeface="Joti One"/>
              </a:defRPr>
            </a:lvl9pPr>
          </a:lstStyle>
          <a:p>
            <a:r>
              <a:rPr lang="en-US"/>
              <a:t>OBTAINED DATA STATISTIC</a:t>
            </a:r>
          </a:p>
        </p:txBody>
      </p:sp>
      <p:sp>
        <p:nvSpPr>
          <p:cNvPr id="24" name="Google Shape;505;p31">
            <a:extLst>
              <a:ext uri="{FF2B5EF4-FFF2-40B4-BE49-F238E27FC236}">
                <a16:creationId xmlns:a16="http://schemas.microsoft.com/office/drawing/2014/main" id="{41C32543-D112-BEDF-4B7A-DF54465DFC3E}"/>
              </a:ext>
            </a:extLst>
          </p:cNvPr>
          <p:cNvSpPr txBox="1">
            <a:spLocks/>
          </p:cNvSpPr>
          <p:nvPr/>
        </p:nvSpPr>
        <p:spPr>
          <a:xfrm>
            <a:off x="1122907" y="1521816"/>
            <a:ext cx="957594" cy="72982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7200"/>
              <a:buFont typeface="Sue Ellen Francisco"/>
              <a:buNone/>
              <a:defRPr sz="5800" b="0" i="0" u="none" strike="noStrike" cap="none">
                <a:solidFill>
                  <a:schemeClr val="accent1"/>
                </a:solidFill>
                <a:latin typeface="Sue Ellen Francisco"/>
                <a:ea typeface="Sue Ellen Francisco"/>
                <a:cs typeface="Sue Ellen Francisco"/>
                <a:sym typeface="Sue Ellen Francisco"/>
              </a:defRPr>
            </a:lvl1pPr>
            <a:lvl2pPr marR="0" lvl="1" algn="r" rtl="0">
              <a:lnSpc>
                <a:spcPct val="100000"/>
              </a:lnSpc>
              <a:spcBef>
                <a:spcPts val="0"/>
              </a:spcBef>
              <a:spcAft>
                <a:spcPts val="0"/>
              </a:spcAft>
              <a:buClr>
                <a:schemeClr val="lt1"/>
              </a:buClr>
              <a:buSzPts val="7200"/>
              <a:buFont typeface="Joti One"/>
              <a:buNone/>
              <a:defRPr sz="7200" b="0" i="0" u="none" strike="noStrike" cap="none">
                <a:solidFill>
                  <a:schemeClr val="lt1"/>
                </a:solidFill>
                <a:latin typeface="Joti One"/>
                <a:ea typeface="Joti One"/>
                <a:cs typeface="Joti One"/>
                <a:sym typeface="Joti One"/>
              </a:defRPr>
            </a:lvl2pPr>
            <a:lvl3pPr marR="0" lvl="2" algn="r" rtl="0">
              <a:lnSpc>
                <a:spcPct val="100000"/>
              </a:lnSpc>
              <a:spcBef>
                <a:spcPts val="0"/>
              </a:spcBef>
              <a:spcAft>
                <a:spcPts val="0"/>
              </a:spcAft>
              <a:buClr>
                <a:schemeClr val="lt1"/>
              </a:buClr>
              <a:buSzPts val="7200"/>
              <a:buFont typeface="Joti One"/>
              <a:buNone/>
              <a:defRPr sz="7200" b="0" i="0" u="none" strike="noStrike" cap="none">
                <a:solidFill>
                  <a:schemeClr val="lt1"/>
                </a:solidFill>
                <a:latin typeface="Joti One"/>
                <a:ea typeface="Joti One"/>
                <a:cs typeface="Joti One"/>
                <a:sym typeface="Joti One"/>
              </a:defRPr>
            </a:lvl3pPr>
            <a:lvl4pPr marR="0" lvl="3" algn="r" rtl="0">
              <a:lnSpc>
                <a:spcPct val="100000"/>
              </a:lnSpc>
              <a:spcBef>
                <a:spcPts val="0"/>
              </a:spcBef>
              <a:spcAft>
                <a:spcPts val="0"/>
              </a:spcAft>
              <a:buClr>
                <a:schemeClr val="lt1"/>
              </a:buClr>
              <a:buSzPts val="7200"/>
              <a:buFont typeface="Joti One"/>
              <a:buNone/>
              <a:defRPr sz="7200" b="0" i="0" u="none" strike="noStrike" cap="none">
                <a:solidFill>
                  <a:schemeClr val="lt1"/>
                </a:solidFill>
                <a:latin typeface="Joti One"/>
                <a:ea typeface="Joti One"/>
                <a:cs typeface="Joti One"/>
                <a:sym typeface="Joti One"/>
              </a:defRPr>
            </a:lvl4pPr>
            <a:lvl5pPr marR="0" lvl="4" algn="r" rtl="0">
              <a:lnSpc>
                <a:spcPct val="100000"/>
              </a:lnSpc>
              <a:spcBef>
                <a:spcPts val="0"/>
              </a:spcBef>
              <a:spcAft>
                <a:spcPts val="0"/>
              </a:spcAft>
              <a:buClr>
                <a:schemeClr val="lt1"/>
              </a:buClr>
              <a:buSzPts val="7200"/>
              <a:buFont typeface="Joti One"/>
              <a:buNone/>
              <a:defRPr sz="7200" b="0" i="0" u="none" strike="noStrike" cap="none">
                <a:solidFill>
                  <a:schemeClr val="lt1"/>
                </a:solidFill>
                <a:latin typeface="Joti One"/>
                <a:ea typeface="Joti One"/>
                <a:cs typeface="Joti One"/>
                <a:sym typeface="Joti One"/>
              </a:defRPr>
            </a:lvl5pPr>
            <a:lvl6pPr marR="0" lvl="5" algn="r" rtl="0">
              <a:lnSpc>
                <a:spcPct val="100000"/>
              </a:lnSpc>
              <a:spcBef>
                <a:spcPts val="0"/>
              </a:spcBef>
              <a:spcAft>
                <a:spcPts val="0"/>
              </a:spcAft>
              <a:buClr>
                <a:schemeClr val="lt1"/>
              </a:buClr>
              <a:buSzPts val="7200"/>
              <a:buFont typeface="Joti One"/>
              <a:buNone/>
              <a:defRPr sz="7200" b="0" i="0" u="none" strike="noStrike" cap="none">
                <a:solidFill>
                  <a:schemeClr val="lt1"/>
                </a:solidFill>
                <a:latin typeface="Joti One"/>
                <a:ea typeface="Joti One"/>
                <a:cs typeface="Joti One"/>
                <a:sym typeface="Joti One"/>
              </a:defRPr>
            </a:lvl6pPr>
            <a:lvl7pPr marR="0" lvl="6" algn="r" rtl="0">
              <a:lnSpc>
                <a:spcPct val="100000"/>
              </a:lnSpc>
              <a:spcBef>
                <a:spcPts val="0"/>
              </a:spcBef>
              <a:spcAft>
                <a:spcPts val="0"/>
              </a:spcAft>
              <a:buClr>
                <a:schemeClr val="lt1"/>
              </a:buClr>
              <a:buSzPts val="7200"/>
              <a:buFont typeface="Joti One"/>
              <a:buNone/>
              <a:defRPr sz="7200" b="0" i="0" u="none" strike="noStrike" cap="none">
                <a:solidFill>
                  <a:schemeClr val="lt1"/>
                </a:solidFill>
                <a:latin typeface="Joti One"/>
                <a:ea typeface="Joti One"/>
                <a:cs typeface="Joti One"/>
                <a:sym typeface="Joti One"/>
              </a:defRPr>
            </a:lvl7pPr>
            <a:lvl8pPr marR="0" lvl="7" algn="r" rtl="0">
              <a:lnSpc>
                <a:spcPct val="100000"/>
              </a:lnSpc>
              <a:spcBef>
                <a:spcPts val="0"/>
              </a:spcBef>
              <a:spcAft>
                <a:spcPts val="0"/>
              </a:spcAft>
              <a:buClr>
                <a:schemeClr val="lt1"/>
              </a:buClr>
              <a:buSzPts val="7200"/>
              <a:buFont typeface="Joti One"/>
              <a:buNone/>
              <a:defRPr sz="7200" b="0" i="0" u="none" strike="noStrike" cap="none">
                <a:solidFill>
                  <a:schemeClr val="lt1"/>
                </a:solidFill>
                <a:latin typeface="Joti One"/>
                <a:ea typeface="Joti One"/>
                <a:cs typeface="Joti One"/>
                <a:sym typeface="Joti One"/>
              </a:defRPr>
            </a:lvl8pPr>
            <a:lvl9pPr marR="0" lvl="8" algn="r" rtl="0">
              <a:lnSpc>
                <a:spcPct val="100000"/>
              </a:lnSpc>
              <a:spcBef>
                <a:spcPts val="0"/>
              </a:spcBef>
              <a:spcAft>
                <a:spcPts val="0"/>
              </a:spcAft>
              <a:buClr>
                <a:schemeClr val="lt1"/>
              </a:buClr>
              <a:buSzPts val="7200"/>
              <a:buFont typeface="Joti One"/>
              <a:buNone/>
              <a:defRPr sz="7200" b="0" i="0" u="none" strike="noStrike" cap="none">
                <a:solidFill>
                  <a:schemeClr val="lt1"/>
                </a:solidFill>
                <a:latin typeface="Joti One"/>
                <a:ea typeface="Joti One"/>
                <a:cs typeface="Joti One"/>
                <a:sym typeface="Joti One"/>
              </a:defRPr>
            </a:lvl9pPr>
          </a:lstStyle>
          <a:p>
            <a:r>
              <a:rPr lang="en" sz="4400"/>
              <a:t>03</a:t>
            </a:r>
          </a:p>
        </p:txBody>
      </p:sp>
      <p:sp>
        <p:nvSpPr>
          <p:cNvPr id="25" name="Google Shape;505;p31">
            <a:extLst>
              <a:ext uri="{FF2B5EF4-FFF2-40B4-BE49-F238E27FC236}">
                <a16:creationId xmlns:a16="http://schemas.microsoft.com/office/drawing/2014/main" id="{C7F26020-7E6F-BB62-55CF-54DD92F91D97}"/>
              </a:ext>
            </a:extLst>
          </p:cNvPr>
          <p:cNvSpPr txBox="1">
            <a:spLocks/>
          </p:cNvSpPr>
          <p:nvPr/>
        </p:nvSpPr>
        <p:spPr>
          <a:xfrm>
            <a:off x="2133841" y="2227755"/>
            <a:ext cx="957594" cy="72982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7200"/>
              <a:buFont typeface="Sue Ellen Francisco"/>
              <a:buNone/>
              <a:defRPr sz="5800" b="0" i="0" u="none" strike="noStrike" cap="none">
                <a:solidFill>
                  <a:schemeClr val="accent1"/>
                </a:solidFill>
                <a:latin typeface="Sue Ellen Francisco"/>
                <a:ea typeface="Sue Ellen Francisco"/>
                <a:cs typeface="Sue Ellen Francisco"/>
                <a:sym typeface="Sue Ellen Francisco"/>
              </a:defRPr>
            </a:lvl1pPr>
            <a:lvl2pPr marR="0" lvl="1" algn="r" rtl="0">
              <a:lnSpc>
                <a:spcPct val="100000"/>
              </a:lnSpc>
              <a:spcBef>
                <a:spcPts val="0"/>
              </a:spcBef>
              <a:spcAft>
                <a:spcPts val="0"/>
              </a:spcAft>
              <a:buClr>
                <a:schemeClr val="lt1"/>
              </a:buClr>
              <a:buSzPts val="7200"/>
              <a:buFont typeface="Joti One"/>
              <a:buNone/>
              <a:defRPr sz="7200" b="0" i="0" u="none" strike="noStrike" cap="none">
                <a:solidFill>
                  <a:schemeClr val="lt1"/>
                </a:solidFill>
                <a:latin typeface="Joti One"/>
                <a:ea typeface="Joti One"/>
                <a:cs typeface="Joti One"/>
                <a:sym typeface="Joti One"/>
              </a:defRPr>
            </a:lvl2pPr>
            <a:lvl3pPr marR="0" lvl="2" algn="r" rtl="0">
              <a:lnSpc>
                <a:spcPct val="100000"/>
              </a:lnSpc>
              <a:spcBef>
                <a:spcPts val="0"/>
              </a:spcBef>
              <a:spcAft>
                <a:spcPts val="0"/>
              </a:spcAft>
              <a:buClr>
                <a:schemeClr val="lt1"/>
              </a:buClr>
              <a:buSzPts val="7200"/>
              <a:buFont typeface="Joti One"/>
              <a:buNone/>
              <a:defRPr sz="7200" b="0" i="0" u="none" strike="noStrike" cap="none">
                <a:solidFill>
                  <a:schemeClr val="lt1"/>
                </a:solidFill>
                <a:latin typeface="Joti One"/>
                <a:ea typeface="Joti One"/>
                <a:cs typeface="Joti One"/>
                <a:sym typeface="Joti One"/>
              </a:defRPr>
            </a:lvl3pPr>
            <a:lvl4pPr marR="0" lvl="3" algn="r" rtl="0">
              <a:lnSpc>
                <a:spcPct val="100000"/>
              </a:lnSpc>
              <a:spcBef>
                <a:spcPts val="0"/>
              </a:spcBef>
              <a:spcAft>
                <a:spcPts val="0"/>
              </a:spcAft>
              <a:buClr>
                <a:schemeClr val="lt1"/>
              </a:buClr>
              <a:buSzPts val="7200"/>
              <a:buFont typeface="Joti One"/>
              <a:buNone/>
              <a:defRPr sz="7200" b="0" i="0" u="none" strike="noStrike" cap="none">
                <a:solidFill>
                  <a:schemeClr val="lt1"/>
                </a:solidFill>
                <a:latin typeface="Joti One"/>
                <a:ea typeface="Joti One"/>
                <a:cs typeface="Joti One"/>
                <a:sym typeface="Joti One"/>
              </a:defRPr>
            </a:lvl4pPr>
            <a:lvl5pPr marR="0" lvl="4" algn="r" rtl="0">
              <a:lnSpc>
                <a:spcPct val="100000"/>
              </a:lnSpc>
              <a:spcBef>
                <a:spcPts val="0"/>
              </a:spcBef>
              <a:spcAft>
                <a:spcPts val="0"/>
              </a:spcAft>
              <a:buClr>
                <a:schemeClr val="lt1"/>
              </a:buClr>
              <a:buSzPts val="7200"/>
              <a:buFont typeface="Joti One"/>
              <a:buNone/>
              <a:defRPr sz="7200" b="0" i="0" u="none" strike="noStrike" cap="none">
                <a:solidFill>
                  <a:schemeClr val="lt1"/>
                </a:solidFill>
                <a:latin typeface="Joti One"/>
                <a:ea typeface="Joti One"/>
                <a:cs typeface="Joti One"/>
                <a:sym typeface="Joti One"/>
              </a:defRPr>
            </a:lvl5pPr>
            <a:lvl6pPr marR="0" lvl="5" algn="r" rtl="0">
              <a:lnSpc>
                <a:spcPct val="100000"/>
              </a:lnSpc>
              <a:spcBef>
                <a:spcPts val="0"/>
              </a:spcBef>
              <a:spcAft>
                <a:spcPts val="0"/>
              </a:spcAft>
              <a:buClr>
                <a:schemeClr val="lt1"/>
              </a:buClr>
              <a:buSzPts val="7200"/>
              <a:buFont typeface="Joti One"/>
              <a:buNone/>
              <a:defRPr sz="7200" b="0" i="0" u="none" strike="noStrike" cap="none">
                <a:solidFill>
                  <a:schemeClr val="lt1"/>
                </a:solidFill>
                <a:latin typeface="Joti One"/>
                <a:ea typeface="Joti One"/>
                <a:cs typeface="Joti One"/>
                <a:sym typeface="Joti One"/>
              </a:defRPr>
            </a:lvl6pPr>
            <a:lvl7pPr marR="0" lvl="6" algn="r" rtl="0">
              <a:lnSpc>
                <a:spcPct val="100000"/>
              </a:lnSpc>
              <a:spcBef>
                <a:spcPts val="0"/>
              </a:spcBef>
              <a:spcAft>
                <a:spcPts val="0"/>
              </a:spcAft>
              <a:buClr>
                <a:schemeClr val="lt1"/>
              </a:buClr>
              <a:buSzPts val="7200"/>
              <a:buFont typeface="Joti One"/>
              <a:buNone/>
              <a:defRPr sz="7200" b="0" i="0" u="none" strike="noStrike" cap="none">
                <a:solidFill>
                  <a:schemeClr val="lt1"/>
                </a:solidFill>
                <a:latin typeface="Joti One"/>
                <a:ea typeface="Joti One"/>
                <a:cs typeface="Joti One"/>
                <a:sym typeface="Joti One"/>
              </a:defRPr>
            </a:lvl7pPr>
            <a:lvl8pPr marR="0" lvl="7" algn="r" rtl="0">
              <a:lnSpc>
                <a:spcPct val="100000"/>
              </a:lnSpc>
              <a:spcBef>
                <a:spcPts val="0"/>
              </a:spcBef>
              <a:spcAft>
                <a:spcPts val="0"/>
              </a:spcAft>
              <a:buClr>
                <a:schemeClr val="lt1"/>
              </a:buClr>
              <a:buSzPts val="7200"/>
              <a:buFont typeface="Joti One"/>
              <a:buNone/>
              <a:defRPr sz="7200" b="0" i="0" u="none" strike="noStrike" cap="none">
                <a:solidFill>
                  <a:schemeClr val="lt1"/>
                </a:solidFill>
                <a:latin typeface="Joti One"/>
                <a:ea typeface="Joti One"/>
                <a:cs typeface="Joti One"/>
                <a:sym typeface="Joti One"/>
              </a:defRPr>
            </a:lvl8pPr>
            <a:lvl9pPr marR="0" lvl="8" algn="r" rtl="0">
              <a:lnSpc>
                <a:spcPct val="100000"/>
              </a:lnSpc>
              <a:spcBef>
                <a:spcPts val="0"/>
              </a:spcBef>
              <a:spcAft>
                <a:spcPts val="0"/>
              </a:spcAft>
              <a:buClr>
                <a:schemeClr val="lt1"/>
              </a:buClr>
              <a:buSzPts val="7200"/>
              <a:buFont typeface="Joti One"/>
              <a:buNone/>
              <a:defRPr sz="7200" b="0" i="0" u="none" strike="noStrike" cap="none">
                <a:solidFill>
                  <a:schemeClr val="lt1"/>
                </a:solidFill>
                <a:latin typeface="Joti One"/>
                <a:ea typeface="Joti One"/>
                <a:cs typeface="Joti One"/>
                <a:sym typeface="Joti One"/>
              </a:defRPr>
            </a:lvl9pPr>
          </a:lstStyle>
          <a:p>
            <a:r>
              <a:rPr lang="en" sz="4400"/>
              <a:t>04</a:t>
            </a:r>
          </a:p>
        </p:txBody>
      </p:sp>
      <p:sp>
        <p:nvSpPr>
          <p:cNvPr id="26" name="Google Shape;505;p31">
            <a:extLst>
              <a:ext uri="{FF2B5EF4-FFF2-40B4-BE49-F238E27FC236}">
                <a16:creationId xmlns:a16="http://schemas.microsoft.com/office/drawing/2014/main" id="{025A870F-4BD5-EFF5-A8A1-7FF12316DB54}"/>
              </a:ext>
            </a:extLst>
          </p:cNvPr>
          <p:cNvSpPr txBox="1">
            <a:spLocks/>
          </p:cNvSpPr>
          <p:nvPr/>
        </p:nvSpPr>
        <p:spPr>
          <a:xfrm>
            <a:off x="3236477" y="2939615"/>
            <a:ext cx="957594" cy="72982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7200"/>
              <a:buFont typeface="Sue Ellen Francisco"/>
              <a:buNone/>
              <a:defRPr sz="5800" b="0" i="0" u="none" strike="noStrike" cap="none">
                <a:solidFill>
                  <a:schemeClr val="accent1"/>
                </a:solidFill>
                <a:latin typeface="Sue Ellen Francisco"/>
                <a:ea typeface="Sue Ellen Francisco"/>
                <a:cs typeface="Sue Ellen Francisco"/>
                <a:sym typeface="Sue Ellen Francisco"/>
              </a:defRPr>
            </a:lvl1pPr>
            <a:lvl2pPr marR="0" lvl="1" algn="r" rtl="0">
              <a:lnSpc>
                <a:spcPct val="100000"/>
              </a:lnSpc>
              <a:spcBef>
                <a:spcPts val="0"/>
              </a:spcBef>
              <a:spcAft>
                <a:spcPts val="0"/>
              </a:spcAft>
              <a:buClr>
                <a:schemeClr val="lt1"/>
              </a:buClr>
              <a:buSzPts val="7200"/>
              <a:buFont typeface="Joti One"/>
              <a:buNone/>
              <a:defRPr sz="7200" b="0" i="0" u="none" strike="noStrike" cap="none">
                <a:solidFill>
                  <a:schemeClr val="lt1"/>
                </a:solidFill>
                <a:latin typeface="Joti One"/>
                <a:ea typeface="Joti One"/>
                <a:cs typeface="Joti One"/>
                <a:sym typeface="Joti One"/>
              </a:defRPr>
            </a:lvl2pPr>
            <a:lvl3pPr marR="0" lvl="2" algn="r" rtl="0">
              <a:lnSpc>
                <a:spcPct val="100000"/>
              </a:lnSpc>
              <a:spcBef>
                <a:spcPts val="0"/>
              </a:spcBef>
              <a:spcAft>
                <a:spcPts val="0"/>
              </a:spcAft>
              <a:buClr>
                <a:schemeClr val="lt1"/>
              </a:buClr>
              <a:buSzPts val="7200"/>
              <a:buFont typeface="Joti One"/>
              <a:buNone/>
              <a:defRPr sz="7200" b="0" i="0" u="none" strike="noStrike" cap="none">
                <a:solidFill>
                  <a:schemeClr val="lt1"/>
                </a:solidFill>
                <a:latin typeface="Joti One"/>
                <a:ea typeface="Joti One"/>
                <a:cs typeface="Joti One"/>
                <a:sym typeface="Joti One"/>
              </a:defRPr>
            </a:lvl3pPr>
            <a:lvl4pPr marR="0" lvl="3" algn="r" rtl="0">
              <a:lnSpc>
                <a:spcPct val="100000"/>
              </a:lnSpc>
              <a:spcBef>
                <a:spcPts val="0"/>
              </a:spcBef>
              <a:spcAft>
                <a:spcPts val="0"/>
              </a:spcAft>
              <a:buClr>
                <a:schemeClr val="lt1"/>
              </a:buClr>
              <a:buSzPts val="7200"/>
              <a:buFont typeface="Joti One"/>
              <a:buNone/>
              <a:defRPr sz="7200" b="0" i="0" u="none" strike="noStrike" cap="none">
                <a:solidFill>
                  <a:schemeClr val="lt1"/>
                </a:solidFill>
                <a:latin typeface="Joti One"/>
                <a:ea typeface="Joti One"/>
                <a:cs typeface="Joti One"/>
                <a:sym typeface="Joti One"/>
              </a:defRPr>
            </a:lvl4pPr>
            <a:lvl5pPr marR="0" lvl="4" algn="r" rtl="0">
              <a:lnSpc>
                <a:spcPct val="100000"/>
              </a:lnSpc>
              <a:spcBef>
                <a:spcPts val="0"/>
              </a:spcBef>
              <a:spcAft>
                <a:spcPts val="0"/>
              </a:spcAft>
              <a:buClr>
                <a:schemeClr val="lt1"/>
              </a:buClr>
              <a:buSzPts val="7200"/>
              <a:buFont typeface="Joti One"/>
              <a:buNone/>
              <a:defRPr sz="7200" b="0" i="0" u="none" strike="noStrike" cap="none">
                <a:solidFill>
                  <a:schemeClr val="lt1"/>
                </a:solidFill>
                <a:latin typeface="Joti One"/>
                <a:ea typeface="Joti One"/>
                <a:cs typeface="Joti One"/>
                <a:sym typeface="Joti One"/>
              </a:defRPr>
            </a:lvl5pPr>
            <a:lvl6pPr marR="0" lvl="5" algn="r" rtl="0">
              <a:lnSpc>
                <a:spcPct val="100000"/>
              </a:lnSpc>
              <a:spcBef>
                <a:spcPts val="0"/>
              </a:spcBef>
              <a:spcAft>
                <a:spcPts val="0"/>
              </a:spcAft>
              <a:buClr>
                <a:schemeClr val="lt1"/>
              </a:buClr>
              <a:buSzPts val="7200"/>
              <a:buFont typeface="Joti One"/>
              <a:buNone/>
              <a:defRPr sz="7200" b="0" i="0" u="none" strike="noStrike" cap="none">
                <a:solidFill>
                  <a:schemeClr val="lt1"/>
                </a:solidFill>
                <a:latin typeface="Joti One"/>
                <a:ea typeface="Joti One"/>
                <a:cs typeface="Joti One"/>
                <a:sym typeface="Joti One"/>
              </a:defRPr>
            </a:lvl6pPr>
            <a:lvl7pPr marR="0" lvl="6" algn="r" rtl="0">
              <a:lnSpc>
                <a:spcPct val="100000"/>
              </a:lnSpc>
              <a:spcBef>
                <a:spcPts val="0"/>
              </a:spcBef>
              <a:spcAft>
                <a:spcPts val="0"/>
              </a:spcAft>
              <a:buClr>
                <a:schemeClr val="lt1"/>
              </a:buClr>
              <a:buSzPts val="7200"/>
              <a:buFont typeface="Joti One"/>
              <a:buNone/>
              <a:defRPr sz="7200" b="0" i="0" u="none" strike="noStrike" cap="none">
                <a:solidFill>
                  <a:schemeClr val="lt1"/>
                </a:solidFill>
                <a:latin typeface="Joti One"/>
                <a:ea typeface="Joti One"/>
                <a:cs typeface="Joti One"/>
                <a:sym typeface="Joti One"/>
              </a:defRPr>
            </a:lvl7pPr>
            <a:lvl8pPr marR="0" lvl="7" algn="r" rtl="0">
              <a:lnSpc>
                <a:spcPct val="100000"/>
              </a:lnSpc>
              <a:spcBef>
                <a:spcPts val="0"/>
              </a:spcBef>
              <a:spcAft>
                <a:spcPts val="0"/>
              </a:spcAft>
              <a:buClr>
                <a:schemeClr val="lt1"/>
              </a:buClr>
              <a:buSzPts val="7200"/>
              <a:buFont typeface="Joti One"/>
              <a:buNone/>
              <a:defRPr sz="7200" b="0" i="0" u="none" strike="noStrike" cap="none">
                <a:solidFill>
                  <a:schemeClr val="lt1"/>
                </a:solidFill>
                <a:latin typeface="Joti One"/>
                <a:ea typeface="Joti One"/>
                <a:cs typeface="Joti One"/>
                <a:sym typeface="Joti One"/>
              </a:defRPr>
            </a:lvl8pPr>
            <a:lvl9pPr marR="0" lvl="8" algn="r" rtl="0">
              <a:lnSpc>
                <a:spcPct val="100000"/>
              </a:lnSpc>
              <a:spcBef>
                <a:spcPts val="0"/>
              </a:spcBef>
              <a:spcAft>
                <a:spcPts val="0"/>
              </a:spcAft>
              <a:buClr>
                <a:schemeClr val="lt1"/>
              </a:buClr>
              <a:buSzPts val="7200"/>
              <a:buFont typeface="Joti One"/>
              <a:buNone/>
              <a:defRPr sz="7200" b="0" i="0" u="none" strike="noStrike" cap="none">
                <a:solidFill>
                  <a:schemeClr val="lt1"/>
                </a:solidFill>
                <a:latin typeface="Joti One"/>
                <a:ea typeface="Joti One"/>
                <a:cs typeface="Joti One"/>
                <a:sym typeface="Joti One"/>
              </a:defRPr>
            </a:lvl9pPr>
          </a:lstStyle>
          <a:p>
            <a:r>
              <a:rPr lang="en" sz="4400"/>
              <a:t>05</a:t>
            </a:r>
          </a:p>
        </p:txBody>
      </p:sp>
      <p:sp>
        <p:nvSpPr>
          <p:cNvPr id="27" name="Google Shape;505;p31">
            <a:extLst>
              <a:ext uri="{FF2B5EF4-FFF2-40B4-BE49-F238E27FC236}">
                <a16:creationId xmlns:a16="http://schemas.microsoft.com/office/drawing/2014/main" id="{48027AA6-2DBE-5556-0A68-B699DCDEB3B9}"/>
              </a:ext>
            </a:extLst>
          </p:cNvPr>
          <p:cNvSpPr txBox="1">
            <a:spLocks/>
          </p:cNvSpPr>
          <p:nvPr/>
        </p:nvSpPr>
        <p:spPr>
          <a:xfrm>
            <a:off x="4093203" y="3692180"/>
            <a:ext cx="957594" cy="72982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7200"/>
              <a:buFont typeface="Sue Ellen Francisco"/>
              <a:buNone/>
              <a:defRPr sz="5800" b="0" i="0" u="none" strike="noStrike" cap="none">
                <a:solidFill>
                  <a:schemeClr val="accent1"/>
                </a:solidFill>
                <a:latin typeface="Sue Ellen Francisco"/>
                <a:ea typeface="Sue Ellen Francisco"/>
                <a:cs typeface="Sue Ellen Francisco"/>
                <a:sym typeface="Sue Ellen Francisco"/>
              </a:defRPr>
            </a:lvl1pPr>
            <a:lvl2pPr marR="0" lvl="1" algn="r" rtl="0">
              <a:lnSpc>
                <a:spcPct val="100000"/>
              </a:lnSpc>
              <a:spcBef>
                <a:spcPts val="0"/>
              </a:spcBef>
              <a:spcAft>
                <a:spcPts val="0"/>
              </a:spcAft>
              <a:buClr>
                <a:schemeClr val="lt1"/>
              </a:buClr>
              <a:buSzPts val="7200"/>
              <a:buFont typeface="Joti One"/>
              <a:buNone/>
              <a:defRPr sz="7200" b="0" i="0" u="none" strike="noStrike" cap="none">
                <a:solidFill>
                  <a:schemeClr val="lt1"/>
                </a:solidFill>
                <a:latin typeface="Joti One"/>
                <a:ea typeface="Joti One"/>
                <a:cs typeface="Joti One"/>
                <a:sym typeface="Joti One"/>
              </a:defRPr>
            </a:lvl2pPr>
            <a:lvl3pPr marR="0" lvl="2" algn="r" rtl="0">
              <a:lnSpc>
                <a:spcPct val="100000"/>
              </a:lnSpc>
              <a:spcBef>
                <a:spcPts val="0"/>
              </a:spcBef>
              <a:spcAft>
                <a:spcPts val="0"/>
              </a:spcAft>
              <a:buClr>
                <a:schemeClr val="lt1"/>
              </a:buClr>
              <a:buSzPts val="7200"/>
              <a:buFont typeface="Joti One"/>
              <a:buNone/>
              <a:defRPr sz="7200" b="0" i="0" u="none" strike="noStrike" cap="none">
                <a:solidFill>
                  <a:schemeClr val="lt1"/>
                </a:solidFill>
                <a:latin typeface="Joti One"/>
                <a:ea typeface="Joti One"/>
                <a:cs typeface="Joti One"/>
                <a:sym typeface="Joti One"/>
              </a:defRPr>
            </a:lvl3pPr>
            <a:lvl4pPr marR="0" lvl="3" algn="r" rtl="0">
              <a:lnSpc>
                <a:spcPct val="100000"/>
              </a:lnSpc>
              <a:spcBef>
                <a:spcPts val="0"/>
              </a:spcBef>
              <a:spcAft>
                <a:spcPts val="0"/>
              </a:spcAft>
              <a:buClr>
                <a:schemeClr val="lt1"/>
              </a:buClr>
              <a:buSzPts val="7200"/>
              <a:buFont typeface="Joti One"/>
              <a:buNone/>
              <a:defRPr sz="7200" b="0" i="0" u="none" strike="noStrike" cap="none">
                <a:solidFill>
                  <a:schemeClr val="lt1"/>
                </a:solidFill>
                <a:latin typeface="Joti One"/>
                <a:ea typeface="Joti One"/>
                <a:cs typeface="Joti One"/>
                <a:sym typeface="Joti One"/>
              </a:defRPr>
            </a:lvl4pPr>
            <a:lvl5pPr marR="0" lvl="4" algn="r" rtl="0">
              <a:lnSpc>
                <a:spcPct val="100000"/>
              </a:lnSpc>
              <a:spcBef>
                <a:spcPts val="0"/>
              </a:spcBef>
              <a:spcAft>
                <a:spcPts val="0"/>
              </a:spcAft>
              <a:buClr>
                <a:schemeClr val="lt1"/>
              </a:buClr>
              <a:buSzPts val="7200"/>
              <a:buFont typeface="Joti One"/>
              <a:buNone/>
              <a:defRPr sz="7200" b="0" i="0" u="none" strike="noStrike" cap="none">
                <a:solidFill>
                  <a:schemeClr val="lt1"/>
                </a:solidFill>
                <a:latin typeface="Joti One"/>
                <a:ea typeface="Joti One"/>
                <a:cs typeface="Joti One"/>
                <a:sym typeface="Joti One"/>
              </a:defRPr>
            </a:lvl5pPr>
            <a:lvl6pPr marR="0" lvl="5" algn="r" rtl="0">
              <a:lnSpc>
                <a:spcPct val="100000"/>
              </a:lnSpc>
              <a:spcBef>
                <a:spcPts val="0"/>
              </a:spcBef>
              <a:spcAft>
                <a:spcPts val="0"/>
              </a:spcAft>
              <a:buClr>
                <a:schemeClr val="lt1"/>
              </a:buClr>
              <a:buSzPts val="7200"/>
              <a:buFont typeface="Joti One"/>
              <a:buNone/>
              <a:defRPr sz="7200" b="0" i="0" u="none" strike="noStrike" cap="none">
                <a:solidFill>
                  <a:schemeClr val="lt1"/>
                </a:solidFill>
                <a:latin typeface="Joti One"/>
                <a:ea typeface="Joti One"/>
                <a:cs typeface="Joti One"/>
                <a:sym typeface="Joti One"/>
              </a:defRPr>
            </a:lvl6pPr>
            <a:lvl7pPr marR="0" lvl="6" algn="r" rtl="0">
              <a:lnSpc>
                <a:spcPct val="100000"/>
              </a:lnSpc>
              <a:spcBef>
                <a:spcPts val="0"/>
              </a:spcBef>
              <a:spcAft>
                <a:spcPts val="0"/>
              </a:spcAft>
              <a:buClr>
                <a:schemeClr val="lt1"/>
              </a:buClr>
              <a:buSzPts val="7200"/>
              <a:buFont typeface="Joti One"/>
              <a:buNone/>
              <a:defRPr sz="7200" b="0" i="0" u="none" strike="noStrike" cap="none">
                <a:solidFill>
                  <a:schemeClr val="lt1"/>
                </a:solidFill>
                <a:latin typeface="Joti One"/>
                <a:ea typeface="Joti One"/>
                <a:cs typeface="Joti One"/>
                <a:sym typeface="Joti One"/>
              </a:defRPr>
            </a:lvl7pPr>
            <a:lvl8pPr marR="0" lvl="7" algn="r" rtl="0">
              <a:lnSpc>
                <a:spcPct val="100000"/>
              </a:lnSpc>
              <a:spcBef>
                <a:spcPts val="0"/>
              </a:spcBef>
              <a:spcAft>
                <a:spcPts val="0"/>
              </a:spcAft>
              <a:buClr>
                <a:schemeClr val="lt1"/>
              </a:buClr>
              <a:buSzPts val="7200"/>
              <a:buFont typeface="Joti One"/>
              <a:buNone/>
              <a:defRPr sz="7200" b="0" i="0" u="none" strike="noStrike" cap="none">
                <a:solidFill>
                  <a:schemeClr val="lt1"/>
                </a:solidFill>
                <a:latin typeface="Joti One"/>
                <a:ea typeface="Joti One"/>
                <a:cs typeface="Joti One"/>
                <a:sym typeface="Joti One"/>
              </a:defRPr>
            </a:lvl8pPr>
            <a:lvl9pPr marR="0" lvl="8" algn="r" rtl="0">
              <a:lnSpc>
                <a:spcPct val="100000"/>
              </a:lnSpc>
              <a:spcBef>
                <a:spcPts val="0"/>
              </a:spcBef>
              <a:spcAft>
                <a:spcPts val="0"/>
              </a:spcAft>
              <a:buClr>
                <a:schemeClr val="lt1"/>
              </a:buClr>
              <a:buSzPts val="7200"/>
              <a:buFont typeface="Joti One"/>
              <a:buNone/>
              <a:defRPr sz="7200" b="0" i="0" u="none" strike="noStrike" cap="none">
                <a:solidFill>
                  <a:schemeClr val="lt1"/>
                </a:solidFill>
                <a:latin typeface="Joti One"/>
                <a:ea typeface="Joti One"/>
                <a:cs typeface="Joti One"/>
                <a:sym typeface="Joti One"/>
              </a:defRPr>
            </a:lvl9pPr>
          </a:lstStyle>
          <a:p>
            <a:r>
              <a:rPr lang="en" sz="4400"/>
              <a:t>06</a:t>
            </a:r>
          </a:p>
        </p:txBody>
      </p:sp>
      <p:sp>
        <p:nvSpPr>
          <p:cNvPr id="28" name="Google Shape;505;p31">
            <a:extLst>
              <a:ext uri="{FF2B5EF4-FFF2-40B4-BE49-F238E27FC236}">
                <a16:creationId xmlns:a16="http://schemas.microsoft.com/office/drawing/2014/main" id="{DDF13D31-14F1-22F4-CF09-4BBD536B568B}"/>
              </a:ext>
            </a:extLst>
          </p:cNvPr>
          <p:cNvSpPr txBox="1">
            <a:spLocks/>
          </p:cNvSpPr>
          <p:nvPr/>
        </p:nvSpPr>
        <p:spPr>
          <a:xfrm>
            <a:off x="3180066" y="4384121"/>
            <a:ext cx="957594" cy="72982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7200"/>
              <a:buFont typeface="Sue Ellen Francisco"/>
              <a:buNone/>
              <a:defRPr sz="5800" b="0" i="0" u="none" strike="noStrike" cap="none">
                <a:solidFill>
                  <a:schemeClr val="accent1"/>
                </a:solidFill>
                <a:latin typeface="Sue Ellen Francisco"/>
                <a:ea typeface="Sue Ellen Francisco"/>
                <a:cs typeface="Sue Ellen Francisco"/>
                <a:sym typeface="Sue Ellen Francisco"/>
              </a:defRPr>
            </a:lvl1pPr>
            <a:lvl2pPr marR="0" lvl="1" algn="r" rtl="0">
              <a:lnSpc>
                <a:spcPct val="100000"/>
              </a:lnSpc>
              <a:spcBef>
                <a:spcPts val="0"/>
              </a:spcBef>
              <a:spcAft>
                <a:spcPts val="0"/>
              </a:spcAft>
              <a:buClr>
                <a:schemeClr val="lt1"/>
              </a:buClr>
              <a:buSzPts val="7200"/>
              <a:buFont typeface="Joti One"/>
              <a:buNone/>
              <a:defRPr sz="7200" b="0" i="0" u="none" strike="noStrike" cap="none">
                <a:solidFill>
                  <a:schemeClr val="lt1"/>
                </a:solidFill>
                <a:latin typeface="Joti One"/>
                <a:ea typeface="Joti One"/>
                <a:cs typeface="Joti One"/>
                <a:sym typeface="Joti One"/>
              </a:defRPr>
            </a:lvl2pPr>
            <a:lvl3pPr marR="0" lvl="2" algn="r" rtl="0">
              <a:lnSpc>
                <a:spcPct val="100000"/>
              </a:lnSpc>
              <a:spcBef>
                <a:spcPts val="0"/>
              </a:spcBef>
              <a:spcAft>
                <a:spcPts val="0"/>
              </a:spcAft>
              <a:buClr>
                <a:schemeClr val="lt1"/>
              </a:buClr>
              <a:buSzPts val="7200"/>
              <a:buFont typeface="Joti One"/>
              <a:buNone/>
              <a:defRPr sz="7200" b="0" i="0" u="none" strike="noStrike" cap="none">
                <a:solidFill>
                  <a:schemeClr val="lt1"/>
                </a:solidFill>
                <a:latin typeface="Joti One"/>
                <a:ea typeface="Joti One"/>
                <a:cs typeface="Joti One"/>
                <a:sym typeface="Joti One"/>
              </a:defRPr>
            </a:lvl3pPr>
            <a:lvl4pPr marR="0" lvl="3" algn="r" rtl="0">
              <a:lnSpc>
                <a:spcPct val="100000"/>
              </a:lnSpc>
              <a:spcBef>
                <a:spcPts val="0"/>
              </a:spcBef>
              <a:spcAft>
                <a:spcPts val="0"/>
              </a:spcAft>
              <a:buClr>
                <a:schemeClr val="lt1"/>
              </a:buClr>
              <a:buSzPts val="7200"/>
              <a:buFont typeface="Joti One"/>
              <a:buNone/>
              <a:defRPr sz="7200" b="0" i="0" u="none" strike="noStrike" cap="none">
                <a:solidFill>
                  <a:schemeClr val="lt1"/>
                </a:solidFill>
                <a:latin typeface="Joti One"/>
                <a:ea typeface="Joti One"/>
                <a:cs typeface="Joti One"/>
                <a:sym typeface="Joti One"/>
              </a:defRPr>
            </a:lvl4pPr>
            <a:lvl5pPr marR="0" lvl="4" algn="r" rtl="0">
              <a:lnSpc>
                <a:spcPct val="100000"/>
              </a:lnSpc>
              <a:spcBef>
                <a:spcPts val="0"/>
              </a:spcBef>
              <a:spcAft>
                <a:spcPts val="0"/>
              </a:spcAft>
              <a:buClr>
                <a:schemeClr val="lt1"/>
              </a:buClr>
              <a:buSzPts val="7200"/>
              <a:buFont typeface="Joti One"/>
              <a:buNone/>
              <a:defRPr sz="7200" b="0" i="0" u="none" strike="noStrike" cap="none">
                <a:solidFill>
                  <a:schemeClr val="lt1"/>
                </a:solidFill>
                <a:latin typeface="Joti One"/>
                <a:ea typeface="Joti One"/>
                <a:cs typeface="Joti One"/>
                <a:sym typeface="Joti One"/>
              </a:defRPr>
            </a:lvl5pPr>
            <a:lvl6pPr marR="0" lvl="5" algn="r" rtl="0">
              <a:lnSpc>
                <a:spcPct val="100000"/>
              </a:lnSpc>
              <a:spcBef>
                <a:spcPts val="0"/>
              </a:spcBef>
              <a:spcAft>
                <a:spcPts val="0"/>
              </a:spcAft>
              <a:buClr>
                <a:schemeClr val="lt1"/>
              </a:buClr>
              <a:buSzPts val="7200"/>
              <a:buFont typeface="Joti One"/>
              <a:buNone/>
              <a:defRPr sz="7200" b="0" i="0" u="none" strike="noStrike" cap="none">
                <a:solidFill>
                  <a:schemeClr val="lt1"/>
                </a:solidFill>
                <a:latin typeface="Joti One"/>
                <a:ea typeface="Joti One"/>
                <a:cs typeface="Joti One"/>
                <a:sym typeface="Joti One"/>
              </a:defRPr>
            </a:lvl6pPr>
            <a:lvl7pPr marR="0" lvl="6" algn="r" rtl="0">
              <a:lnSpc>
                <a:spcPct val="100000"/>
              </a:lnSpc>
              <a:spcBef>
                <a:spcPts val="0"/>
              </a:spcBef>
              <a:spcAft>
                <a:spcPts val="0"/>
              </a:spcAft>
              <a:buClr>
                <a:schemeClr val="lt1"/>
              </a:buClr>
              <a:buSzPts val="7200"/>
              <a:buFont typeface="Joti One"/>
              <a:buNone/>
              <a:defRPr sz="7200" b="0" i="0" u="none" strike="noStrike" cap="none">
                <a:solidFill>
                  <a:schemeClr val="lt1"/>
                </a:solidFill>
                <a:latin typeface="Joti One"/>
                <a:ea typeface="Joti One"/>
                <a:cs typeface="Joti One"/>
                <a:sym typeface="Joti One"/>
              </a:defRPr>
            </a:lvl7pPr>
            <a:lvl8pPr marR="0" lvl="7" algn="r" rtl="0">
              <a:lnSpc>
                <a:spcPct val="100000"/>
              </a:lnSpc>
              <a:spcBef>
                <a:spcPts val="0"/>
              </a:spcBef>
              <a:spcAft>
                <a:spcPts val="0"/>
              </a:spcAft>
              <a:buClr>
                <a:schemeClr val="lt1"/>
              </a:buClr>
              <a:buSzPts val="7200"/>
              <a:buFont typeface="Joti One"/>
              <a:buNone/>
              <a:defRPr sz="7200" b="0" i="0" u="none" strike="noStrike" cap="none">
                <a:solidFill>
                  <a:schemeClr val="lt1"/>
                </a:solidFill>
                <a:latin typeface="Joti One"/>
                <a:ea typeface="Joti One"/>
                <a:cs typeface="Joti One"/>
                <a:sym typeface="Joti One"/>
              </a:defRPr>
            </a:lvl8pPr>
            <a:lvl9pPr marR="0" lvl="8" algn="r" rtl="0">
              <a:lnSpc>
                <a:spcPct val="100000"/>
              </a:lnSpc>
              <a:spcBef>
                <a:spcPts val="0"/>
              </a:spcBef>
              <a:spcAft>
                <a:spcPts val="0"/>
              </a:spcAft>
              <a:buClr>
                <a:schemeClr val="lt1"/>
              </a:buClr>
              <a:buSzPts val="7200"/>
              <a:buFont typeface="Joti One"/>
              <a:buNone/>
              <a:defRPr sz="7200" b="0" i="0" u="none" strike="noStrike" cap="none">
                <a:solidFill>
                  <a:schemeClr val="lt1"/>
                </a:solidFill>
                <a:latin typeface="Joti One"/>
                <a:ea typeface="Joti One"/>
                <a:cs typeface="Joti One"/>
                <a:sym typeface="Joti One"/>
              </a:defRPr>
            </a:lvl9pPr>
          </a:lstStyle>
          <a:p>
            <a:r>
              <a:rPr lang="en" sz="4400"/>
              <a:t>07</a:t>
            </a:r>
          </a:p>
        </p:txBody>
      </p:sp>
      <p:sp>
        <p:nvSpPr>
          <p:cNvPr id="29" name="Google Shape;503;p31">
            <a:extLst>
              <a:ext uri="{FF2B5EF4-FFF2-40B4-BE49-F238E27FC236}">
                <a16:creationId xmlns:a16="http://schemas.microsoft.com/office/drawing/2014/main" id="{92BAC235-4165-A605-7DFE-485A2EF6D752}"/>
              </a:ext>
            </a:extLst>
          </p:cNvPr>
          <p:cNvSpPr txBox="1">
            <a:spLocks/>
          </p:cNvSpPr>
          <p:nvPr/>
        </p:nvSpPr>
        <p:spPr>
          <a:xfrm>
            <a:off x="1895051" y="1744500"/>
            <a:ext cx="1763812" cy="426163"/>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400"/>
              <a:buFont typeface="Sue Ellen Francisco"/>
              <a:buNone/>
              <a:defRPr sz="2400" b="0" i="0" u="none" strike="noStrike" cap="none">
                <a:solidFill>
                  <a:schemeClr val="accent1"/>
                </a:solidFill>
                <a:latin typeface="Sue Ellen Francisco"/>
                <a:ea typeface="Sue Ellen Francisco"/>
                <a:cs typeface="Sue Ellen Francisco"/>
                <a:sym typeface="Sue Ellen Francisco"/>
              </a:defRPr>
            </a:lvl1pPr>
            <a:lvl2pPr marR="0" lvl="1" algn="r" rtl="0">
              <a:lnSpc>
                <a:spcPct val="100000"/>
              </a:lnSpc>
              <a:spcBef>
                <a:spcPts val="0"/>
              </a:spcBef>
              <a:spcAft>
                <a:spcPts val="0"/>
              </a:spcAft>
              <a:buClr>
                <a:schemeClr val="lt1"/>
              </a:buClr>
              <a:buSzPts val="1400"/>
              <a:buFont typeface="Joti One"/>
              <a:buNone/>
              <a:defRPr sz="1400" b="0" i="0" u="none" strike="noStrike" cap="none">
                <a:solidFill>
                  <a:schemeClr val="lt1"/>
                </a:solidFill>
                <a:latin typeface="Joti One"/>
                <a:ea typeface="Joti One"/>
                <a:cs typeface="Joti One"/>
                <a:sym typeface="Joti One"/>
              </a:defRPr>
            </a:lvl2pPr>
            <a:lvl3pPr marR="0" lvl="2" algn="r" rtl="0">
              <a:lnSpc>
                <a:spcPct val="100000"/>
              </a:lnSpc>
              <a:spcBef>
                <a:spcPts val="0"/>
              </a:spcBef>
              <a:spcAft>
                <a:spcPts val="0"/>
              </a:spcAft>
              <a:buClr>
                <a:schemeClr val="lt1"/>
              </a:buClr>
              <a:buSzPts val="1400"/>
              <a:buFont typeface="Joti One"/>
              <a:buNone/>
              <a:defRPr sz="1400" b="0" i="0" u="none" strike="noStrike" cap="none">
                <a:solidFill>
                  <a:schemeClr val="lt1"/>
                </a:solidFill>
                <a:latin typeface="Joti One"/>
                <a:ea typeface="Joti One"/>
                <a:cs typeface="Joti One"/>
                <a:sym typeface="Joti One"/>
              </a:defRPr>
            </a:lvl3pPr>
            <a:lvl4pPr marR="0" lvl="3" algn="r" rtl="0">
              <a:lnSpc>
                <a:spcPct val="100000"/>
              </a:lnSpc>
              <a:spcBef>
                <a:spcPts val="0"/>
              </a:spcBef>
              <a:spcAft>
                <a:spcPts val="0"/>
              </a:spcAft>
              <a:buClr>
                <a:schemeClr val="lt1"/>
              </a:buClr>
              <a:buSzPts val="1400"/>
              <a:buFont typeface="Joti One"/>
              <a:buNone/>
              <a:defRPr sz="1400" b="0" i="0" u="none" strike="noStrike" cap="none">
                <a:solidFill>
                  <a:schemeClr val="lt1"/>
                </a:solidFill>
                <a:latin typeface="Joti One"/>
                <a:ea typeface="Joti One"/>
                <a:cs typeface="Joti One"/>
                <a:sym typeface="Joti One"/>
              </a:defRPr>
            </a:lvl4pPr>
            <a:lvl5pPr marR="0" lvl="4" algn="r" rtl="0">
              <a:lnSpc>
                <a:spcPct val="100000"/>
              </a:lnSpc>
              <a:spcBef>
                <a:spcPts val="0"/>
              </a:spcBef>
              <a:spcAft>
                <a:spcPts val="0"/>
              </a:spcAft>
              <a:buClr>
                <a:schemeClr val="lt1"/>
              </a:buClr>
              <a:buSzPts val="1400"/>
              <a:buFont typeface="Joti One"/>
              <a:buNone/>
              <a:defRPr sz="1400" b="0" i="0" u="none" strike="noStrike" cap="none">
                <a:solidFill>
                  <a:schemeClr val="lt1"/>
                </a:solidFill>
                <a:latin typeface="Joti One"/>
                <a:ea typeface="Joti One"/>
                <a:cs typeface="Joti One"/>
                <a:sym typeface="Joti One"/>
              </a:defRPr>
            </a:lvl5pPr>
            <a:lvl6pPr marR="0" lvl="5" algn="r" rtl="0">
              <a:lnSpc>
                <a:spcPct val="100000"/>
              </a:lnSpc>
              <a:spcBef>
                <a:spcPts val="0"/>
              </a:spcBef>
              <a:spcAft>
                <a:spcPts val="0"/>
              </a:spcAft>
              <a:buClr>
                <a:schemeClr val="lt1"/>
              </a:buClr>
              <a:buSzPts val="1400"/>
              <a:buFont typeface="Joti One"/>
              <a:buNone/>
              <a:defRPr sz="1400" b="0" i="0" u="none" strike="noStrike" cap="none">
                <a:solidFill>
                  <a:schemeClr val="lt1"/>
                </a:solidFill>
                <a:latin typeface="Joti One"/>
                <a:ea typeface="Joti One"/>
                <a:cs typeface="Joti One"/>
                <a:sym typeface="Joti One"/>
              </a:defRPr>
            </a:lvl6pPr>
            <a:lvl7pPr marR="0" lvl="6" algn="r" rtl="0">
              <a:lnSpc>
                <a:spcPct val="100000"/>
              </a:lnSpc>
              <a:spcBef>
                <a:spcPts val="0"/>
              </a:spcBef>
              <a:spcAft>
                <a:spcPts val="0"/>
              </a:spcAft>
              <a:buClr>
                <a:schemeClr val="lt1"/>
              </a:buClr>
              <a:buSzPts val="1400"/>
              <a:buFont typeface="Joti One"/>
              <a:buNone/>
              <a:defRPr sz="1400" b="0" i="0" u="none" strike="noStrike" cap="none">
                <a:solidFill>
                  <a:schemeClr val="lt1"/>
                </a:solidFill>
                <a:latin typeface="Joti One"/>
                <a:ea typeface="Joti One"/>
                <a:cs typeface="Joti One"/>
                <a:sym typeface="Joti One"/>
              </a:defRPr>
            </a:lvl7pPr>
            <a:lvl8pPr marR="0" lvl="7" algn="r" rtl="0">
              <a:lnSpc>
                <a:spcPct val="100000"/>
              </a:lnSpc>
              <a:spcBef>
                <a:spcPts val="0"/>
              </a:spcBef>
              <a:spcAft>
                <a:spcPts val="0"/>
              </a:spcAft>
              <a:buClr>
                <a:schemeClr val="lt1"/>
              </a:buClr>
              <a:buSzPts val="1400"/>
              <a:buFont typeface="Joti One"/>
              <a:buNone/>
              <a:defRPr sz="1400" b="0" i="0" u="none" strike="noStrike" cap="none">
                <a:solidFill>
                  <a:schemeClr val="lt1"/>
                </a:solidFill>
                <a:latin typeface="Joti One"/>
                <a:ea typeface="Joti One"/>
                <a:cs typeface="Joti One"/>
                <a:sym typeface="Joti One"/>
              </a:defRPr>
            </a:lvl8pPr>
            <a:lvl9pPr marR="0" lvl="8" algn="r" rtl="0">
              <a:lnSpc>
                <a:spcPct val="100000"/>
              </a:lnSpc>
              <a:spcBef>
                <a:spcPts val="0"/>
              </a:spcBef>
              <a:spcAft>
                <a:spcPts val="0"/>
              </a:spcAft>
              <a:buClr>
                <a:schemeClr val="lt1"/>
              </a:buClr>
              <a:buSzPts val="1400"/>
              <a:buFont typeface="Joti One"/>
              <a:buNone/>
              <a:defRPr sz="1400" b="0" i="0" u="none" strike="noStrike" cap="none">
                <a:solidFill>
                  <a:schemeClr val="lt1"/>
                </a:solidFill>
                <a:latin typeface="Joti One"/>
                <a:ea typeface="Joti One"/>
                <a:cs typeface="Joti One"/>
                <a:sym typeface="Joti One"/>
              </a:defRPr>
            </a:lvl9pPr>
          </a:lstStyle>
          <a:p>
            <a:r>
              <a:rPr lang="en-US"/>
              <a:t>UML DIAGRAM</a:t>
            </a:r>
          </a:p>
        </p:txBody>
      </p:sp>
      <p:sp>
        <p:nvSpPr>
          <p:cNvPr id="30" name="Google Shape;503;p31">
            <a:extLst>
              <a:ext uri="{FF2B5EF4-FFF2-40B4-BE49-F238E27FC236}">
                <a16:creationId xmlns:a16="http://schemas.microsoft.com/office/drawing/2014/main" id="{BD2730AC-6387-B409-1A6C-35EBC8586DDD}"/>
              </a:ext>
            </a:extLst>
          </p:cNvPr>
          <p:cNvSpPr txBox="1">
            <a:spLocks/>
          </p:cNvSpPr>
          <p:nvPr/>
        </p:nvSpPr>
        <p:spPr>
          <a:xfrm>
            <a:off x="2931130" y="2437733"/>
            <a:ext cx="4361210" cy="426163"/>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400"/>
              <a:buFont typeface="Sue Ellen Francisco"/>
              <a:buNone/>
              <a:defRPr sz="2400" b="0" i="0" u="none" strike="noStrike" cap="none">
                <a:solidFill>
                  <a:schemeClr val="accent1"/>
                </a:solidFill>
                <a:latin typeface="Sue Ellen Francisco"/>
                <a:ea typeface="Sue Ellen Francisco"/>
                <a:cs typeface="Sue Ellen Francisco"/>
                <a:sym typeface="Sue Ellen Francisco"/>
              </a:defRPr>
            </a:lvl1pPr>
            <a:lvl2pPr marR="0" lvl="1" algn="r" rtl="0">
              <a:lnSpc>
                <a:spcPct val="100000"/>
              </a:lnSpc>
              <a:spcBef>
                <a:spcPts val="0"/>
              </a:spcBef>
              <a:spcAft>
                <a:spcPts val="0"/>
              </a:spcAft>
              <a:buClr>
                <a:schemeClr val="lt1"/>
              </a:buClr>
              <a:buSzPts val="1400"/>
              <a:buFont typeface="Joti One"/>
              <a:buNone/>
              <a:defRPr sz="1400" b="0" i="0" u="none" strike="noStrike" cap="none">
                <a:solidFill>
                  <a:schemeClr val="lt1"/>
                </a:solidFill>
                <a:latin typeface="Joti One"/>
                <a:ea typeface="Joti One"/>
                <a:cs typeface="Joti One"/>
                <a:sym typeface="Joti One"/>
              </a:defRPr>
            </a:lvl2pPr>
            <a:lvl3pPr marR="0" lvl="2" algn="r" rtl="0">
              <a:lnSpc>
                <a:spcPct val="100000"/>
              </a:lnSpc>
              <a:spcBef>
                <a:spcPts val="0"/>
              </a:spcBef>
              <a:spcAft>
                <a:spcPts val="0"/>
              </a:spcAft>
              <a:buClr>
                <a:schemeClr val="lt1"/>
              </a:buClr>
              <a:buSzPts val="1400"/>
              <a:buFont typeface="Joti One"/>
              <a:buNone/>
              <a:defRPr sz="1400" b="0" i="0" u="none" strike="noStrike" cap="none">
                <a:solidFill>
                  <a:schemeClr val="lt1"/>
                </a:solidFill>
                <a:latin typeface="Joti One"/>
                <a:ea typeface="Joti One"/>
                <a:cs typeface="Joti One"/>
                <a:sym typeface="Joti One"/>
              </a:defRPr>
            </a:lvl3pPr>
            <a:lvl4pPr marR="0" lvl="3" algn="r" rtl="0">
              <a:lnSpc>
                <a:spcPct val="100000"/>
              </a:lnSpc>
              <a:spcBef>
                <a:spcPts val="0"/>
              </a:spcBef>
              <a:spcAft>
                <a:spcPts val="0"/>
              </a:spcAft>
              <a:buClr>
                <a:schemeClr val="lt1"/>
              </a:buClr>
              <a:buSzPts val="1400"/>
              <a:buFont typeface="Joti One"/>
              <a:buNone/>
              <a:defRPr sz="1400" b="0" i="0" u="none" strike="noStrike" cap="none">
                <a:solidFill>
                  <a:schemeClr val="lt1"/>
                </a:solidFill>
                <a:latin typeface="Joti One"/>
                <a:ea typeface="Joti One"/>
                <a:cs typeface="Joti One"/>
                <a:sym typeface="Joti One"/>
              </a:defRPr>
            </a:lvl4pPr>
            <a:lvl5pPr marR="0" lvl="4" algn="r" rtl="0">
              <a:lnSpc>
                <a:spcPct val="100000"/>
              </a:lnSpc>
              <a:spcBef>
                <a:spcPts val="0"/>
              </a:spcBef>
              <a:spcAft>
                <a:spcPts val="0"/>
              </a:spcAft>
              <a:buClr>
                <a:schemeClr val="lt1"/>
              </a:buClr>
              <a:buSzPts val="1400"/>
              <a:buFont typeface="Joti One"/>
              <a:buNone/>
              <a:defRPr sz="1400" b="0" i="0" u="none" strike="noStrike" cap="none">
                <a:solidFill>
                  <a:schemeClr val="lt1"/>
                </a:solidFill>
                <a:latin typeface="Joti One"/>
                <a:ea typeface="Joti One"/>
                <a:cs typeface="Joti One"/>
                <a:sym typeface="Joti One"/>
              </a:defRPr>
            </a:lvl5pPr>
            <a:lvl6pPr marR="0" lvl="5" algn="r" rtl="0">
              <a:lnSpc>
                <a:spcPct val="100000"/>
              </a:lnSpc>
              <a:spcBef>
                <a:spcPts val="0"/>
              </a:spcBef>
              <a:spcAft>
                <a:spcPts val="0"/>
              </a:spcAft>
              <a:buClr>
                <a:schemeClr val="lt1"/>
              </a:buClr>
              <a:buSzPts val="1400"/>
              <a:buFont typeface="Joti One"/>
              <a:buNone/>
              <a:defRPr sz="1400" b="0" i="0" u="none" strike="noStrike" cap="none">
                <a:solidFill>
                  <a:schemeClr val="lt1"/>
                </a:solidFill>
                <a:latin typeface="Joti One"/>
                <a:ea typeface="Joti One"/>
                <a:cs typeface="Joti One"/>
                <a:sym typeface="Joti One"/>
              </a:defRPr>
            </a:lvl6pPr>
            <a:lvl7pPr marR="0" lvl="6" algn="r" rtl="0">
              <a:lnSpc>
                <a:spcPct val="100000"/>
              </a:lnSpc>
              <a:spcBef>
                <a:spcPts val="0"/>
              </a:spcBef>
              <a:spcAft>
                <a:spcPts val="0"/>
              </a:spcAft>
              <a:buClr>
                <a:schemeClr val="lt1"/>
              </a:buClr>
              <a:buSzPts val="1400"/>
              <a:buFont typeface="Joti One"/>
              <a:buNone/>
              <a:defRPr sz="1400" b="0" i="0" u="none" strike="noStrike" cap="none">
                <a:solidFill>
                  <a:schemeClr val="lt1"/>
                </a:solidFill>
                <a:latin typeface="Joti One"/>
                <a:ea typeface="Joti One"/>
                <a:cs typeface="Joti One"/>
                <a:sym typeface="Joti One"/>
              </a:defRPr>
            </a:lvl7pPr>
            <a:lvl8pPr marR="0" lvl="7" algn="r" rtl="0">
              <a:lnSpc>
                <a:spcPct val="100000"/>
              </a:lnSpc>
              <a:spcBef>
                <a:spcPts val="0"/>
              </a:spcBef>
              <a:spcAft>
                <a:spcPts val="0"/>
              </a:spcAft>
              <a:buClr>
                <a:schemeClr val="lt1"/>
              </a:buClr>
              <a:buSzPts val="1400"/>
              <a:buFont typeface="Joti One"/>
              <a:buNone/>
              <a:defRPr sz="1400" b="0" i="0" u="none" strike="noStrike" cap="none">
                <a:solidFill>
                  <a:schemeClr val="lt1"/>
                </a:solidFill>
                <a:latin typeface="Joti One"/>
                <a:ea typeface="Joti One"/>
                <a:cs typeface="Joti One"/>
                <a:sym typeface="Joti One"/>
              </a:defRPr>
            </a:lvl8pPr>
            <a:lvl9pPr marR="0" lvl="8" algn="r" rtl="0">
              <a:lnSpc>
                <a:spcPct val="100000"/>
              </a:lnSpc>
              <a:spcBef>
                <a:spcPts val="0"/>
              </a:spcBef>
              <a:spcAft>
                <a:spcPts val="0"/>
              </a:spcAft>
              <a:buClr>
                <a:schemeClr val="lt1"/>
              </a:buClr>
              <a:buSzPts val="1400"/>
              <a:buFont typeface="Joti One"/>
              <a:buNone/>
              <a:defRPr sz="1400" b="0" i="0" u="none" strike="noStrike" cap="none">
                <a:solidFill>
                  <a:schemeClr val="lt1"/>
                </a:solidFill>
                <a:latin typeface="Joti One"/>
                <a:ea typeface="Joti One"/>
                <a:cs typeface="Joti One"/>
                <a:sym typeface="Joti One"/>
              </a:defRPr>
            </a:lvl9pPr>
          </a:lstStyle>
          <a:p>
            <a:r>
              <a:rPr lang="en-US"/>
              <a:t>PACKAGES  FEATURES   &amp; EXPLANLATION</a:t>
            </a:r>
          </a:p>
        </p:txBody>
      </p:sp>
      <p:sp>
        <p:nvSpPr>
          <p:cNvPr id="31" name="Google Shape;503;p31">
            <a:extLst>
              <a:ext uri="{FF2B5EF4-FFF2-40B4-BE49-F238E27FC236}">
                <a16:creationId xmlns:a16="http://schemas.microsoft.com/office/drawing/2014/main" id="{2CCF1231-959A-1F0E-E33B-203661FED56C}"/>
              </a:ext>
            </a:extLst>
          </p:cNvPr>
          <p:cNvSpPr txBox="1">
            <a:spLocks/>
          </p:cNvSpPr>
          <p:nvPr/>
        </p:nvSpPr>
        <p:spPr>
          <a:xfrm>
            <a:off x="3812026" y="3157399"/>
            <a:ext cx="3731774" cy="426163"/>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400"/>
              <a:buFont typeface="Sue Ellen Francisco"/>
              <a:buNone/>
              <a:defRPr sz="2400" b="0" i="0" u="none" strike="noStrike" cap="none">
                <a:solidFill>
                  <a:schemeClr val="accent1"/>
                </a:solidFill>
                <a:latin typeface="Sue Ellen Francisco"/>
                <a:ea typeface="Sue Ellen Francisco"/>
                <a:cs typeface="Sue Ellen Francisco"/>
                <a:sym typeface="Sue Ellen Francisco"/>
              </a:defRPr>
            </a:lvl1pPr>
            <a:lvl2pPr marR="0" lvl="1" algn="r" rtl="0">
              <a:lnSpc>
                <a:spcPct val="100000"/>
              </a:lnSpc>
              <a:spcBef>
                <a:spcPts val="0"/>
              </a:spcBef>
              <a:spcAft>
                <a:spcPts val="0"/>
              </a:spcAft>
              <a:buClr>
                <a:schemeClr val="lt1"/>
              </a:buClr>
              <a:buSzPts val="1400"/>
              <a:buFont typeface="Joti One"/>
              <a:buNone/>
              <a:defRPr sz="1400" b="0" i="0" u="none" strike="noStrike" cap="none">
                <a:solidFill>
                  <a:schemeClr val="lt1"/>
                </a:solidFill>
                <a:latin typeface="Joti One"/>
                <a:ea typeface="Joti One"/>
                <a:cs typeface="Joti One"/>
                <a:sym typeface="Joti One"/>
              </a:defRPr>
            </a:lvl2pPr>
            <a:lvl3pPr marR="0" lvl="2" algn="r" rtl="0">
              <a:lnSpc>
                <a:spcPct val="100000"/>
              </a:lnSpc>
              <a:spcBef>
                <a:spcPts val="0"/>
              </a:spcBef>
              <a:spcAft>
                <a:spcPts val="0"/>
              </a:spcAft>
              <a:buClr>
                <a:schemeClr val="lt1"/>
              </a:buClr>
              <a:buSzPts val="1400"/>
              <a:buFont typeface="Joti One"/>
              <a:buNone/>
              <a:defRPr sz="1400" b="0" i="0" u="none" strike="noStrike" cap="none">
                <a:solidFill>
                  <a:schemeClr val="lt1"/>
                </a:solidFill>
                <a:latin typeface="Joti One"/>
                <a:ea typeface="Joti One"/>
                <a:cs typeface="Joti One"/>
                <a:sym typeface="Joti One"/>
              </a:defRPr>
            </a:lvl3pPr>
            <a:lvl4pPr marR="0" lvl="3" algn="r" rtl="0">
              <a:lnSpc>
                <a:spcPct val="100000"/>
              </a:lnSpc>
              <a:spcBef>
                <a:spcPts val="0"/>
              </a:spcBef>
              <a:spcAft>
                <a:spcPts val="0"/>
              </a:spcAft>
              <a:buClr>
                <a:schemeClr val="lt1"/>
              </a:buClr>
              <a:buSzPts val="1400"/>
              <a:buFont typeface="Joti One"/>
              <a:buNone/>
              <a:defRPr sz="1400" b="0" i="0" u="none" strike="noStrike" cap="none">
                <a:solidFill>
                  <a:schemeClr val="lt1"/>
                </a:solidFill>
                <a:latin typeface="Joti One"/>
                <a:ea typeface="Joti One"/>
                <a:cs typeface="Joti One"/>
                <a:sym typeface="Joti One"/>
              </a:defRPr>
            </a:lvl4pPr>
            <a:lvl5pPr marR="0" lvl="4" algn="r" rtl="0">
              <a:lnSpc>
                <a:spcPct val="100000"/>
              </a:lnSpc>
              <a:spcBef>
                <a:spcPts val="0"/>
              </a:spcBef>
              <a:spcAft>
                <a:spcPts val="0"/>
              </a:spcAft>
              <a:buClr>
                <a:schemeClr val="lt1"/>
              </a:buClr>
              <a:buSzPts val="1400"/>
              <a:buFont typeface="Joti One"/>
              <a:buNone/>
              <a:defRPr sz="1400" b="0" i="0" u="none" strike="noStrike" cap="none">
                <a:solidFill>
                  <a:schemeClr val="lt1"/>
                </a:solidFill>
                <a:latin typeface="Joti One"/>
                <a:ea typeface="Joti One"/>
                <a:cs typeface="Joti One"/>
                <a:sym typeface="Joti One"/>
              </a:defRPr>
            </a:lvl5pPr>
            <a:lvl6pPr marR="0" lvl="5" algn="r" rtl="0">
              <a:lnSpc>
                <a:spcPct val="100000"/>
              </a:lnSpc>
              <a:spcBef>
                <a:spcPts val="0"/>
              </a:spcBef>
              <a:spcAft>
                <a:spcPts val="0"/>
              </a:spcAft>
              <a:buClr>
                <a:schemeClr val="lt1"/>
              </a:buClr>
              <a:buSzPts val="1400"/>
              <a:buFont typeface="Joti One"/>
              <a:buNone/>
              <a:defRPr sz="1400" b="0" i="0" u="none" strike="noStrike" cap="none">
                <a:solidFill>
                  <a:schemeClr val="lt1"/>
                </a:solidFill>
                <a:latin typeface="Joti One"/>
                <a:ea typeface="Joti One"/>
                <a:cs typeface="Joti One"/>
                <a:sym typeface="Joti One"/>
              </a:defRPr>
            </a:lvl6pPr>
            <a:lvl7pPr marR="0" lvl="6" algn="r" rtl="0">
              <a:lnSpc>
                <a:spcPct val="100000"/>
              </a:lnSpc>
              <a:spcBef>
                <a:spcPts val="0"/>
              </a:spcBef>
              <a:spcAft>
                <a:spcPts val="0"/>
              </a:spcAft>
              <a:buClr>
                <a:schemeClr val="lt1"/>
              </a:buClr>
              <a:buSzPts val="1400"/>
              <a:buFont typeface="Joti One"/>
              <a:buNone/>
              <a:defRPr sz="1400" b="0" i="0" u="none" strike="noStrike" cap="none">
                <a:solidFill>
                  <a:schemeClr val="lt1"/>
                </a:solidFill>
                <a:latin typeface="Joti One"/>
                <a:ea typeface="Joti One"/>
                <a:cs typeface="Joti One"/>
                <a:sym typeface="Joti One"/>
              </a:defRPr>
            </a:lvl7pPr>
            <a:lvl8pPr marR="0" lvl="7" algn="r" rtl="0">
              <a:lnSpc>
                <a:spcPct val="100000"/>
              </a:lnSpc>
              <a:spcBef>
                <a:spcPts val="0"/>
              </a:spcBef>
              <a:spcAft>
                <a:spcPts val="0"/>
              </a:spcAft>
              <a:buClr>
                <a:schemeClr val="lt1"/>
              </a:buClr>
              <a:buSzPts val="1400"/>
              <a:buFont typeface="Joti One"/>
              <a:buNone/>
              <a:defRPr sz="1400" b="0" i="0" u="none" strike="noStrike" cap="none">
                <a:solidFill>
                  <a:schemeClr val="lt1"/>
                </a:solidFill>
                <a:latin typeface="Joti One"/>
                <a:ea typeface="Joti One"/>
                <a:cs typeface="Joti One"/>
                <a:sym typeface="Joti One"/>
              </a:defRPr>
            </a:lvl8pPr>
            <a:lvl9pPr marR="0" lvl="8" algn="r" rtl="0">
              <a:lnSpc>
                <a:spcPct val="100000"/>
              </a:lnSpc>
              <a:spcBef>
                <a:spcPts val="0"/>
              </a:spcBef>
              <a:spcAft>
                <a:spcPts val="0"/>
              </a:spcAft>
              <a:buClr>
                <a:schemeClr val="lt1"/>
              </a:buClr>
              <a:buSzPts val="1400"/>
              <a:buFont typeface="Joti One"/>
              <a:buNone/>
              <a:defRPr sz="1400" b="0" i="0" u="none" strike="noStrike" cap="none">
                <a:solidFill>
                  <a:schemeClr val="lt1"/>
                </a:solidFill>
                <a:latin typeface="Joti One"/>
                <a:ea typeface="Joti One"/>
                <a:cs typeface="Joti One"/>
                <a:sym typeface="Joti One"/>
              </a:defRPr>
            </a:lvl9pPr>
          </a:lstStyle>
          <a:p>
            <a:r>
              <a:rPr lang="en-US"/>
              <a:t>OOP TECHNIQUE EXPLANATION</a:t>
            </a:r>
          </a:p>
        </p:txBody>
      </p:sp>
      <p:sp>
        <p:nvSpPr>
          <p:cNvPr id="32" name="Google Shape;503;p31">
            <a:extLst>
              <a:ext uri="{FF2B5EF4-FFF2-40B4-BE49-F238E27FC236}">
                <a16:creationId xmlns:a16="http://schemas.microsoft.com/office/drawing/2014/main" id="{546FC932-AA22-AA33-39E4-99DD1DA280D4}"/>
              </a:ext>
            </a:extLst>
          </p:cNvPr>
          <p:cNvSpPr txBox="1">
            <a:spLocks/>
          </p:cNvSpPr>
          <p:nvPr/>
        </p:nvSpPr>
        <p:spPr>
          <a:xfrm>
            <a:off x="4461134" y="3877065"/>
            <a:ext cx="2425182" cy="426163"/>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400"/>
              <a:buFont typeface="Sue Ellen Francisco"/>
              <a:buNone/>
              <a:defRPr sz="2400" b="0" i="0" u="none" strike="noStrike" cap="none">
                <a:solidFill>
                  <a:schemeClr val="accent1"/>
                </a:solidFill>
                <a:latin typeface="Sue Ellen Francisco"/>
                <a:ea typeface="Sue Ellen Francisco"/>
                <a:cs typeface="Sue Ellen Francisco"/>
                <a:sym typeface="Sue Ellen Francisco"/>
              </a:defRPr>
            </a:lvl1pPr>
            <a:lvl2pPr marR="0" lvl="1" algn="r" rtl="0">
              <a:lnSpc>
                <a:spcPct val="100000"/>
              </a:lnSpc>
              <a:spcBef>
                <a:spcPts val="0"/>
              </a:spcBef>
              <a:spcAft>
                <a:spcPts val="0"/>
              </a:spcAft>
              <a:buClr>
                <a:schemeClr val="lt1"/>
              </a:buClr>
              <a:buSzPts val="1400"/>
              <a:buFont typeface="Joti One"/>
              <a:buNone/>
              <a:defRPr sz="1400" b="0" i="0" u="none" strike="noStrike" cap="none">
                <a:solidFill>
                  <a:schemeClr val="lt1"/>
                </a:solidFill>
                <a:latin typeface="Joti One"/>
                <a:ea typeface="Joti One"/>
                <a:cs typeface="Joti One"/>
                <a:sym typeface="Joti One"/>
              </a:defRPr>
            </a:lvl2pPr>
            <a:lvl3pPr marR="0" lvl="2" algn="r" rtl="0">
              <a:lnSpc>
                <a:spcPct val="100000"/>
              </a:lnSpc>
              <a:spcBef>
                <a:spcPts val="0"/>
              </a:spcBef>
              <a:spcAft>
                <a:spcPts val="0"/>
              </a:spcAft>
              <a:buClr>
                <a:schemeClr val="lt1"/>
              </a:buClr>
              <a:buSzPts val="1400"/>
              <a:buFont typeface="Joti One"/>
              <a:buNone/>
              <a:defRPr sz="1400" b="0" i="0" u="none" strike="noStrike" cap="none">
                <a:solidFill>
                  <a:schemeClr val="lt1"/>
                </a:solidFill>
                <a:latin typeface="Joti One"/>
                <a:ea typeface="Joti One"/>
                <a:cs typeface="Joti One"/>
                <a:sym typeface="Joti One"/>
              </a:defRPr>
            </a:lvl3pPr>
            <a:lvl4pPr marR="0" lvl="3" algn="r" rtl="0">
              <a:lnSpc>
                <a:spcPct val="100000"/>
              </a:lnSpc>
              <a:spcBef>
                <a:spcPts val="0"/>
              </a:spcBef>
              <a:spcAft>
                <a:spcPts val="0"/>
              </a:spcAft>
              <a:buClr>
                <a:schemeClr val="lt1"/>
              </a:buClr>
              <a:buSzPts val="1400"/>
              <a:buFont typeface="Joti One"/>
              <a:buNone/>
              <a:defRPr sz="1400" b="0" i="0" u="none" strike="noStrike" cap="none">
                <a:solidFill>
                  <a:schemeClr val="lt1"/>
                </a:solidFill>
                <a:latin typeface="Joti One"/>
                <a:ea typeface="Joti One"/>
                <a:cs typeface="Joti One"/>
                <a:sym typeface="Joti One"/>
              </a:defRPr>
            </a:lvl4pPr>
            <a:lvl5pPr marR="0" lvl="4" algn="r" rtl="0">
              <a:lnSpc>
                <a:spcPct val="100000"/>
              </a:lnSpc>
              <a:spcBef>
                <a:spcPts val="0"/>
              </a:spcBef>
              <a:spcAft>
                <a:spcPts val="0"/>
              </a:spcAft>
              <a:buClr>
                <a:schemeClr val="lt1"/>
              </a:buClr>
              <a:buSzPts val="1400"/>
              <a:buFont typeface="Joti One"/>
              <a:buNone/>
              <a:defRPr sz="1400" b="0" i="0" u="none" strike="noStrike" cap="none">
                <a:solidFill>
                  <a:schemeClr val="lt1"/>
                </a:solidFill>
                <a:latin typeface="Joti One"/>
                <a:ea typeface="Joti One"/>
                <a:cs typeface="Joti One"/>
                <a:sym typeface="Joti One"/>
              </a:defRPr>
            </a:lvl5pPr>
            <a:lvl6pPr marR="0" lvl="5" algn="r" rtl="0">
              <a:lnSpc>
                <a:spcPct val="100000"/>
              </a:lnSpc>
              <a:spcBef>
                <a:spcPts val="0"/>
              </a:spcBef>
              <a:spcAft>
                <a:spcPts val="0"/>
              </a:spcAft>
              <a:buClr>
                <a:schemeClr val="lt1"/>
              </a:buClr>
              <a:buSzPts val="1400"/>
              <a:buFont typeface="Joti One"/>
              <a:buNone/>
              <a:defRPr sz="1400" b="0" i="0" u="none" strike="noStrike" cap="none">
                <a:solidFill>
                  <a:schemeClr val="lt1"/>
                </a:solidFill>
                <a:latin typeface="Joti One"/>
                <a:ea typeface="Joti One"/>
                <a:cs typeface="Joti One"/>
                <a:sym typeface="Joti One"/>
              </a:defRPr>
            </a:lvl6pPr>
            <a:lvl7pPr marR="0" lvl="6" algn="r" rtl="0">
              <a:lnSpc>
                <a:spcPct val="100000"/>
              </a:lnSpc>
              <a:spcBef>
                <a:spcPts val="0"/>
              </a:spcBef>
              <a:spcAft>
                <a:spcPts val="0"/>
              </a:spcAft>
              <a:buClr>
                <a:schemeClr val="lt1"/>
              </a:buClr>
              <a:buSzPts val="1400"/>
              <a:buFont typeface="Joti One"/>
              <a:buNone/>
              <a:defRPr sz="1400" b="0" i="0" u="none" strike="noStrike" cap="none">
                <a:solidFill>
                  <a:schemeClr val="lt1"/>
                </a:solidFill>
                <a:latin typeface="Joti One"/>
                <a:ea typeface="Joti One"/>
                <a:cs typeface="Joti One"/>
                <a:sym typeface="Joti One"/>
              </a:defRPr>
            </a:lvl7pPr>
            <a:lvl8pPr marR="0" lvl="7" algn="r" rtl="0">
              <a:lnSpc>
                <a:spcPct val="100000"/>
              </a:lnSpc>
              <a:spcBef>
                <a:spcPts val="0"/>
              </a:spcBef>
              <a:spcAft>
                <a:spcPts val="0"/>
              </a:spcAft>
              <a:buClr>
                <a:schemeClr val="lt1"/>
              </a:buClr>
              <a:buSzPts val="1400"/>
              <a:buFont typeface="Joti One"/>
              <a:buNone/>
              <a:defRPr sz="1400" b="0" i="0" u="none" strike="noStrike" cap="none">
                <a:solidFill>
                  <a:schemeClr val="lt1"/>
                </a:solidFill>
                <a:latin typeface="Joti One"/>
                <a:ea typeface="Joti One"/>
                <a:cs typeface="Joti One"/>
                <a:sym typeface="Joti One"/>
              </a:defRPr>
            </a:lvl8pPr>
            <a:lvl9pPr marR="0" lvl="8" algn="r" rtl="0">
              <a:lnSpc>
                <a:spcPct val="100000"/>
              </a:lnSpc>
              <a:spcBef>
                <a:spcPts val="0"/>
              </a:spcBef>
              <a:spcAft>
                <a:spcPts val="0"/>
              </a:spcAft>
              <a:buClr>
                <a:schemeClr val="lt1"/>
              </a:buClr>
              <a:buSzPts val="1400"/>
              <a:buFont typeface="Joti One"/>
              <a:buNone/>
              <a:defRPr sz="1400" b="0" i="0" u="none" strike="noStrike" cap="none">
                <a:solidFill>
                  <a:schemeClr val="lt1"/>
                </a:solidFill>
                <a:latin typeface="Joti One"/>
                <a:ea typeface="Joti One"/>
                <a:cs typeface="Joti One"/>
                <a:sym typeface="Joti One"/>
              </a:defRPr>
            </a:lvl9pPr>
          </a:lstStyle>
          <a:p>
            <a:r>
              <a:rPr lang="en-US"/>
              <a:t>TECHNOLOGY</a:t>
            </a:r>
          </a:p>
        </p:txBody>
      </p:sp>
      <p:sp>
        <p:nvSpPr>
          <p:cNvPr id="33" name="Google Shape;503;p31">
            <a:extLst>
              <a:ext uri="{FF2B5EF4-FFF2-40B4-BE49-F238E27FC236}">
                <a16:creationId xmlns:a16="http://schemas.microsoft.com/office/drawing/2014/main" id="{FF94ED0B-FABB-A43F-9884-B3AD2AE854F5}"/>
              </a:ext>
            </a:extLst>
          </p:cNvPr>
          <p:cNvSpPr txBox="1">
            <a:spLocks/>
          </p:cNvSpPr>
          <p:nvPr/>
        </p:nvSpPr>
        <p:spPr>
          <a:xfrm>
            <a:off x="3517407" y="4606892"/>
            <a:ext cx="2425182" cy="426163"/>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400"/>
              <a:buFont typeface="Sue Ellen Francisco"/>
              <a:buNone/>
              <a:defRPr sz="2400" b="0" i="0" u="none" strike="noStrike" cap="none">
                <a:solidFill>
                  <a:schemeClr val="accent1"/>
                </a:solidFill>
                <a:latin typeface="Sue Ellen Francisco"/>
                <a:ea typeface="Sue Ellen Francisco"/>
                <a:cs typeface="Sue Ellen Francisco"/>
                <a:sym typeface="Sue Ellen Francisco"/>
              </a:defRPr>
            </a:lvl1pPr>
            <a:lvl2pPr marR="0" lvl="1" algn="r" rtl="0">
              <a:lnSpc>
                <a:spcPct val="100000"/>
              </a:lnSpc>
              <a:spcBef>
                <a:spcPts val="0"/>
              </a:spcBef>
              <a:spcAft>
                <a:spcPts val="0"/>
              </a:spcAft>
              <a:buClr>
                <a:schemeClr val="lt1"/>
              </a:buClr>
              <a:buSzPts val="1400"/>
              <a:buFont typeface="Joti One"/>
              <a:buNone/>
              <a:defRPr sz="1400" b="0" i="0" u="none" strike="noStrike" cap="none">
                <a:solidFill>
                  <a:schemeClr val="lt1"/>
                </a:solidFill>
                <a:latin typeface="Joti One"/>
                <a:ea typeface="Joti One"/>
                <a:cs typeface="Joti One"/>
                <a:sym typeface="Joti One"/>
              </a:defRPr>
            </a:lvl2pPr>
            <a:lvl3pPr marR="0" lvl="2" algn="r" rtl="0">
              <a:lnSpc>
                <a:spcPct val="100000"/>
              </a:lnSpc>
              <a:spcBef>
                <a:spcPts val="0"/>
              </a:spcBef>
              <a:spcAft>
                <a:spcPts val="0"/>
              </a:spcAft>
              <a:buClr>
                <a:schemeClr val="lt1"/>
              </a:buClr>
              <a:buSzPts val="1400"/>
              <a:buFont typeface="Joti One"/>
              <a:buNone/>
              <a:defRPr sz="1400" b="0" i="0" u="none" strike="noStrike" cap="none">
                <a:solidFill>
                  <a:schemeClr val="lt1"/>
                </a:solidFill>
                <a:latin typeface="Joti One"/>
                <a:ea typeface="Joti One"/>
                <a:cs typeface="Joti One"/>
                <a:sym typeface="Joti One"/>
              </a:defRPr>
            </a:lvl3pPr>
            <a:lvl4pPr marR="0" lvl="3" algn="r" rtl="0">
              <a:lnSpc>
                <a:spcPct val="100000"/>
              </a:lnSpc>
              <a:spcBef>
                <a:spcPts val="0"/>
              </a:spcBef>
              <a:spcAft>
                <a:spcPts val="0"/>
              </a:spcAft>
              <a:buClr>
                <a:schemeClr val="lt1"/>
              </a:buClr>
              <a:buSzPts val="1400"/>
              <a:buFont typeface="Joti One"/>
              <a:buNone/>
              <a:defRPr sz="1400" b="0" i="0" u="none" strike="noStrike" cap="none">
                <a:solidFill>
                  <a:schemeClr val="lt1"/>
                </a:solidFill>
                <a:latin typeface="Joti One"/>
                <a:ea typeface="Joti One"/>
                <a:cs typeface="Joti One"/>
                <a:sym typeface="Joti One"/>
              </a:defRPr>
            </a:lvl4pPr>
            <a:lvl5pPr marR="0" lvl="4" algn="r" rtl="0">
              <a:lnSpc>
                <a:spcPct val="100000"/>
              </a:lnSpc>
              <a:spcBef>
                <a:spcPts val="0"/>
              </a:spcBef>
              <a:spcAft>
                <a:spcPts val="0"/>
              </a:spcAft>
              <a:buClr>
                <a:schemeClr val="lt1"/>
              </a:buClr>
              <a:buSzPts val="1400"/>
              <a:buFont typeface="Joti One"/>
              <a:buNone/>
              <a:defRPr sz="1400" b="0" i="0" u="none" strike="noStrike" cap="none">
                <a:solidFill>
                  <a:schemeClr val="lt1"/>
                </a:solidFill>
                <a:latin typeface="Joti One"/>
                <a:ea typeface="Joti One"/>
                <a:cs typeface="Joti One"/>
                <a:sym typeface="Joti One"/>
              </a:defRPr>
            </a:lvl5pPr>
            <a:lvl6pPr marR="0" lvl="5" algn="r" rtl="0">
              <a:lnSpc>
                <a:spcPct val="100000"/>
              </a:lnSpc>
              <a:spcBef>
                <a:spcPts val="0"/>
              </a:spcBef>
              <a:spcAft>
                <a:spcPts val="0"/>
              </a:spcAft>
              <a:buClr>
                <a:schemeClr val="lt1"/>
              </a:buClr>
              <a:buSzPts val="1400"/>
              <a:buFont typeface="Joti One"/>
              <a:buNone/>
              <a:defRPr sz="1400" b="0" i="0" u="none" strike="noStrike" cap="none">
                <a:solidFill>
                  <a:schemeClr val="lt1"/>
                </a:solidFill>
                <a:latin typeface="Joti One"/>
                <a:ea typeface="Joti One"/>
                <a:cs typeface="Joti One"/>
                <a:sym typeface="Joti One"/>
              </a:defRPr>
            </a:lvl6pPr>
            <a:lvl7pPr marR="0" lvl="6" algn="r" rtl="0">
              <a:lnSpc>
                <a:spcPct val="100000"/>
              </a:lnSpc>
              <a:spcBef>
                <a:spcPts val="0"/>
              </a:spcBef>
              <a:spcAft>
                <a:spcPts val="0"/>
              </a:spcAft>
              <a:buClr>
                <a:schemeClr val="lt1"/>
              </a:buClr>
              <a:buSzPts val="1400"/>
              <a:buFont typeface="Joti One"/>
              <a:buNone/>
              <a:defRPr sz="1400" b="0" i="0" u="none" strike="noStrike" cap="none">
                <a:solidFill>
                  <a:schemeClr val="lt1"/>
                </a:solidFill>
                <a:latin typeface="Joti One"/>
                <a:ea typeface="Joti One"/>
                <a:cs typeface="Joti One"/>
                <a:sym typeface="Joti One"/>
              </a:defRPr>
            </a:lvl7pPr>
            <a:lvl8pPr marR="0" lvl="7" algn="r" rtl="0">
              <a:lnSpc>
                <a:spcPct val="100000"/>
              </a:lnSpc>
              <a:spcBef>
                <a:spcPts val="0"/>
              </a:spcBef>
              <a:spcAft>
                <a:spcPts val="0"/>
              </a:spcAft>
              <a:buClr>
                <a:schemeClr val="lt1"/>
              </a:buClr>
              <a:buSzPts val="1400"/>
              <a:buFont typeface="Joti One"/>
              <a:buNone/>
              <a:defRPr sz="1400" b="0" i="0" u="none" strike="noStrike" cap="none">
                <a:solidFill>
                  <a:schemeClr val="lt1"/>
                </a:solidFill>
                <a:latin typeface="Joti One"/>
                <a:ea typeface="Joti One"/>
                <a:cs typeface="Joti One"/>
                <a:sym typeface="Joti One"/>
              </a:defRPr>
            </a:lvl8pPr>
            <a:lvl9pPr marR="0" lvl="8" algn="r" rtl="0">
              <a:lnSpc>
                <a:spcPct val="100000"/>
              </a:lnSpc>
              <a:spcBef>
                <a:spcPts val="0"/>
              </a:spcBef>
              <a:spcAft>
                <a:spcPts val="0"/>
              </a:spcAft>
              <a:buClr>
                <a:schemeClr val="lt1"/>
              </a:buClr>
              <a:buSzPts val="1400"/>
              <a:buFont typeface="Joti One"/>
              <a:buNone/>
              <a:defRPr sz="1400" b="0" i="0" u="none" strike="noStrike" cap="none">
                <a:solidFill>
                  <a:schemeClr val="lt1"/>
                </a:solidFill>
                <a:latin typeface="Joti One"/>
                <a:ea typeface="Joti One"/>
                <a:cs typeface="Joti One"/>
                <a:sym typeface="Joti One"/>
              </a:defRPr>
            </a:lvl9pPr>
          </a:lstStyle>
          <a:p>
            <a:r>
              <a:rPr lang="en-US"/>
              <a:t>USER GUIDE</a:t>
            </a:r>
          </a:p>
        </p:txBody>
      </p:sp>
      <p:grpSp>
        <p:nvGrpSpPr>
          <p:cNvPr id="34" name="Google Shape;299;p27">
            <a:extLst>
              <a:ext uri="{FF2B5EF4-FFF2-40B4-BE49-F238E27FC236}">
                <a16:creationId xmlns:a16="http://schemas.microsoft.com/office/drawing/2014/main" id="{1969596F-1885-0580-5553-69D744CD200E}"/>
              </a:ext>
            </a:extLst>
          </p:cNvPr>
          <p:cNvGrpSpPr/>
          <p:nvPr/>
        </p:nvGrpSpPr>
        <p:grpSpPr>
          <a:xfrm>
            <a:off x="770778" y="3053170"/>
            <a:ext cx="1841860" cy="1318262"/>
            <a:chOff x="2489257" y="2639067"/>
            <a:chExt cx="2406830" cy="1875488"/>
          </a:xfrm>
        </p:grpSpPr>
        <p:sp>
          <p:nvSpPr>
            <p:cNvPr id="35" name="Google Shape;300;p27">
              <a:extLst>
                <a:ext uri="{FF2B5EF4-FFF2-40B4-BE49-F238E27FC236}">
                  <a16:creationId xmlns:a16="http://schemas.microsoft.com/office/drawing/2014/main" id="{A7F17883-8533-396F-6D05-24DC714FC577}"/>
                </a:ext>
              </a:extLst>
            </p:cNvPr>
            <p:cNvSpPr/>
            <p:nvPr/>
          </p:nvSpPr>
          <p:spPr>
            <a:xfrm>
              <a:off x="2489257" y="2639067"/>
              <a:ext cx="1160693" cy="1271383"/>
            </a:xfrm>
            <a:custGeom>
              <a:avLst/>
              <a:gdLst/>
              <a:ahLst/>
              <a:cxnLst/>
              <a:rect l="l" t="t" r="r" b="b"/>
              <a:pathLst>
                <a:path w="49976" h="54742" extrusionOk="0">
                  <a:moveTo>
                    <a:pt x="3077" y="2435"/>
                  </a:moveTo>
                  <a:lnTo>
                    <a:pt x="3077" y="2435"/>
                  </a:lnTo>
                  <a:cubicBezTo>
                    <a:pt x="3114" y="2463"/>
                    <a:pt x="3150" y="2490"/>
                    <a:pt x="3191" y="2517"/>
                  </a:cubicBezTo>
                  <a:cubicBezTo>
                    <a:pt x="4271" y="3241"/>
                    <a:pt x="5356" y="3962"/>
                    <a:pt x="6458" y="4650"/>
                  </a:cubicBezTo>
                  <a:cubicBezTo>
                    <a:pt x="8691" y="6048"/>
                    <a:pt x="10864" y="7506"/>
                    <a:pt x="13011" y="9033"/>
                  </a:cubicBezTo>
                  <a:cubicBezTo>
                    <a:pt x="17101" y="11940"/>
                    <a:pt x="21088" y="14992"/>
                    <a:pt x="25231" y="17840"/>
                  </a:cubicBezTo>
                  <a:cubicBezTo>
                    <a:pt x="29445" y="20733"/>
                    <a:pt x="33464" y="23822"/>
                    <a:pt x="37468" y="26994"/>
                  </a:cubicBezTo>
                  <a:cubicBezTo>
                    <a:pt x="39255" y="28411"/>
                    <a:pt x="41146" y="29696"/>
                    <a:pt x="43032" y="30976"/>
                  </a:cubicBezTo>
                  <a:cubicBezTo>
                    <a:pt x="44826" y="32192"/>
                    <a:pt x="46567" y="33500"/>
                    <a:pt x="48344" y="34740"/>
                  </a:cubicBezTo>
                  <a:cubicBezTo>
                    <a:pt x="47474" y="34885"/>
                    <a:pt x="46622" y="35287"/>
                    <a:pt x="45783" y="35523"/>
                  </a:cubicBezTo>
                  <a:cubicBezTo>
                    <a:pt x="44613" y="35855"/>
                    <a:pt x="43419" y="36107"/>
                    <a:pt x="42225" y="36362"/>
                  </a:cubicBezTo>
                  <a:cubicBezTo>
                    <a:pt x="40166" y="36803"/>
                    <a:pt x="37874" y="37091"/>
                    <a:pt x="35914" y="37960"/>
                  </a:cubicBezTo>
                  <a:cubicBezTo>
                    <a:pt x="35847" y="37765"/>
                    <a:pt x="35641" y="37619"/>
                    <a:pt x="35428" y="37605"/>
                  </a:cubicBezTo>
                  <a:cubicBezTo>
                    <a:pt x="34826" y="37560"/>
                    <a:pt x="33687" y="36084"/>
                    <a:pt x="33249" y="35674"/>
                  </a:cubicBezTo>
                  <a:cubicBezTo>
                    <a:pt x="32425" y="34899"/>
                    <a:pt x="31622" y="34101"/>
                    <a:pt x="30825" y="33295"/>
                  </a:cubicBezTo>
                  <a:cubicBezTo>
                    <a:pt x="29235" y="31678"/>
                    <a:pt x="27700" y="30005"/>
                    <a:pt x="26142" y="28356"/>
                  </a:cubicBezTo>
                  <a:cubicBezTo>
                    <a:pt x="23034" y="25057"/>
                    <a:pt x="19991" y="21704"/>
                    <a:pt x="17019" y="18283"/>
                  </a:cubicBezTo>
                  <a:cubicBezTo>
                    <a:pt x="14186" y="15020"/>
                    <a:pt x="11201" y="11899"/>
                    <a:pt x="8368" y="8645"/>
                  </a:cubicBezTo>
                  <a:cubicBezTo>
                    <a:pt x="7018" y="7096"/>
                    <a:pt x="5807" y="5434"/>
                    <a:pt x="4444" y="3903"/>
                  </a:cubicBezTo>
                  <a:cubicBezTo>
                    <a:pt x="3998" y="3401"/>
                    <a:pt x="3538" y="2919"/>
                    <a:pt x="3077" y="2435"/>
                  </a:cubicBezTo>
                  <a:close/>
                  <a:moveTo>
                    <a:pt x="863" y="1552"/>
                  </a:moveTo>
                  <a:lnTo>
                    <a:pt x="863" y="1552"/>
                  </a:lnTo>
                  <a:cubicBezTo>
                    <a:pt x="3123" y="4048"/>
                    <a:pt x="4858" y="7055"/>
                    <a:pt x="6942" y="9693"/>
                  </a:cubicBezTo>
                  <a:cubicBezTo>
                    <a:pt x="9556" y="13001"/>
                    <a:pt x="12191" y="16281"/>
                    <a:pt x="14591" y="19749"/>
                  </a:cubicBezTo>
                  <a:cubicBezTo>
                    <a:pt x="16878" y="23052"/>
                    <a:pt x="19189" y="26314"/>
                    <a:pt x="21654" y="29491"/>
                  </a:cubicBezTo>
                  <a:cubicBezTo>
                    <a:pt x="22806" y="30976"/>
                    <a:pt x="23959" y="32461"/>
                    <a:pt x="25162" y="33906"/>
                  </a:cubicBezTo>
                  <a:cubicBezTo>
                    <a:pt x="26406" y="35409"/>
                    <a:pt x="27504" y="37041"/>
                    <a:pt x="28775" y="38513"/>
                  </a:cubicBezTo>
                  <a:cubicBezTo>
                    <a:pt x="28858" y="38612"/>
                    <a:pt x="28966" y="38651"/>
                    <a:pt x="29074" y="38651"/>
                  </a:cubicBezTo>
                  <a:cubicBezTo>
                    <a:pt x="29085" y="38651"/>
                    <a:pt x="29096" y="38650"/>
                    <a:pt x="29107" y="38649"/>
                  </a:cubicBezTo>
                  <a:cubicBezTo>
                    <a:pt x="29126" y="38708"/>
                    <a:pt x="29144" y="38767"/>
                    <a:pt x="29162" y="38822"/>
                  </a:cubicBezTo>
                  <a:cubicBezTo>
                    <a:pt x="26670" y="40120"/>
                    <a:pt x="24127" y="41296"/>
                    <a:pt x="21513" y="42334"/>
                  </a:cubicBezTo>
                  <a:cubicBezTo>
                    <a:pt x="19143" y="43278"/>
                    <a:pt x="16647" y="43916"/>
                    <a:pt x="14300" y="44914"/>
                  </a:cubicBezTo>
                  <a:cubicBezTo>
                    <a:pt x="13078" y="45433"/>
                    <a:pt x="11844" y="46058"/>
                    <a:pt x="10513" y="46231"/>
                  </a:cubicBezTo>
                  <a:cubicBezTo>
                    <a:pt x="10414" y="46243"/>
                    <a:pt x="10328" y="46250"/>
                    <a:pt x="10253" y="46250"/>
                  </a:cubicBezTo>
                  <a:cubicBezTo>
                    <a:pt x="9814" y="46250"/>
                    <a:pt x="9744" y="46029"/>
                    <a:pt x="9720" y="45520"/>
                  </a:cubicBezTo>
                  <a:cubicBezTo>
                    <a:pt x="9693" y="44941"/>
                    <a:pt x="9579" y="44399"/>
                    <a:pt x="9465" y="43834"/>
                  </a:cubicBezTo>
                  <a:cubicBezTo>
                    <a:pt x="8877" y="40904"/>
                    <a:pt x="8576" y="37924"/>
                    <a:pt x="8002" y="34990"/>
                  </a:cubicBezTo>
                  <a:cubicBezTo>
                    <a:pt x="6841" y="29031"/>
                    <a:pt x="5579" y="23080"/>
                    <a:pt x="4276" y="17152"/>
                  </a:cubicBezTo>
                  <a:cubicBezTo>
                    <a:pt x="3628" y="14218"/>
                    <a:pt x="3073" y="11266"/>
                    <a:pt x="2398" y="8336"/>
                  </a:cubicBezTo>
                  <a:cubicBezTo>
                    <a:pt x="2093" y="7010"/>
                    <a:pt x="1866" y="5666"/>
                    <a:pt x="1515" y="4349"/>
                  </a:cubicBezTo>
                  <a:cubicBezTo>
                    <a:pt x="1273" y="3420"/>
                    <a:pt x="1014" y="2494"/>
                    <a:pt x="863" y="1552"/>
                  </a:cubicBezTo>
                  <a:close/>
                  <a:moveTo>
                    <a:pt x="12559" y="14906"/>
                  </a:moveTo>
                  <a:lnTo>
                    <a:pt x="12559" y="14906"/>
                  </a:lnTo>
                  <a:cubicBezTo>
                    <a:pt x="13917" y="16405"/>
                    <a:pt x="15274" y="17904"/>
                    <a:pt x="16592" y="19435"/>
                  </a:cubicBezTo>
                  <a:cubicBezTo>
                    <a:pt x="19753" y="23112"/>
                    <a:pt x="23052" y="26661"/>
                    <a:pt x="26373" y="30196"/>
                  </a:cubicBezTo>
                  <a:cubicBezTo>
                    <a:pt x="27927" y="31847"/>
                    <a:pt x="29477" y="33500"/>
                    <a:pt x="31081" y="35095"/>
                  </a:cubicBezTo>
                  <a:cubicBezTo>
                    <a:pt x="31887" y="35897"/>
                    <a:pt x="32716" y="36671"/>
                    <a:pt x="33563" y="37428"/>
                  </a:cubicBezTo>
                  <a:cubicBezTo>
                    <a:pt x="34015" y="37829"/>
                    <a:pt x="34475" y="38385"/>
                    <a:pt x="35067" y="38557"/>
                  </a:cubicBezTo>
                  <a:cubicBezTo>
                    <a:pt x="35077" y="38567"/>
                    <a:pt x="35090" y="38576"/>
                    <a:pt x="35100" y="38585"/>
                  </a:cubicBezTo>
                  <a:cubicBezTo>
                    <a:pt x="35120" y="38716"/>
                    <a:pt x="35239" y="38847"/>
                    <a:pt x="35370" y="38847"/>
                  </a:cubicBezTo>
                  <a:cubicBezTo>
                    <a:pt x="35380" y="38847"/>
                    <a:pt x="35390" y="38847"/>
                    <a:pt x="35400" y="38845"/>
                  </a:cubicBezTo>
                  <a:cubicBezTo>
                    <a:pt x="35756" y="38799"/>
                    <a:pt x="36106" y="38744"/>
                    <a:pt x="36457" y="38685"/>
                  </a:cubicBezTo>
                  <a:lnTo>
                    <a:pt x="36457" y="38685"/>
                  </a:lnTo>
                  <a:cubicBezTo>
                    <a:pt x="35723" y="39432"/>
                    <a:pt x="35209" y="40376"/>
                    <a:pt x="34749" y="41328"/>
                  </a:cubicBezTo>
                  <a:cubicBezTo>
                    <a:pt x="33979" y="42923"/>
                    <a:pt x="32821" y="44317"/>
                    <a:pt x="31937" y="45861"/>
                  </a:cubicBezTo>
                  <a:cubicBezTo>
                    <a:pt x="31085" y="47343"/>
                    <a:pt x="30196" y="48754"/>
                    <a:pt x="29235" y="50172"/>
                  </a:cubicBezTo>
                  <a:cubicBezTo>
                    <a:pt x="28785" y="50836"/>
                    <a:pt x="28324" y="51543"/>
                    <a:pt x="27959" y="52285"/>
                  </a:cubicBezTo>
                  <a:cubicBezTo>
                    <a:pt x="27964" y="52031"/>
                    <a:pt x="27964" y="51771"/>
                    <a:pt x="27964" y="51516"/>
                  </a:cubicBezTo>
                  <a:cubicBezTo>
                    <a:pt x="27955" y="50226"/>
                    <a:pt x="28087" y="48987"/>
                    <a:pt x="28228" y="47711"/>
                  </a:cubicBezTo>
                  <a:cubicBezTo>
                    <a:pt x="28497" y="45246"/>
                    <a:pt x="28293" y="42595"/>
                    <a:pt x="28816" y="40162"/>
                  </a:cubicBezTo>
                  <a:cubicBezTo>
                    <a:pt x="29113" y="40006"/>
                    <a:pt x="29408" y="39847"/>
                    <a:pt x="29700" y="39683"/>
                  </a:cubicBezTo>
                  <a:cubicBezTo>
                    <a:pt x="30001" y="39514"/>
                    <a:pt x="30005" y="39205"/>
                    <a:pt x="29860" y="38986"/>
                  </a:cubicBezTo>
                  <a:cubicBezTo>
                    <a:pt x="29860" y="38967"/>
                    <a:pt x="29860" y="38950"/>
                    <a:pt x="29855" y="38927"/>
                  </a:cubicBezTo>
                  <a:cubicBezTo>
                    <a:pt x="29809" y="38749"/>
                    <a:pt x="29709" y="38585"/>
                    <a:pt x="29645" y="38416"/>
                  </a:cubicBezTo>
                  <a:cubicBezTo>
                    <a:pt x="29613" y="38330"/>
                    <a:pt x="29582" y="38244"/>
                    <a:pt x="29550" y="38162"/>
                  </a:cubicBezTo>
                  <a:cubicBezTo>
                    <a:pt x="29550" y="38130"/>
                    <a:pt x="29545" y="38103"/>
                    <a:pt x="29536" y="38075"/>
                  </a:cubicBezTo>
                  <a:cubicBezTo>
                    <a:pt x="29044" y="36549"/>
                    <a:pt x="27923" y="35314"/>
                    <a:pt x="26920" y="34093"/>
                  </a:cubicBezTo>
                  <a:cubicBezTo>
                    <a:pt x="25641" y="32534"/>
                    <a:pt x="24378" y="30967"/>
                    <a:pt x="23130" y="29382"/>
                  </a:cubicBezTo>
                  <a:cubicBezTo>
                    <a:pt x="20409" y="25919"/>
                    <a:pt x="17886" y="22329"/>
                    <a:pt x="15362" y="18724"/>
                  </a:cubicBezTo>
                  <a:cubicBezTo>
                    <a:pt x="14460" y="17430"/>
                    <a:pt x="13520" y="16159"/>
                    <a:pt x="12559" y="14906"/>
                  </a:cubicBezTo>
                  <a:close/>
                  <a:moveTo>
                    <a:pt x="27973" y="40603"/>
                  </a:moveTo>
                  <a:lnTo>
                    <a:pt x="27973" y="40603"/>
                  </a:lnTo>
                  <a:cubicBezTo>
                    <a:pt x="27627" y="42590"/>
                    <a:pt x="27709" y="44664"/>
                    <a:pt x="27426" y="46654"/>
                  </a:cubicBezTo>
                  <a:cubicBezTo>
                    <a:pt x="27254" y="47866"/>
                    <a:pt x="27035" y="49092"/>
                    <a:pt x="26980" y="50317"/>
                  </a:cubicBezTo>
                  <a:cubicBezTo>
                    <a:pt x="26939" y="51210"/>
                    <a:pt x="27030" y="52108"/>
                    <a:pt x="26926" y="52983"/>
                  </a:cubicBezTo>
                  <a:cubicBezTo>
                    <a:pt x="26064" y="51575"/>
                    <a:pt x="25786" y="49762"/>
                    <a:pt x="25412" y="48208"/>
                  </a:cubicBezTo>
                  <a:cubicBezTo>
                    <a:pt x="24966" y="46340"/>
                    <a:pt x="24533" y="44317"/>
                    <a:pt x="23599" y="42613"/>
                  </a:cubicBezTo>
                  <a:cubicBezTo>
                    <a:pt x="25080" y="41998"/>
                    <a:pt x="26543" y="41328"/>
                    <a:pt x="27973" y="40603"/>
                  </a:cubicBezTo>
                  <a:close/>
                  <a:moveTo>
                    <a:pt x="379" y="1"/>
                  </a:moveTo>
                  <a:cubicBezTo>
                    <a:pt x="189" y="1"/>
                    <a:pt x="0" y="137"/>
                    <a:pt x="7" y="362"/>
                  </a:cubicBezTo>
                  <a:cubicBezTo>
                    <a:pt x="70" y="2941"/>
                    <a:pt x="976" y="5575"/>
                    <a:pt x="1478" y="8094"/>
                  </a:cubicBezTo>
                  <a:cubicBezTo>
                    <a:pt x="2135" y="11370"/>
                    <a:pt x="2763" y="14641"/>
                    <a:pt x="3451" y="17909"/>
                  </a:cubicBezTo>
                  <a:cubicBezTo>
                    <a:pt x="4143" y="21194"/>
                    <a:pt x="4709" y="24506"/>
                    <a:pt x="5411" y="27786"/>
                  </a:cubicBezTo>
                  <a:cubicBezTo>
                    <a:pt x="6126" y="31117"/>
                    <a:pt x="6881" y="34439"/>
                    <a:pt x="7461" y="37792"/>
                  </a:cubicBezTo>
                  <a:cubicBezTo>
                    <a:pt x="7958" y="40658"/>
                    <a:pt x="8235" y="43560"/>
                    <a:pt x="8750" y="46413"/>
                  </a:cubicBezTo>
                  <a:cubicBezTo>
                    <a:pt x="8877" y="47112"/>
                    <a:pt x="9423" y="47350"/>
                    <a:pt x="10113" y="47350"/>
                  </a:cubicBezTo>
                  <a:cubicBezTo>
                    <a:pt x="11338" y="47350"/>
                    <a:pt x="13015" y="46600"/>
                    <a:pt x="13589" y="46359"/>
                  </a:cubicBezTo>
                  <a:cubicBezTo>
                    <a:pt x="16277" y="45228"/>
                    <a:pt x="19074" y="44412"/>
                    <a:pt x="21795" y="43346"/>
                  </a:cubicBezTo>
                  <a:cubicBezTo>
                    <a:pt x="22191" y="43192"/>
                    <a:pt x="22592" y="43028"/>
                    <a:pt x="22989" y="42868"/>
                  </a:cubicBezTo>
                  <a:cubicBezTo>
                    <a:pt x="23667" y="44927"/>
                    <a:pt x="24196" y="47042"/>
                    <a:pt x="24678" y="49151"/>
                  </a:cubicBezTo>
                  <a:cubicBezTo>
                    <a:pt x="25103" y="51006"/>
                    <a:pt x="25508" y="53029"/>
                    <a:pt x="26821" y="54478"/>
                  </a:cubicBezTo>
                  <a:cubicBezTo>
                    <a:pt x="26915" y="54581"/>
                    <a:pt x="27030" y="54625"/>
                    <a:pt x="27144" y="54625"/>
                  </a:cubicBezTo>
                  <a:cubicBezTo>
                    <a:pt x="27190" y="54625"/>
                    <a:pt x="27236" y="54618"/>
                    <a:pt x="27281" y="54605"/>
                  </a:cubicBezTo>
                  <a:cubicBezTo>
                    <a:pt x="27327" y="54692"/>
                    <a:pt x="27430" y="54741"/>
                    <a:pt x="27530" y="54741"/>
                  </a:cubicBezTo>
                  <a:cubicBezTo>
                    <a:pt x="27620" y="54741"/>
                    <a:pt x="27707" y="54702"/>
                    <a:pt x="27750" y="54615"/>
                  </a:cubicBezTo>
                  <a:cubicBezTo>
                    <a:pt x="29113" y="51835"/>
                    <a:pt x="31113" y="49493"/>
                    <a:pt x="32534" y="46759"/>
                  </a:cubicBezTo>
                  <a:cubicBezTo>
                    <a:pt x="33317" y="45251"/>
                    <a:pt x="34347" y="43875"/>
                    <a:pt x="35295" y="42467"/>
                  </a:cubicBezTo>
                  <a:cubicBezTo>
                    <a:pt x="36129" y="41223"/>
                    <a:pt x="36416" y="39865"/>
                    <a:pt x="37664" y="38881"/>
                  </a:cubicBezTo>
                  <a:cubicBezTo>
                    <a:pt x="37815" y="38759"/>
                    <a:pt x="37838" y="38585"/>
                    <a:pt x="37788" y="38431"/>
                  </a:cubicBezTo>
                  <a:cubicBezTo>
                    <a:pt x="39369" y="38103"/>
                    <a:pt x="40940" y="37706"/>
                    <a:pt x="42513" y="37392"/>
                  </a:cubicBezTo>
                  <a:cubicBezTo>
                    <a:pt x="43706" y="37154"/>
                    <a:pt x="44891" y="36877"/>
                    <a:pt x="46071" y="36562"/>
                  </a:cubicBezTo>
                  <a:cubicBezTo>
                    <a:pt x="47110" y="36280"/>
                    <a:pt x="48331" y="36038"/>
                    <a:pt x="49142" y="35295"/>
                  </a:cubicBezTo>
                  <a:cubicBezTo>
                    <a:pt x="49151" y="35287"/>
                    <a:pt x="49160" y="35273"/>
                    <a:pt x="49169" y="35264"/>
                  </a:cubicBezTo>
                  <a:cubicBezTo>
                    <a:pt x="49197" y="35269"/>
                    <a:pt x="49225" y="35272"/>
                    <a:pt x="49252" y="35272"/>
                  </a:cubicBezTo>
                  <a:cubicBezTo>
                    <a:pt x="49701" y="35272"/>
                    <a:pt x="49976" y="34563"/>
                    <a:pt x="49520" y="34211"/>
                  </a:cubicBezTo>
                  <a:cubicBezTo>
                    <a:pt x="45615" y="31231"/>
                    <a:pt x="41323" y="28716"/>
                    <a:pt x="37550" y="25568"/>
                  </a:cubicBezTo>
                  <a:cubicBezTo>
                    <a:pt x="33682" y="22333"/>
                    <a:pt x="29568" y="19408"/>
                    <a:pt x="25412" y="16560"/>
                  </a:cubicBezTo>
                  <a:cubicBezTo>
                    <a:pt x="21271" y="13722"/>
                    <a:pt x="17252" y="10714"/>
                    <a:pt x="13142" y="7840"/>
                  </a:cubicBezTo>
                  <a:cubicBezTo>
                    <a:pt x="10988" y="6330"/>
                    <a:pt x="8782" y="4905"/>
                    <a:pt x="6499" y="3597"/>
                  </a:cubicBezTo>
                  <a:cubicBezTo>
                    <a:pt x="5383" y="2964"/>
                    <a:pt x="4299" y="2267"/>
                    <a:pt x="3186" y="1615"/>
                  </a:cubicBezTo>
                  <a:cubicBezTo>
                    <a:pt x="2425" y="1164"/>
                    <a:pt x="1866" y="622"/>
                    <a:pt x="1027" y="366"/>
                  </a:cubicBezTo>
                  <a:cubicBezTo>
                    <a:pt x="1019" y="210"/>
                    <a:pt x="888" y="67"/>
                    <a:pt x="717" y="67"/>
                  </a:cubicBezTo>
                  <a:cubicBezTo>
                    <a:pt x="683" y="67"/>
                    <a:pt x="648" y="72"/>
                    <a:pt x="612" y="84"/>
                  </a:cubicBezTo>
                  <a:cubicBezTo>
                    <a:pt x="545" y="27"/>
                    <a:pt x="462" y="1"/>
                    <a:pt x="3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01;p27">
              <a:extLst>
                <a:ext uri="{FF2B5EF4-FFF2-40B4-BE49-F238E27FC236}">
                  <a16:creationId xmlns:a16="http://schemas.microsoft.com/office/drawing/2014/main" id="{16F0B35E-44B1-D219-9E4A-F243D7FA5256}"/>
                </a:ext>
              </a:extLst>
            </p:cNvPr>
            <p:cNvSpPr/>
            <p:nvPr/>
          </p:nvSpPr>
          <p:spPr>
            <a:xfrm>
              <a:off x="3106020" y="3927358"/>
              <a:ext cx="36208" cy="122465"/>
            </a:xfrm>
            <a:custGeom>
              <a:avLst/>
              <a:gdLst/>
              <a:ahLst/>
              <a:cxnLst/>
              <a:rect l="l" t="t" r="r" b="b"/>
              <a:pathLst>
                <a:path w="1559" h="5273" extrusionOk="0">
                  <a:moveTo>
                    <a:pt x="980" y="1"/>
                  </a:moveTo>
                  <a:cubicBezTo>
                    <a:pt x="638" y="1796"/>
                    <a:pt x="233" y="3527"/>
                    <a:pt x="0" y="5273"/>
                  </a:cubicBezTo>
                  <a:cubicBezTo>
                    <a:pt x="273" y="5263"/>
                    <a:pt x="542" y="5231"/>
                    <a:pt x="788" y="5195"/>
                  </a:cubicBezTo>
                  <a:cubicBezTo>
                    <a:pt x="998" y="3477"/>
                    <a:pt x="1399" y="1764"/>
                    <a:pt x="1558" y="41"/>
                  </a:cubicBezTo>
                  <a:cubicBezTo>
                    <a:pt x="1367" y="37"/>
                    <a:pt x="1171" y="24"/>
                    <a:pt x="9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02;p27">
              <a:extLst>
                <a:ext uri="{FF2B5EF4-FFF2-40B4-BE49-F238E27FC236}">
                  <a16:creationId xmlns:a16="http://schemas.microsoft.com/office/drawing/2014/main" id="{FCFAF637-7B71-176C-8295-94CD38C331C9}"/>
                </a:ext>
              </a:extLst>
            </p:cNvPr>
            <p:cNvSpPr/>
            <p:nvPr/>
          </p:nvSpPr>
          <p:spPr>
            <a:xfrm>
              <a:off x="3104742" y="4157216"/>
              <a:ext cx="50723" cy="108693"/>
            </a:xfrm>
            <a:custGeom>
              <a:avLst/>
              <a:gdLst/>
              <a:ahLst/>
              <a:cxnLst/>
              <a:rect l="l" t="t" r="r" b="b"/>
              <a:pathLst>
                <a:path w="2184" h="4680" extrusionOk="0">
                  <a:moveTo>
                    <a:pt x="962" y="0"/>
                  </a:moveTo>
                  <a:cubicBezTo>
                    <a:pt x="643" y="23"/>
                    <a:pt x="320" y="36"/>
                    <a:pt x="0" y="36"/>
                  </a:cubicBezTo>
                  <a:cubicBezTo>
                    <a:pt x="23" y="200"/>
                    <a:pt x="46" y="360"/>
                    <a:pt x="74" y="524"/>
                  </a:cubicBezTo>
                  <a:cubicBezTo>
                    <a:pt x="320" y="1950"/>
                    <a:pt x="734" y="3344"/>
                    <a:pt x="1294" y="4679"/>
                  </a:cubicBezTo>
                  <a:cubicBezTo>
                    <a:pt x="1586" y="4475"/>
                    <a:pt x="1882" y="4269"/>
                    <a:pt x="2183" y="4078"/>
                  </a:cubicBezTo>
                  <a:cubicBezTo>
                    <a:pt x="2105" y="3895"/>
                    <a:pt x="2028" y="3714"/>
                    <a:pt x="1956" y="3527"/>
                  </a:cubicBezTo>
                  <a:cubicBezTo>
                    <a:pt x="1513" y="2397"/>
                    <a:pt x="1176" y="1207"/>
                    <a:pt x="9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03;p27">
              <a:extLst>
                <a:ext uri="{FF2B5EF4-FFF2-40B4-BE49-F238E27FC236}">
                  <a16:creationId xmlns:a16="http://schemas.microsoft.com/office/drawing/2014/main" id="{FE18D1EA-0DB5-3DD4-71E9-8BCA4008D0B7}"/>
                </a:ext>
              </a:extLst>
            </p:cNvPr>
            <p:cNvSpPr/>
            <p:nvPr/>
          </p:nvSpPr>
          <p:spPr>
            <a:xfrm>
              <a:off x="3189072" y="4347359"/>
              <a:ext cx="116659" cy="115475"/>
            </a:xfrm>
            <a:custGeom>
              <a:avLst/>
              <a:gdLst/>
              <a:ahLst/>
              <a:cxnLst/>
              <a:rect l="l" t="t" r="r" b="b"/>
              <a:pathLst>
                <a:path w="5023" h="4972" extrusionOk="0">
                  <a:moveTo>
                    <a:pt x="880" y="0"/>
                  </a:moveTo>
                  <a:cubicBezTo>
                    <a:pt x="584" y="206"/>
                    <a:pt x="293" y="416"/>
                    <a:pt x="1" y="634"/>
                  </a:cubicBezTo>
                  <a:cubicBezTo>
                    <a:pt x="28" y="666"/>
                    <a:pt x="51" y="702"/>
                    <a:pt x="74" y="734"/>
                  </a:cubicBezTo>
                  <a:cubicBezTo>
                    <a:pt x="1386" y="2507"/>
                    <a:pt x="3012" y="3919"/>
                    <a:pt x="4840" y="4971"/>
                  </a:cubicBezTo>
                  <a:cubicBezTo>
                    <a:pt x="4894" y="4593"/>
                    <a:pt x="4953" y="4216"/>
                    <a:pt x="5022" y="3837"/>
                  </a:cubicBezTo>
                  <a:cubicBezTo>
                    <a:pt x="3400" y="2853"/>
                    <a:pt x="2020" y="1522"/>
                    <a:pt x="8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04;p27">
              <a:extLst>
                <a:ext uri="{FF2B5EF4-FFF2-40B4-BE49-F238E27FC236}">
                  <a16:creationId xmlns:a16="http://schemas.microsoft.com/office/drawing/2014/main" id="{19C0BBF6-3A89-C78D-0B66-AC4DE4FD147B}"/>
                </a:ext>
              </a:extLst>
            </p:cNvPr>
            <p:cNvSpPr/>
            <p:nvPr/>
          </p:nvSpPr>
          <p:spPr>
            <a:xfrm>
              <a:off x="3406969" y="4475515"/>
              <a:ext cx="202661" cy="39041"/>
            </a:xfrm>
            <a:custGeom>
              <a:avLst/>
              <a:gdLst/>
              <a:ahLst/>
              <a:cxnLst/>
              <a:rect l="l" t="t" r="r" b="b"/>
              <a:pathLst>
                <a:path w="8726" h="1681" extrusionOk="0">
                  <a:moveTo>
                    <a:pt x="8052" y="0"/>
                  </a:moveTo>
                  <a:cubicBezTo>
                    <a:pt x="6713" y="370"/>
                    <a:pt x="5330" y="547"/>
                    <a:pt x="3945" y="547"/>
                  </a:cubicBezTo>
                  <a:cubicBezTo>
                    <a:pt x="2667" y="547"/>
                    <a:pt x="1388" y="396"/>
                    <a:pt x="141" y="105"/>
                  </a:cubicBezTo>
                  <a:cubicBezTo>
                    <a:pt x="87" y="479"/>
                    <a:pt x="42" y="857"/>
                    <a:pt x="0" y="1230"/>
                  </a:cubicBezTo>
                  <a:cubicBezTo>
                    <a:pt x="1291" y="1529"/>
                    <a:pt x="2623" y="1681"/>
                    <a:pt x="3968" y="1681"/>
                  </a:cubicBezTo>
                  <a:cubicBezTo>
                    <a:pt x="4836" y="1681"/>
                    <a:pt x="5709" y="1618"/>
                    <a:pt x="6580" y="1491"/>
                  </a:cubicBezTo>
                  <a:cubicBezTo>
                    <a:pt x="7318" y="1386"/>
                    <a:pt x="8033" y="1226"/>
                    <a:pt x="8725" y="1026"/>
                  </a:cubicBezTo>
                  <a:cubicBezTo>
                    <a:pt x="8489" y="698"/>
                    <a:pt x="8261" y="351"/>
                    <a:pt x="80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05;p27">
              <a:extLst>
                <a:ext uri="{FF2B5EF4-FFF2-40B4-BE49-F238E27FC236}">
                  <a16:creationId xmlns:a16="http://schemas.microsoft.com/office/drawing/2014/main" id="{9E5DDB8B-9066-43B2-7AB6-57FB18AC8123}"/>
                </a:ext>
              </a:extLst>
            </p:cNvPr>
            <p:cNvSpPr/>
            <p:nvPr/>
          </p:nvSpPr>
          <p:spPr>
            <a:xfrm>
              <a:off x="3695424" y="4299539"/>
              <a:ext cx="154539" cy="151961"/>
            </a:xfrm>
            <a:custGeom>
              <a:avLst/>
              <a:gdLst/>
              <a:ahLst/>
              <a:cxnLst/>
              <a:rect l="l" t="t" r="r" b="b"/>
              <a:pathLst>
                <a:path w="6654" h="6543" extrusionOk="0">
                  <a:moveTo>
                    <a:pt x="5459" y="0"/>
                  </a:moveTo>
                  <a:cubicBezTo>
                    <a:pt x="4015" y="2229"/>
                    <a:pt x="2193" y="4155"/>
                    <a:pt x="0" y="5586"/>
                  </a:cubicBezTo>
                  <a:cubicBezTo>
                    <a:pt x="242" y="5937"/>
                    <a:pt x="502" y="6265"/>
                    <a:pt x="780" y="6543"/>
                  </a:cubicBezTo>
                  <a:cubicBezTo>
                    <a:pt x="3127" y="5012"/>
                    <a:pt x="5104" y="2917"/>
                    <a:pt x="6653" y="492"/>
                  </a:cubicBezTo>
                  <a:cubicBezTo>
                    <a:pt x="6252" y="347"/>
                    <a:pt x="5851" y="183"/>
                    <a:pt x="54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06;p27">
              <a:extLst>
                <a:ext uri="{FF2B5EF4-FFF2-40B4-BE49-F238E27FC236}">
                  <a16:creationId xmlns:a16="http://schemas.microsoft.com/office/drawing/2014/main" id="{E97A2616-7FE2-FC5F-FCB3-167DD514F7AB}"/>
                </a:ext>
              </a:extLst>
            </p:cNvPr>
            <p:cNvSpPr/>
            <p:nvPr/>
          </p:nvSpPr>
          <p:spPr>
            <a:xfrm>
              <a:off x="3673825" y="3700798"/>
              <a:ext cx="239937" cy="148059"/>
            </a:xfrm>
            <a:custGeom>
              <a:avLst/>
              <a:gdLst/>
              <a:ahLst/>
              <a:cxnLst/>
              <a:rect l="l" t="t" r="r" b="b"/>
              <a:pathLst>
                <a:path w="10331" h="6375" extrusionOk="0">
                  <a:moveTo>
                    <a:pt x="4138" y="1"/>
                  </a:moveTo>
                  <a:cubicBezTo>
                    <a:pt x="2222" y="1"/>
                    <a:pt x="708" y="1255"/>
                    <a:pt x="1" y="2967"/>
                  </a:cubicBezTo>
                  <a:cubicBezTo>
                    <a:pt x="348" y="2972"/>
                    <a:pt x="690" y="2989"/>
                    <a:pt x="1035" y="3012"/>
                  </a:cubicBezTo>
                  <a:cubicBezTo>
                    <a:pt x="1090" y="2890"/>
                    <a:pt x="1149" y="2770"/>
                    <a:pt x="1218" y="2652"/>
                  </a:cubicBezTo>
                  <a:cubicBezTo>
                    <a:pt x="1853" y="1536"/>
                    <a:pt x="2883" y="1052"/>
                    <a:pt x="3985" y="1052"/>
                  </a:cubicBezTo>
                  <a:cubicBezTo>
                    <a:pt x="4591" y="1052"/>
                    <a:pt x="5220" y="1199"/>
                    <a:pt x="5815" y="1468"/>
                  </a:cubicBezTo>
                  <a:cubicBezTo>
                    <a:pt x="7323" y="2147"/>
                    <a:pt x="8257" y="3714"/>
                    <a:pt x="8918" y="5154"/>
                  </a:cubicBezTo>
                  <a:cubicBezTo>
                    <a:pt x="9104" y="5555"/>
                    <a:pt x="9268" y="5960"/>
                    <a:pt x="9415" y="6375"/>
                  </a:cubicBezTo>
                  <a:cubicBezTo>
                    <a:pt x="9743" y="6211"/>
                    <a:pt x="10048" y="5996"/>
                    <a:pt x="10330" y="5733"/>
                  </a:cubicBezTo>
                  <a:cubicBezTo>
                    <a:pt x="10248" y="5500"/>
                    <a:pt x="10162" y="5272"/>
                    <a:pt x="10067" y="5049"/>
                  </a:cubicBezTo>
                  <a:cubicBezTo>
                    <a:pt x="9142" y="2780"/>
                    <a:pt x="7323" y="365"/>
                    <a:pt x="4703" y="37"/>
                  </a:cubicBezTo>
                  <a:cubicBezTo>
                    <a:pt x="4511" y="13"/>
                    <a:pt x="4323" y="1"/>
                    <a:pt x="4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07;p27">
              <a:extLst>
                <a:ext uri="{FF2B5EF4-FFF2-40B4-BE49-F238E27FC236}">
                  <a16:creationId xmlns:a16="http://schemas.microsoft.com/office/drawing/2014/main" id="{7C5D5594-1B80-3EEE-2226-0B42E28389A3}"/>
                </a:ext>
              </a:extLst>
            </p:cNvPr>
            <p:cNvSpPr/>
            <p:nvPr/>
          </p:nvSpPr>
          <p:spPr>
            <a:xfrm>
              <a:off x="3670550" y="3879213"/>
              <a:ext cx="65123" cy="96639"/>
            </a:xfrm>
            <a:custGeom>
              <a:avLst/>
              <a:gdLst/>
              <a:ahLst/>
              <a:cxnLst/>
              <a:rect l="l" t="t" r="r" b="b"/>
              <a:pathLst>
                <a:path w="2804" h="4161" extrusionOk="0">
                  <a:moveTo>
                    <a:pt x="1" y="0"/>
                  </a:moveTo>
                  <a:lnTo>
                    <a:pt x="1" y="0"/>
                  </a:lnTo>
                  <a:cubicBezTo>
                    <a:pt x="461" y="1554"/>
                    <a:pt x="1378" y="2972"/>
                    <a:pt x="2557" y="4160"/>
                  </a:cubicBezTo>
                  <a:cubicBezTo>
                    <a:pt x="2644" y="3773"/>
                    <a:pt x="2726" y="3386"/>
                    <a:pt x="2803" y="2995"/>
                  </a:cubicBezTo>
                  <a:cubicBezTo>
                    <a:pt x="2070" y="2137"/>
                    <a:pt x="1460" y="1126"/>
                    <a:pt x="1081" y="55"/>
                  </a:cubicBezTo>
                  <a:cubicBezTo>
                    <a:pt x="712" y="28"/>
                    <a:pt x="356" y="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08;p27">
              <a:extLst>
                <a:ext uri="{FF2B5EF4-FFF2-40B4-BE49-F238E27FC236}">
                  <a16:creationId xmlns:a16="http://schemas.microsoft.com/office/drawing/2014/main" id="{1EA04DE4-030B-2180-3DCF-32A7AEC4984F}"/>
                </a:ext>
              </a:extLst>
            </p:cNvPr>
            <p:cNvSpPr/>
            <p:nvPr/>
          </p:nvSpPr>
          <p:spPr>
            <a:xfrm>
              <a:off x="4310561" y="3545771"/>
              <a:ext cx="97382" cy="134008"/>
            </a:xfrm>
            <a:custGeom>
              <a:avLst/>
              <a:gdLst/>
              <a:ahLst/>
              <a:cxnLst/>
              <a:rect l="l" t="t" r="r" b="b"/>
              <a:pathLst>
                <a:path w="4193" h="5770" extrusionOk="0">
                  <a:moveTo>
                    <a:pt x="3641" y="1"/>
                  </a:moveTo>
                  <a:cubicBezTo>
                    <a:pt x="2225" y="1513"/>
                    <a:pt x="1058" y="3245"/>
                    <a:pt x="0" y="5050"/>
                  </a:cubicBezTo>
                  <a:cubicBezTo>
                    <a:pt x="251" y="5313"/>
                    <a:pt x="520" y="5559"/>
                    <a:pt x="812" y="5769"/>
                  </a:cubicBezTo>
                  <a:cubicBezTo>
                    <a:pt x="1823" y="4083"/>
                    <a:pt x="2921" y="2466"/>
                    <a:pt x="4193" y="1063"/>
                  </a:cubicBezTo>
                  <a:cubicBezTo>
                    <a:pt x="4002" y="712"/>
                    <a:pt x="3819" y="356"/>
                    <a:pt x="36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09;p27">
              <a:extLst>
                <a:ext uri="{FF2B5EF4-FFF2-40B4-BE49-F238E27FC236}">
                  <a16:creationId xmlns:a16="http://schemas.microsoft.com/office/drawing/2014/main" id="{1F3B9C45-CB3A-CA61-90AF-19AC1AFB202E}"/>
                </a:ext>
              </a:extLst>
            </p:cNvPr>
            <p:cNvSpPr/>
            <p:nvPr/>
          </p:nvSpPr>
          <p:spPr>
            <a:xfrm>
              <a:off x="4482844" y="3437775"/>
              <a:ext cx="197598" cy="61871"/>
            </a:xfrm>
            <a:custGeom>
              <a:avLst/>
              <a:gdLst/>
              <a:ahLst/>
              <a:cxnLst/>
              <a:rect l="l" t="t" r="r" b="b"/>
              <a:pathLst>
                <a:path w="8508" h="2664" extrusionOk="0">
                  <a:moveTo>
                    <a:pt x="6648" y="0"/>
                  </a:moveTo>
                  <a:cubicBezTo>
                    <a:pt x="4285" y="0"/>
                    <a:pt x="2028" y="586"/>
                    <a:pt x="1" y="1690"/>
                  </a:cubicBezTo>
                  <a:cubicBezTo>
                    <a:pt x="142" y="2018"/>
                    <a:pt x="292" y="2340"/>
                    <a:pt x="451" y="2664"/>
                  </a:cubicBezTo>
                  <a:cubicBezTo>
                    <a:pt x="2046" y="1739"/>
                    <a:pt x="3873" y="1143"/>
                    <a:pt x="6005" y="1010"/>
                  </a:cubicBezTo>
                  <a:cubicBezTo>
                    <a:pt x="6243" y="997"/>
                    <a:pt x="6479" y="990"/>
                    <a:pt x="6713" y="990"/>
                  </a:cubicBezTo>
                  <a:cubicBezTo>
                    <a:pt x="7271" y="990"/>
                    <a:pt x="7820" y="1029"/>
                    <a:pt x="8356" y="1106"/>
                  </a:cubicBezTo>
                  <a:cubicBezTo>
                    <a:pt x="8411" y="778"/>
                    <a:pt x="8461" y="449"/>
                    <a:pt x="8507" y="121"/>
                  </a:cubicBezTo>
                  <a:cubicBezTo>
                    <a:pt x="8489" y="117"/>
                    <a:pt x="8466" y="117"/>
                    <a:pt x="8448" y="113"/>
                  </a:cubicBezTo>
                  <a:cubicBezTo>
                    <a:pt x="7843" y="38"/>
                    <a:pt x="7242" y="0"/>
                    <a:pt x="6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10;p27">
              <a:extLst>
                <a:ext uri="{FF2B5EF4-FFF2-40B4-BE49-F238E27FC236}">
                  <a16:creationId xmlns:a16="http://schemas.microsoft.com/office/drawing/2014/main" id="{FCF9D955-2E95-DCC8-B59D-A7C6FA11F2C9}"/>
                </a:ext>
              </a:extLst>
            </p:cNvPr>
            <p:cNvSpPr/>
            <p:nvPr/>
          </p:nvSpPr>
          <p:spPr>
            <a:xfrm>
              <a:off x="4869285" y="3645987"/>
              <a:ext cx="26802" cy="77479"/>
            </a:xfrm>
            <a:custGeom>
              <a:avLst/>
              <a:gdLst/>
              <a:ahLst/>
              <a:cxnLst/>
              <a:rect l="l" t="t" r="r" b="b"/>
              <a:pathLst>
                <a:path w="1154" h="3336" extrusionOk="0">
                  <a:moveTo>
                    <a:pt x="1104" y="1"/>
                  </a:moveTo>
                  <a:cubicBezTo>
                    <a:pt x="771" y="137"/>
                    <a:pt x="443" y="270"/>
                    <a:pt x="114" y="401"/>
                  </a:cubicBezTo>
                  <a:cubicBezTo>
                    <a:pt x="183" y="1090"/>
                    <a:pt x="133" y="1795"/>
                    <a:pt x="1" y="2484"/>
                  </a:cubicBezTo>
                  <a:cubicBezTo>
                    <a:pt x="284" y="2771"/>
                    <a:pt x="562" y="3053"/>
                    <a:pt x="839" y="3336"/>
                  </a:cubicBezTo>
                  <a:cubicBezTo>
                    <a:pt x="1004" y="2638"/>
                    <a:pt x="1094" y="1932"/>
                    <a:pt x="1131" y="1276"/>
                  </a:cubicBezTo>
                  <a:cubicBezTo>
                    <a:pt x="1153" y="844"/>
                    <a:pt x="1145" y="420"/>
                    <a:pt x="11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11;p27">
              <a:extLst>
                <a:ext uri="{FF2B5EF4-FFF2-40B4-BE49-F238E27FC236}">
                  <a16:creationId xmlns:a16="http://schemas.microsoft.com/office/drawing/2014/main" id="{FC835633-AD13-AD10-7A82-3FCBEC4EE973}"/>
                </a:ext>
              </a:extLst>
            </p:cNvPr>
            <p:cNvSpPr/>
            <p:nvPr/>
          </p:nvSpPr>
          <p:spPr>
            <a:xfrm>
              <a:off x="4713352" y="3788821"/>
              <a:ext cx="117565" cy="44638"/>
            </a:xfrm>
            <a:custGeom>
              <a:avLst/>
              <a:gdLst/>
              <a:ahLst/>
              <a:cxnLst/>
              <a:rect l="l" t="t" r="r" b="b"/>
              <a:pathLst>
                <a:path w="5062" h="1922" extrusionOk="0">
                  <a:moveTo>
                    <a:pt x="597" y="0"/>
                  </a:moveTo>
                  <a:cubicBezTo>
                    <a:pt x="276" y="0"/>
                    <a:pt x="0" y="463"/>
                    <a:pt x="295" y="713"/>
                  </a:cubicBezTo>
                  <a:cubicBezTo>
                    <a:pt x="1195" y="1477"/>
                    <a:pt x="2170" y="1921"/>
                    <a:pt x="3149" y="1921"/>
                  </a:cubicBezTo>
                  <a:cubicBezTo>
                    <a:pt x="3791" y="1921"/>
                    <a:pt x="4435" y="1731"/>
                    <a:pt x="5061" y="1314"/>
                  </a:cubicBezTo>
                  <a:cubicBezTo>
                    <a:pt x="4805" y="1064"/>
                    <a:pt x="4559" y="808"/>
                    <a:pt x="4309" y="557"/>
                  </a:cubicBezTo>
                  <a:cubicBezTo>
                    <a:pt x="3918" y="766"/>
                    <a:pt x="3496" y="869"/>
                    <a:pt x="3055" y="869"/>
                  </a:cubicBezTo>
                  <a:cubicBezTo>
                    <a:pt x="2339" y="869"/>
                    <a:pt x="1572" y="598"/>
                    <a:pt x="797" y="65"/>
                  </a:cubicBezTo>
                  <a:cubicBezTo>
                    <a:pt x="731" y="20"/>
                    <a:pt x="663" y="0"/>
                    <a:pt x="5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12;p27">
              <a:extLst>
                <a:ext uri="{FF2B5EF4-FFF2-40B4-BE49-F238E27FC236}">
                  <a16:creationId xmlns:a16="http://schemas.microsoft.com/office/drawing/2014/main" id="{B11DAA46-76E7-6933-B175-1340F02B52F1}"/>
                </a:ext>
              </a:extLst>
            </p:cNvPr>
            <p:cNvSpPr/>
            <p:nvPr/>
          </p:nvSpPr>
          <p:spPr>
            <a:xfrm>
              <a:off x="4780101" y="3478465"/>
              <a:ext cx="75342" cy="75690"/>
            </a:xfrm>
            <a:custGeom>
              <a:avLst/>
              <a:gdLst/>
              <a:ahLst/>
              <a:cxnLst/>
              <a:rect l="l" t="t" r="r" b="b"/>
              <a:pathLst>
                <a:path w="3244" h="3259" extrusionOk="0">
                  <a:moveTo>
                    <a:pt x="182" y="1"/>
                  </a:moveTo>
                  <a:cubicBezTo>
                    <a:pt x="123" y="361"/>
                    <a:pt x="64" y="725"/>
                    <a:pt x="0" y="1086"/>
                  </a:cubicBezTo>
                  <a:cubicBezTo>
                    <a:pt x="843" y="1677"/>
                    <a:pt x="1586" y="2407"/>
                    <a:pt x="2205" y="3259"/>
                  </a:cubicBezTo>
                  <a:cubicBezTo>
                    <a:pt x="2556" y="3126"/>
                    <a:pt x="2903" y="2990"/>
                    <a:pt x="3244" y="2848"/>
                  </a:cubicBezTo>
                  <a:cubicBezTo>
                    <a:pt x="2429" y="1719"/>
                    <a:pt x="1376" y="752"/>
                    <a:pt x="1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13;p27">
              <a:extLst>
                <a:ext uri="{FF2B5EF4-FFF2-40B4-BE49-F238E27FC236}">
                  <a16:creationId xmlns:a16="http://schemas.microsoft.com/office/drawing/2014/main" id="{4093C588-172F-1EA9-5F27-6A1AEC205D3D}"/>
                </a:ext>
              </a:extLst>
            </p:cNvPr>
            <p:cNvSpPr/>
            <p:nvPr/>
          </p:nvSpPr>
          <p:spPr>
            <a:xfrm>
              <a:off x="4134585" y="3761323"/>
              <a:ext cx="141510" cy="206795"/>
            </a:xfrm>
            <a:custGeom>
              <a:avLst/>
              <a:gdLst/>
              <a:ahLst/>
              <a:cxnLst/>
              <a:rect l="l" t="t" r="r" b="b"/>
              <a:pathLst>
                <a:path w="6093" h="8904" extrusionOk="0">
                  <a:moveTo>
                    <a:pt x="5254" y="0"/>
                  </a:moveTo>
                  <a:cubicBezTo>
                    <a:pt x="5154" y="187"/>
                    <a:pt x="5054" y="374"/>
                    <a:pt x="4953" y="561"/>
                  </a:cubicBezTo>
                  <a:cubicBezTo>
                    <a:pt x="3546" y="3150"/>
                    <a:pt x="2051" y="5865"/>
                    <a:pt x="0" y="8033"/>
                  </a:cubicBezTo>
                  <a:cubicBezTo>
                    <a:pt x="173" y="8338"/>
                    <a:pt x="370" y="8630"/>
                    <a:pt x="593" y="8904"/>
                  </a:cubicBezTo>
                  <a:cubicBezTo>
                    <a:pt x="2907" y="6534"/>
                    <a:pt x="4530" y="3532"/>
                    <a:pt x="6092" y="616"/>
                  </a:cubicBezTo>
                  <a:cubicBezTo>
                    <a:pt x="5805" y="425"/>
                    <a:pt x="5523" y="219"/>
                    <a:pt x="5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14;p27">
              <a:extLst>
                <a:ext uri="{FF2B5EF4-FFF2-40B4-BE49-F238E27FC236}">
                  <a16:creationId xmlns:a16="http://schemas.microsoft.com/office/drawing/2014/main" id="{15C4CD44-FC09-7DEA-14E3-FA10804F4B17}"/>
                </a:ext>
              </a:extLst>
            </p:cNvPr>
            <p:cNvSpPr/>
            <p:nvPr/>
          </p:nvSpPr>
          <p:spPr>
            <a:xfrm>
              <a:off x="3826343" y="3948214"/>
              <a:ext cx="234805" cy="264347"/>
            </a:xfrm>
            <a:custGeom>
              <a:avLst/>
              <a:gdLst/>
              <a:ahLst/>
              <a:cxnLst/>
              <a:rect l="l" t="t" r="r" b="b"/>
              <a:pathLst>
                <a:path w="10110" h="11382" extrusionOk="0">
                  <a:moveTo>
                    <a:pt x="4848" y="1"/>
                  </a:moveTo>
                  <a:cubicBezTo>
                    <a:pt x="4520" y="160"/>
                    <a:pt x="4183" y="297"/>
                    <a:pt x="3841" y="415"/>
                  </a:cubicBezTo>
                  <a:cubicBezTo>
                    <a:pt x="3927" y="1563"/>
                    <a:pt x="3910" y="2725"/>
                    <a:pt x="3800" y="3878"/>
                  </a:cubicBezTo>
                  <a:cubicBezTo>
                    <a:pt x="2588" y="3778"/>
                    <a:pt x="1389" y="3477"/>
                    <a:pt x="260" y="3003"/>
                  </a:cubicBezTo>
                  <a:cubicBezTo>
                    <a:pt x="178" y="3336"/>
                    <a:pt x="91" y="3668"/>
                    <a:pt x="0" y="4001"/>
                  </a:cubicBezTo>
                  <a:cubicBezTo>
                    <a:pt x="815" y="4356"/>
                    <a:pt x="1654" y="4616"/>
                    <a:pt x="2483" y="4780"/>
                  </a:cubicBezTo>
                  <a:cubicBezTo>
                    <a:pt x="2880" y="4857"/>
                    <a:pt x="3276" y="4903"/>
                    <a:pt x="3668" y="4939"/>
                  </a:cubicBezTo>
                  <a:cubicBezTo>
                    <a:pt x="3372" y="6995"/>
                    <a:pt x="2793" y="9026"/>
                    <a:pt x="2000" y="10944"/>
                  </a:cubicBezTo>
                  <a:cubicBezTo>
                    <a:pt x="2388" y="11113"/>
                    <a:pt x="2775" y="11259"/>
                    <a:pt x="3176" y="11382"/>
                  </a:cubicBezTo>
                  <a:cubicBezTo>
                    <a:pt x="3982" y="9327"/>
                    <a:pt x="4529" y="7159"/>
                    <a:pt x="4785" y="4980"/>
                  </a:cubicBezTo>
                  <a:cubicBezTo>
                    <a:pt x="6638" y="4949"/>
                    <a:pt x="8457" y="4457"/>
                    <a:pt x="10110" y="3627"/>
                  </a:cubicBezTo>
                  <a:cubicBezTo>
                    <a:pt x="9905" y="3367"/>
                    <a:pt x="9710" y="3103"/>
                    <a:pt x="9527" y="2821"/>
                  </a:cubicBezTo>
                  <a:cubicBezTo>
                    <a:pt x="8055" y="3540"/>
                    <a:pt x="6470" y="3896"/>
                    <a:pt x="4884" y="3914"/>
                  </a:cubicBezTo>
                  <a:cubicBezTo>
                    <a:pt x="4980" y="2602"/>
                    <a:pt x="4970" y="1290"/>
                    <a:pt x="48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330;p27">
            <a:extLst>
              <a:ext uri="{FF2B5EF4-FFF2-40B4-BE49-F238E27FC236}">
                <a16:creationId xmlns:a16="http://schemas.microsoft.com/office/drawing/2014/main" id="{FFC82F15-4777-B461-B6D8-0B6034E6A631}"/>
              </a:ext>
            </a:extLst>
          </p:cNvPr>
          <p:cNvGrpSpPr/>
          <p:nvPr/>
        </p:nvGrpSpPr>
        <p:grpSpPr>
          <a:xfrm>
            <a:off x="6022981" y="857876"/>
            <a:ext cx="1818747" cy="1071410"/>
            <a:chOff x="3354887" y="4040758"/>
            <a:chExt cx="1612222" cy="949748"/>
          </a:xfrm>
        </p:grpSpPr>
        <p:sp>
          <p:nvSpPr>
            <p:cNvPr id="51" name="Google Shape;331;p27">
              <a:extLst>
                <a:ext uri="{FF2B5EF4-FFF2-40B4-BE49-F238E27FC236}">
                  <a16:creationId xmlns:a16="http://schemas.microsoft.com/office/drawing/2014/main" id="{A01991B0-F4CB-A43F-D7EF-8ACF9DCE957B}"/>
                </a:ext>
              </a:extLst>
            </p:cNvPr>
            <p:cNvSpPr/>
            <p:nvPr/>
          </p:nvSpPr>
          <p:spPr>
            <a:xfrm>
              <a:off x="3354887" y="4040758"/>
              <a:ext cx="804020" cy="794391"/>
            </a:xfrm>
            <a:custGeom>
              <a:avLst/>
              <a:gdLst/>
              <a:ahLst/>
              <a:cxnLst/>
              <a:rect l="l" t="t" r="r" b="b"/>
              <a:pathLst>
                <a:path w="51187" h="50574" extrusionOk="0">
                  <a:moveTo>
                    <a:pt x="26196" y="942"/>
                  </a:moveTo>
                  <a:cubicBezTo>
                    <a:pt x="26464" y="942"/>
                    <a:pt x="26731" y="946"/>
                    <a:pt x="26997" y="955"/>
                  </a:cubicBezTo>
                  <a:cubicBezTo>
                    <a:pt x="26965" y="1018"/>
                    <a:pt x="26970" y="1096"/>
                    <a:pt x="27033" y="1173"/>
                  </a:cubicBezTo>
                  <a:cubicBezTo>
                    <a:pt x="28150" y="2576"/>
                    <a:pt x="27507" y="4494"/>
                    <a:pt x="27161" y="6071"/>
                  </a:cubicBezTo>
                  <a:cubicBezTo>
                    <a:pt x="26714" y="8113"/>
                    <a:pt x="25557" y="9793"/>
                    <a:pt x="24072" y="11288"/>
                  </a:cubicBezTo>
                  <a:cubicBezTo>
                    <a:pt x="23853" y="11507"/>
                    <a:pt x="23630" y="11716"/>
                    <a:pt x="23397" y="11921"/>
                  </a:cubicBezTo>
                  <a:cubicBezTo>
                    <a:pt x="22787" y="11503"/>
                    <a:pt x="22154" y="11101"/>
                    <a:pt x="21498" y="10727"/>
                  </a:cubicBezTo>
                  <a:cubicBezTo>
                    <a:pt x="19524" y="9606"/>
                    <a:pt x="17415" y="8714"/>
                    <a:pt x="15282" y="7916"/>
                  </a:cubicBezTo>
                  <a:cubicBezTo>
                    <a:pt x="13333" y="7188"/>
                    <a:pt x="11419" y="6586"/>
                    <a:pt x="9364" y="6536"/>
                  </a:cubicBezTo>
                  <a:cubicBezTo>
                    <a:pt x="14099" y="2965"/>
                    <a:pt x="20257" y="942"/>
                    <a:pt x="26196" y="942"/>
                  </a:cubicBezTo>
                  <a:close/>
                  <a:moveTo>
                    <a:pt x="27576" y="978"/>
                  </a:moveTo>
                  <a:cubicBezTo>
                    <a:pt x="28619" y="1032"/>
                    <a:pt x="29649" y="1150"/>
                    <a:pt x="30665" y="1342"/>
                  </a:cubicBezTo>
                  <a:cubicBezTo>
                    <a:pt x="32642" y="1706"/>
                    <a:pt x="34565" y="2344"/>
                    <a:pt x="36370" y="3209"/>
                  </a:cubicBezTo>
                  <a:cubicBezTo>
                    <a:pt x="39021" y="4477"/>
                    <a:pt x="40994" y="5871"/>
                    <a:pt x="42761" y="8172"/>
                  </a:cubicBezTo>
                  <a:cubicBezTo>
                    <a:pt x="42835" y="8262"/>
                    <a:pt x="42912" y="8353"/>
                    <a:pt x="42990" y="8445"/>
                  </a:cubicBezTo>
                  <a:cubicBezTo>
                    <a:pt x="41409" y="8517"/>
                    <a:pt x="39764" y="9070"/>
                    <a:pt x="38333" y="9556"/>
                  </a:cubicBezTo>
                  <a:cubicBezTo>
                    <a:pt x="36178" y="10285"/>
                    <a:pt x="34200" y="11347"/>
                    <a:pt x="32250" y="12481"/>
                  </a:cubicBezTo>
                  <a:cubicBezTo>
                    <a:pt x="30669" y="13398"/>
                    <a:pt x="29125" y="14377"/>
                    <a:pt x="27635" y="15429"/>
                  </a:cubicBezTo>
                  <a:cubicBezTo>
                    <a:pt x="26491" y="14323"/>
                    <a:pt x="25284" y="13280"/>
                    <a:pt x="23990" y="12340"/>
                  </a:cubicBezTo>
                  <a:cubicBezTo>
                    <a:pt x="24874" y="11534"/>
                    <a:pt x="25675" y="10650"/>
                    <a:pt x="26359" y="9680"/>
                  </a:cubicBezTo>
                  <a:cubicBezTo>
                    <a:pt x="27393" y="8226"/>
                    <a:pt x="27807" y="6618"/>
                    <a:pt x="28145" y="4914"/>
                  </a:cubicBezTo>
                  <a:cubicBezTo>
                    <a:pt x="28391" y="3684"/>
                    <a:pt x="28623" y="1924"/>
                    <a:pt x="27576" y="978"/>
                  </a:cubicBezTo>
                  <a:close/>
                  <a:moveTo>
                    <a:pt x="43701" y="9234"/>
                  </a:moveTo>
                  <a:cubicBezTo>
                    <a:pt x="44525" y="10081"/>
                    <a:pt x="45427" y="10874"/>
                    <a:pt x="46138" y="11825"/>
                  </a:cubicBezTo>
                  <a:cubicBezTo>
                    <a:pt x="48047" y="14377"/>
                    <a:pt x="48904" y="17849"/>
                    <a:pt x="49501" y="20888"/>
                  </a:cubicBezTo>
                  <a:cubicBezTo>
                    <a:pt x="49847" y="22661"/>
                    <a:pt x="50079" y="24461"/>
                    <a:pt x="50161" y="26260"/>
                  </a:cubicBezTo>
                  <a:cubicBezTo>
                    <a:pt x="49587" y="25477"/>
                    <a:pt x="48088" y="24829"/>
                    <a:pt x="47450" y="24588"/>
                  </a:cubicBezTo>
                  <a:cubicBezTo>
                    <a:pt x="45627" y="23904"/>
                    <a:pt x="43682" y="23672"/>
                    <a:pt x="41741" y="23603"/>
                  </a:cubicBezTo>
                  <a:cubicBezTo>
                    <a:pt x="41555" y="23597"/>
                    <a:pt x="41369" y="23594"/>
                    <a:pt x="41184" y="23594"/>
                  </a:cubicBezTo>
                  <a:cubicBezTo>
                    <a:pt x="39088" y="23594"/>
                    <a:pt x="37051" y="23993"/>
                    <a:pt x="35125" y="24693"/>
                  </a:cubicBezTo>
                  <a:cubicBezTo>
                    <a:pt x="34118" y="22902"/>
                    <a:pt x="32861" y="21248"/>
                    <a:pt x="31540" y="19667"/>
                  </a:cubicBezTo>
                  <a:cubicBezTo>
                    <a:pt x="30487" y="18414"/>
                    <a:pt x="29399" y="17189"/>
                    <a:pt x="28245" y="16026"/>
                  </a:cubicBezTo>
                  <a:cubicBezTo>
                    <a:pt x="29466" y="15183"/>
                    <a:pt x="30724" y="14382"/>
                    <a:pt x="32004" y="13612"/>
                  </a:cubicBezTo>
                  <a:cubicBezTo>
                    <a:pt x="35609" y="11457"/>
                    <a:pt x="39426" y="9661"/>
                    <a:pt x="43701" y="9234"/>
                  </a:cubicBezTo>
                  <a:close/>
                  <a:moveTo>
                    <a:pt x="8698" y="7055"/>
                  </a:moveTo>
                  <a:cubicBezTo>
                    <a:pt x="13095" y="7606"/>
                    <a:pt x="17210" y="9333"/>
                    <a:pt x="21028" y="11503"/>
                  </a:cubicBezTo>
                  <a:cubicBezTo>
                    <a:pt x="21593" y="11825"/>
                    <a:pt x="22144" y="12172"/>
                    <a:pt x="22682" y="12541"/>
                  </a:cubicBezTo>
                  <a:cubicBezTo>
                    <a:pt x="20363" y="14422"/>
                    <a:pt x="17589" y="15789"/>
                    <a:pt x="14827" y="16943"/>
                  </a:cubicBezTo>
                  <a:cubicBezTo>
                    <a:pt x="9961" y="18966"/>
                    <a:pt x="3062" y="21098"/>
                    <a:pt x="1054" y="26314"/>
                  </a:cubicBezTo>
                  <a:cubicBezTo>
                    <a:pt x="971" y="25271"/>
                    <a:pt x="940" y="24219"/>
                    <a:pt x="957" y="23170"/>
                  </a:cubicBezTo>
                  <a:cubicBezTo>
                    <a:pt x="1008" y="20213"/>
                    <a:pt x="1445" y="17307"/>
                    <a:pt x="2694" y="14586"/>
                  </a:cubicBezTo>
                  <a:cubicBezTo>
                    <a:pt x="4042" y="11657"/>
                    <a:pt x="6138" y="9119"/>
                    <a:pt x="8698" y="7055"/>
                  </a:cubicBezTo>
                  <a:close/>
                  <a:moveTo>
                    <a:pt x="23275" y="12956"/>
                  </a:moveTo>
                  <a:cubicBezTo>
                    <a:pt x="24546" y="13875"/>
                    <a:pt x="25725" y="14906"/>
                    <a:pt x="26846" y="15999"/>
                  </a:cubicBezTo>
                  <a:cubicBezTo>
                    <a:pt x="24928" y="17408"/>
                    <a:pt x="23111" y="18943"/>
                    <a:pt x="21448" y="20628"/>
                  </a:cubicBezTo>
                  <a:cubicBezTo>
                    <a:pt x="18340" y="23777"/>
                    <a:pt x="15451" y="27199"/>
                    <a:pt x="13050" y="30875"/>
                  </a:cubicBezTo>
                  <a:cubicBezTo>
                    <a:pt x="11779" y="32830"/>
                    <a:pt x="10635" y="34904"/>
                    <a:pt x="9682" y="37018"/>
                  </a:cubicBezTo>
                  <a:cubicBezTo>
                    <a:pt x="9251" y="37979"/>
                    <a:pt x="8872" y="38959"/>
                    <a:pt x="8480" y="39934"/>
                  </a:cubicBezTo>
                  <a:cubicBezTo>
                    <a:pt x="8212" y="40603"/>
                    <a:pt x="7933" y="41273"/>
                    <a:pt x="7846" y="41979"/>
                  </a:cubicBezTo>
                  <a:cubicBezTo>
                    <a:pt x="5577" y="39514"/>
                    <a:pt x="3828" y="36576"/>
                    <a:pt x="2616" y="33418"/>
                  </a:cubicBezTo>
                  <a:cubicBezTo>
                    <a:pt x="1901" y="31559"/>
                    <a:pt x="1441" y="29618"/>
                    <a:pt x="1195" y="27654"/>
                  </a:cubicBezTo>
                  <a:cubicBezTo>
                    <a:pt x="3760" y="21011"/>
                    <a:pt x="11360" y="19380"/>
                    <a:pt x="17387" y="16578"/>
                  </a:cubicBezTo>
                  <a:cubicBezTo>
                    <a:pt x="19465" y="15612"/>
                    <a:pt x="21502" y="14422"/>
                    <a:pt x="23275" y="12956"/>
                  </a:cubicBezTo>
                  <a:close/>
                  <a:moveTo>
                    <a:pt x="41221" y="24352"/>
                  </a:moveTo>
                  <a:cubicBezTo>
                    <a:pt x="42629" y="24352"/>
                    <a:pt x="44060" y="24514"/>
                    <a:pt x="45419" y="24798"/>
                  </a:cubicBezTo>
                  <a:cubicBezTo>
                    <a:pt x="46306" y="24984"/>
                    <a:pt x="47168" y="25281"/>
                    <a:pt x="47974" y="25681"/>
                  </a:cubicBezTo>
                  <a:cubicBezTo>
                    <a:pt x="48352" y="25868"/>
                    <a:pt x="49619" y="26547"/>
                    <a:pt x="49646" y="26921"/>
                  </a:cubicBezTo>
                  <a:cubicBezTo>
                    <a:pt x="49663" y="27152"/>
                    <a:pt x="49839" y="27266"/>
                    <a:pt x="50017" y="27266"/>
                  </a:cubicBezTo>
                  <a:cubicBezTo>
                    <a:pt x="50077" y="27266"/>
                    <a:pt x="50138" y="27253"/>
                    <a:pt x="50193" y="27226"/>
                  </a:cubicBezTo>
                  <a:lnTo>
                    <a:pt x="50193" y="27226"/>
                  </a:lnTo>
                  <a:cubicBezTo>
                    <a:pt x="50243" y="30561"/>
                    <a:pt x="49747" y="33882"/>
                    <a:pt x="48462" y="37026"/>
                  </a:cubicBezTo>
                  <a:cubicBezTo>
                    <a:pt x="47469" y="39451"/>
                    <a:pt x="45938" y="41661"/>
                    <a:pt x="44006" y="43482"/>
                  </a:cubicBezTo>
                  <a:cubicBezTo>
                    <a:pt x="43112" y="44330"/>
                    <a:pt x="42128" y="45036"/>
                    <a:pt x="41089" y="45648"/>
                  </a:cubicBezTo>
                  <a:cubicBezTo>
                    <a:pt x="41312" y="43438"/>
                    <a:pt x="40816" y="41109"/>
                    <a:pt x="40452" y="38936"/>
                  </a:cubicBezTo>
                  <a:cubicBezTo>
                    <a:pt x="40037" y="36480"/>
                    <a:pt x="39213" y="34097"/>
                    <a:pt x="38292" y="31782"/>
                  </a:cubicBezTo>
                  <a:cubicBezTo>
                    <a:pt x="37436" y="29622"/>
                    <a:pt x="36556" y="27422"/>
                    <a:pt x="35481" y="25349"/>
                  </a:cubicBezTo>
                  <a:cubicBezTo>
                    <a:pt x="36993" y="24816"/>
                    <a:pt x="38574" y="24478"/>
                    <a:pt x="40164" y="24383"/>
                  </a:cubicBezTo>
                  <a:cubicBezTo>
                    <a:pt x="40514" y="24362"/>
                    <a:pt x="40867" y="24352"/>
                    <a:pt x="41221" y="24352"/>
                  </a:cubicBezTo>
                  <a:close/>
                  <a:moveTo>
                    <a:pt x="27443" y="16592"/>
                  </a:moveTo>
                  <a:cubicBezTo>
                    <a:pt x="28633" y="17795"/>
                    <a:pt x="29754" y="19065"/>
                    <a:pt x="30838" y="20341"/>
                  </a:cubicBezTo>
                  <a:cubicBezTo>
                    <a:pt x="32118" y="21849"/>
                    <a:pt x="33180" y="23439"/>
                    <a:pt x="34105" y="25094"/>
                  </a:cubicBezTo>
                  <a:cubicBezTo>
                    <a:pt x="32701" y="25700"/>
                    <a:pt x="31367" y="26461"/>
                    <a:pt x="30118" y="27353"/>
                  </a:cubicBezTo>
                  <a:cubicBezTo>
                    <a:pt x="26669" y="29828"/>
                    <a:pt x="24081" y="33569"/>
                    <a:pt x="22541" y="37396"/>
                  </a:cubicBezTo>
                  <a:cubicBezTo>
                    <a:pt x="21734" y="39396"/>
                    <a:pt x="21383" y="41547"/>
                    <a:pt x="21557" y="43684"/>
                  </a:cubicBezTo>
                  <a:cubicBezTo>
                    <a:pt x="21643" y="44763"/>
                    <a:pt x="21925" y="45820"/>
                    <a:pt x="22258" y="46850"/>
                  </a:cubicBezTo>
                  <a:cubicBezTo>
                    <a:pt x="22432" y="47379"/>
                    <a:pt x="22636" y="47902"/>
                    <a:pt x="22865" y="48413"/>
                  </a:cubicBezTo>
                  <a:cubicBezTo>
                    <a:pt x="23046" y="48809"/>
                    <a:pt x="23311" y="49183"/>
                    <a:pt x="23530" y="49570"/>
                  </a:cubicBezTo>
                  <a:cubicBezTo>
                    <a:pt x="20819" y="49242"/>
                    <a:pt x="18140" y="48481"/>
                    <a:pt x="15648" y="47456"/>
                  </a:cubicBezTo>
                  <a:cubicBezTo>
                    <a:pt x="12777" y="46271"/>
                    <a:pt x="10317" y="44531"/>
                    <a:pt x="8261" y="42416"/>
                  </a:cubicBezTo>
                  <a:cubicBezTo>
                    <a:pt x="8717" y="40548"/>
                    <a:pt x="9606" y="38731"/>
                    <a:pt x="10403" y="36986"/>
                  </a:cubicBezTo>
                  <a:cubicBezTo>
                    <a:pt x="11264" y="35113"/>
                    <a:pt x="12325" y="33291"/>
                    <a:pt x="13438" y="31541"/>
                  </a:cubicBezTo>
                  <a:cubicBezTo>
                    <a:pt x="15770" y="27868"/>
                    <a:pt x="18709" y="24602"/>
                    <a:pt x="21738" y="21462"/>
                  </a:cubicBezTo>
                  <a:cubicBezTo>
                    <a:pt x="23479" y="19662"/>
                    <a:pt x="25407" y="18058"/>
                    <a:pt x="27443" y="16592"/>
                  </a:cubicBezTo>
                  <a:close/>
                  <a:moveTo>
                    <a:pt x="34460" y="25740"/>
                  </a:moveTo>
                  <a:cubicBezTo>
                    <a:pt x="35544" y="27754"/>
                    <a:pt x="36446" y="29864"/>
                    <a:pt x="37327" y="32038"/>
                  </a:cubicBezTo>
                  <a:cubicBezTo>
                    <a:pt x="38164" y="34111"/>
                    <a:pt x="38862" y="36229"/>
                    <a:pt x="39327" y="38407"/>
                  </a:cubicBezTo>
                  <a:cubicBezTo>
                    <a:pt x="39823" y="40717"/>
                    <a:pt x="39991" y="43059"/>
                    <a:pt x="40283" y="45387"/>
                  </a:cubicBezTo>
                  <a:cubicBezTo>
                    <a:pt x="40192" y="45533"/>
                    <a:pt x="40210" y="45761"/>
                    <a:pt x="40374" y="45879"/>
                  </a:cubicBezTo>
                  <a:cubicBezTo>
                    <a:pt x="40275" y="45809"/>
                    <a:pt x="40230" y="45781"/>
                    <a:pt x="40219" y="45781"/>
                  </a:cubicBezTo>
                  <a:cubicBezTo>
                    <a:pt x="40194" y="45781"/>
                    <a:pt x="40347" y="45921"/>
                    <a:pt x="40452" y="46007"/>
                  </a:cubicBezTo>
                  <a:cubicBezTo>
                    <a:pt x="39085" y="46750"/>
                    <a:pt x="37632" y="47347"/>
                    <a:pt x="36146" y="47894"/>
                  </a:cubicBezTo>
                  <a:cubicBezTo>
                    <a:pt x="33034" y="49036"/>
                    <a:pt x="29764" y="49754"/>
                    <a:pt x="26428" y="49754"/>
                  </a:cubicBezTo>
                  <a:cubicBezTo>
                    <a:pt x="26184" y="49754"/>
                    <a:pt x="25939" y="49751"/>
                    <a:pt x="25694" y="49743"/>
                  </a:cubicBezTo>
                  <a:cubicBezTo>
                    <a:pt x="25166" y="49725"/>
                    <a:pt x="24632" y="49688"/>
                    <a:pt x="24104" y="49633"/>
                  </a:cubicBezTo>
                  <a:cubicBezTo>
                    <a:pt x="23925" y="49141"/>
                    <a:pt x="23630" y="48704"/>
                    <a:pt x="23416" y="48190"/>
                  </a:cubicBezTo>
                  <a:cubicBezTo>
                    <a:pt x="23001" y="47200"/>
                    <a:pt x="22705" y="46171"/>
                    <a:pt x="22477" y="45132"/>
                  </a:cubicBezTo>
                  <a:cubicBezTo>
                    <a:pt x="22012" y="42963"/>
                    <a:pt x="22240" y="40758"/>
                    <a:pt x="22887" y="38649"/>
                  </a:cubicBezTo>
                  <a:cubicBezTo>
                    <a:pt x="24017" y="34976"/>
                    <a:pt x="26518" y="31344"/>
                    <a:pt x="29481" y="28807"/>
                  </a:cubicBezTo>
                  <a:cubicBezTo>
                    <a:pt x="30943" y="27554"/>
                    <a:pt x="32638" y="26506"/>
                    <a:pt x="34460" y="25740"/>
                  </a:cubicBezTo>
                  <a:close/>
                  <a:moveTo>
                    <a:pt x="25835" y="0"/>
                  </a:moveTo>
                  <a:cubicBezTo>
                    <a:pt x="25637" y="0"/>
                    <a:pt x="25440" y="2"/>
                    <a:pt x="25243" y="6"/>
                  </a:cubicBezTo>
                  <a:cubicBezTo>
                    <a:pt x="20049" y="120"/>
                    <a:pt x="14818" y="1989"/>
                    <a:pt x="10512" y="4723"/>
                  </a:cubicBezTo>
                  <a:cubicBezTo>
                    <a:pt x="6265" y="7415"/>
                    <a:pt x="2826" y="11284"/>
                    <a:pt x="1149" y="15936"/>
                  </a:cubicBezTo>
                  <a:cubicBezTo>
                    <a:pt x="183" y="18624"/>
                    <a:pt x="0" y="21567"/>
                    <a:pt x="23" y="24392"/>
                  </a:cubicBezTo>
                  <a:cubicBezTo>
                    <a:pt x="55" y="27668"/>
                    <a:pt x="684" y="30949"/>
                    <a:pt x="1869" y="34019"/>
                  </a:cubicBezTo>
                  <a:cubicBezTo>
                    <a:pt x="4002" y="39551"/>
                    <a:pt x="7970" y="44626"/>
                    <a:pt x="13442" y="47406"/>
                  </a:cubicBezTo>
                  <a:cubicBezTo>
                    <a:pt x="16704" y="49059"/>
                    <a:pt x="20290" y="50112"/>
                    <a:pt x="23940" y="50454"/>
                  </a:cubicBezTo>
                  <a:cubicBezTo>
                    <a:pt x="23972" y="50473"/>
                    <a:pt x="24010" y="50482"/>
                    <a:pt x="24049" y="50482"/>
                  </a:cubicBezTo>
                  <a:cubicBezTo>
                    <a:pt x="24077" y="50482"/>
                    <a:pt x="24105" y="50477"/>
                    <a:pt x="24131" y="50468"/>
                  </a:cubicBezTo>
                  <a:cubicBezTo>
                    <a:pt x="24934" y="50538"/>
                    <a:pt x="25740" y="50573"/>
                    <a:pt x="26546" y="50573"/>
                  </a:cubicBezTo>
                  <a:cubicBezTo>
                    <a:pt x="28365" y="50573"/>
                    <a:pt x="30186" y="50392"/>
                    <a:pt x="31977" y="50016"/>
                  </a:cubicBezTo>
                  <a:cubicBezTo>
                    <a:pt x="37476" y="48859"/>
                    <a:pt x="43108" y="46430"/>
                    <a:pt x="46561" y="42006"/>
                  </a:cubicBezTo>
                  <a:cubicBezTo>
                    <a:pt x="49650" y="38048"/>
                    <a:pt x="51036" y="33149"/>
                    <a:pt x="51114" y="28242"/>
                  </a:cubicBezTo>
                  <a:cubicBezTo>
                    <a:pt x="51187" y="23717"/>
                    <a:pt x="50339" y="18988"/>
                    <a:pt x="48666" y="14769"/>
                  </a:cubicBezTo>
                  <a:cubicBezTo>
                    <a:pt x="47774" y="12527"/>
                    <a:pt x="46516" y="10704"/>
                    <a:pt x="44812" y="8965"/>
                  </a:cubicBezTo>
                  <a:cubicBezTo>
                    <a:pt x="44096" y="8231"/>
                    <a:pt x="43499" y="7383"/>
                    <a:pt x="42821" y="6622"/>
                  </a:cubicBezTo>
                  <a:cubicBezTo>
                    <a:pt x="41072" y="4645"/>
                    <a:pt x="38452" y="3575"/>
                    <a:pt x="36137" y="2344"/>
                  </a:cubicBezTo>
                  <a:cubicBezTo>
                    <a:pt x="35043" y="1765"/>
                    <a:pt x="33899" y="1264"/>
                    <a:pt x="32697" y="923"/>
                  </a:cubicBezTo>
                  <a:cubicBezTo>
                    <a:pt x="30476" y="297"/>
                    <a:pt x="28150" y="0"/>
                    <a:pt x="258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32;p27">
              <a:extLst>
                <a:ext uri="{FF2B5EF4-FFF2-40B4-BE49-F238E27FC236}">
                  <a16:creationId xmlns:a16="http://schemas.microsoft.com/office/drawing/2014/main" id="{7D77F6AF-ACFB-FAB0-4F52-D45559CA5A54}"/>
                </a:ext>
              </a:extLst>
            </p:cNvPr>
            <p:cNvSpPr/>
            <p:nvPr/>
          </p:nvSpPr>
          <p:spPr>
            <a:xfrm>
              <a:off x="4282691" y="4677108"/>
              <a:ext cx="272429" cy="84934"/>
            </a:xfrm>
            <a:custGeom>
              <a:avLst/>
              <a:gdLst/>
              <a:ahLst/>
              <a:cxnLst/>
              <a:rect l="l" t="t" r="r" b="b"/>
              <a:pathLst>
                <a:path w="11730" h="3657" extrusionOk="0">
                  <a:moveTo>
                    <a:pt x="440" y="0"/>
                  </a:moveTo>
                  <a:cubicBezTo>
                    <a:pt x="201" y="0"/>
                    <a:pt x="0" y="287"/>
                    <a:pt x="216" y="510"/>
                  </a:cubicBezTo>
                  <a:cubicBezTo>
                    <a:pt x="2381" y="2735"/>
                    <a:pt x="4958" y="3657"/>
                    <a:pt x="7748" y="3657"/>
                  </a:cubicBezTo>
                  <a:cubicBezTo>
                    <a:pt x="8953" y="3657"/>
                    <a:pt x="10198" y="3485"/>
                    <a:pt x="11466" y="3172"/>
                  </a:cubicBezTo>
                  <a:cubicBezTo>
                    <a:pt x="11717" y="3113"/>
                    <a:pt x="11730" y="2711"/>
                    <a:pt x="11466" y="2661"/>
                  </a:cubicBezTo>
                  <a:cubicBezTo>
                    <a:pt x="10787" y="2522"/>
                    <a:pt x="10129" y="2481"/>
                    <a:pt x="9469" y="2481"/>
                  </a:cubicBezTo>
                  <a:cubicBezTo>
                    <a:pt x="8743" y="2481"/>
                    <a:pt x="8015" y="2530"/>
                    <a:pt x="7256" y="2552"/>
                  </a:cubicBezTo>
                  <a:cubicBezTo>
                    <a:pt x="7185" y="2554"/>
                    <a:pt x="7113" y="2555"/>
                    <a:pt x="7042" y="2555"/>
                  </a:cubicBezTo>
                  <a:cubicBezTo>
                    <a:pt x="4776" y="2555"/>
                    <a:pt x="2372" y="1509"/>
                    <a:pt x="645" y="78"/>
                  </a:cubicBezTo>
                  <a:cubicBezTo>
                    <a:pt x="579" y="24"/>
                    <a:pt x="508" y="0"/>
                    <a:pt x="4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33;p27">
              <a:extLst>
                <a:ext uri="{FF2B5EF4-FFF2-40B4-BE49-F238E27FC236}">
                  <a16:creationId xmlns:a16="http://schemas.microsoft.com/office/drawing/2014/main" id="{56068EA7-0AC6-64C0-8C17-10404F0BF9E4}"/>
                </a:ext>
              </a:extLst>
            </p:cNvPr>
            <p:cNvSpPr/>
            <p:nvPr/>
          </p:nvSpPr>
          <p:spPr>
            <a:xfrm>
              <a:off x="4232107" y="4765223"/>
              <a:ext cx="168521" cy="129921"/>
            </a:xfrm>
            <a:custGeom>
              <a:avLst/>
              <a:gdLst/>
              <a:ahLst/>
              <a:cxnLst/>
              <a:rect l="l" t="t" r="r" b="b"/>
              <a:pathLst>
                <a:path w="7256" h="5594" extrusionOk="0">
                  <a:moveTo>
                    <a:pt x="466" y="0"/>
                  </a:moveTo>
                  <a:cubicBezTo>
                    <a:pt x="227" y="0"/>
                    <a:pt x="1" y="230"/>
                    <a:pt x="176" y="484"/>
                  </a:cubicBezTo>
                  <a:cubicBezTo>
                    <a:pt x="922" y="1596"/>
                    <a:pt x="1870" y="2467"/>
                    <a:pt x="2955" y="3245"/>
                  </a:cubicBezTo>
                  <a:cubicBezTo>
                    <a:pt x="4089" y="4061"/>
                    <a:pt x="5475" y="5196"/>
                    <a:pt x="6827" y="5583"/>
                  </a:cubicBezTo>
                  <a:cubicBezTo>
                    <a:pt x="6850" y="5590"/>
                    <a:pt x="6873" y="5593"/>
                    <a:pt x="6896" y="5593"/>
                  </a:cubicBezTo>
                  <a:cubicBezTo>
                    <a:pt x="7089" y="5593"/>
                    <a:pt x="7256" y="5366"/>
                    <a:pt x="7134" y="5182"/>
                  </a:cubicBezTo>
                  <a:cubicBezTo>
                    <a:pt x="6514" y="4252"/>
                    <a:pt x="5302" y="3714"/>
                    <a:pt x="4381" y="3132"/>
                  </a:cubicBezTo>
                  <a:cubicBezTo>
                    <a:pt x="3073" y="2298"/>
                    <a:pt x="1693" y="1401"/>
                    <a:pt x="754" y="147"/>
                  </a:cubicBezTo>
                  <a:cubicBezTo>
                    <a:pt x="677" y="44"/>
                    <a:pt x="570" y="0"/>
                    <a:pt x="4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34;p27">
              <a:extLst>
                <a:ext uri="{FF2B5EF4-FFF2-40B4-BE49-F238E27FC236}">
                  <a16:creationId xmlns:a16="http://schemas.microsoft.com/office/drawing/2014/main" id="{BC151CC0-49DE-9508-31C4-15EB0FC38181}"/>
                </a:ext>
              </a:extLst>
            </p:cNvPr>
            <p:cNvSpPr/>
            <p:nvPr/>
          </p:nvSpPr>
          <p:spPr>
            <a:xfrm>
              <a:off x="4154861" y="4859261"/>
              <a:ext cx="141696" cy="131244"/>
            </a:xfrm>
            <a:custGeom>
              <a:avLst/>
              <a:gdLst/>
              <a:ahLst/>
              <a:cxnLst/>
              <a:rect l="l" t="t" r="r" b="b"/>
              <a:pathLst>
                <a:path w="6101" h="5651" extrusionOk="0">
                  <a:moveTo>
                    <a:pt x="457" y="1"/>
                  </a:moveTo>
                  <a:cubicBezTo>
                    <a:pt x="223" y="1"/>
                    <a:pt x="0" y="227"/>
                    <a:pt x="162" y="486"/>
                  </a:cubicBezTo>
                  <a:cubicBezTo>
                    <a:pt x="1506" y="2651"/>
                    <a:pt x="3133" y="4742"/>
                    <a:pt x="5611" y="5631"/>
                  </a:cubicBezTo>
                  <a:cubicBezTo>
                    <a:pt x="5650" y="5644"/>
                    <a:pt x="5686" y="5650"/>
                    <a:pt x="5720" y="5650"/>
                  </a:cubicBezTo>
                  <a:cubicBezTo>
                    <a:pt x="6000" y="5650"/>
                    <a:pt x="6101" y="5222"/>
                    <a:pt x="5857" y="5051"/>
                  </a:cubicBezTo>
                  <a:cubicBezTo>
                    <a:pt x="3838" y="3639"/>
                    <a:pt x="2194" y="2144"/>
                    <a:pt x="740" y="149"/>
                  </a:cubicBezTo>
                  <a:cubicBezTo>
                    <a:pt x="665" y="44"/>
                    <a:pt x="560" y="1"/>
                    <a:pt x="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35;p27">
              <a:extLst>
                <a:ext uri="{FF2B5EF4-FFF2-40B4-BE49-F238E27FC236}">
                  <a16:creationId xmlns:a16="http://schemas.microsoft.com/office/drawing/2014/main" id="{475C5428-96DA-547D-F5A4-9B99081FA191}"/>
                </a:ext>
              </a:extLst>
            </p:cNvPr>
            <p:cNvSpPr/>
            <p:nvPr/>
          </p:nvSpPr>
          <p:spPr>
            <a:xfrm>
              <a:off x="4533544" y="4729341"/>
              <a:ext cx="297280" cy="127389"/>
            </a:xfrm>
            <a:custGeom>
              <a:avLst/>
              <a:gdLst/>
              <a:ahLst/>
              <a:cxnLst/>
              <a:rect l="l" t="t" r="r" b="b"/>
              <a:pathLst>
                <a:path w="12800" h="5485" extrusionOk="0">
                  <a:moveTo>
                    <a:pt x="12504" y="0"/>
                  </a:moveTo>
                  <a:cubicBezTo>
                    <a:pt x="12475" y="0"/>
                    <a:pt x="12445" y="6"/>
                    <a:pt x="12416" y="20"/>
                  </a:cubicBezTo>
                  <a:cubicBezTo>
                    <a:pt x="9014" y="1669"/>
                    <a:pt x="6331" y="4792"/>
                    <a:pt x="2571" y="4792"/>
                  </a:cubicBezTo>
                  <a:cubicBezTo>
                    <a:pt x="1895" y="4792"/>
                    <a:pt x="1184" y="4691"/>
                    <a:pt x="428" y="4462"/>
                  </a:cubicBezTo>
                  <a:cubicBezTo>
                    <a:pt x="398" y="4453"/>
                    <a:pt x="369" y="4449"/>
                    <a:pt x="343" y="4449"/>
                  </a:cubicBezTo>
                  <a:cubicBezTo>
                    <a:pt x="77" y="4449"/>
                    <a:pt x="1" y="4866"/>
                    <a:pt x="287" y="4977"/>
                  </a:cubicBezTo>
                  <a:cubicBezTo>
                    <a:pt x="1204" y="5329"/>
                    <a:pt x="2107" y="5484"/>
                    <a:pt x="2992" y="5484"/>
                  </a:cubicBezTo>
                  <a:cubicBezTo>
                    <a:pt x="6651" y="5484"/>
                    <a:pt x="9989" y="2821"/>
                    <a:pt x="12652" y="330"/>
                  </a:cubicBezTo>
                  <a:cubicBezTo>
                    <a:pt x="12800" y="195"/>
                    <a:pt x="12665" y="0"/>
                    <a:pt x="125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36;p27">
              <a:extLst>
                <a:ext uri="{FF2B5EF4-FFF2-40B4-BE49-F238E27FC236}">
                  <a16:creationId xmlns:a16="http://schemas.microsoft.com/office/drawing/2014/main" id="{CCD56BE6-152A-8C82-17CF-3F318AF751CA}"/>
                </a:ext>
              </a:extLst>
            </p:cNvPr>
            <p:cNvSpPr/>
            <p:nvPr/>
          </p:nvSpPr>
          <p:spPr>
            <a:xfrm>
              <a:off x="4503073" y="4936763"/>
              <a:ext cx="220312" cy="51374"/>
            </a:xfrm>
            <a:custGeom>
              <a:avLst/>
              <a:gdLst/>
              <a:ahLst/>
              <a:cxnLst/>
              <a:rect l="l" t="t" r="r" b="b"/>
              <a:pathLst>
                <a:path w="9486" h="2212" extrusionOk="0">
                  <a:moveTo>
                    <a:pt x="489" y="1"/>
                  </a:moveTo>
                  <a:cubicBezTo>
                    <a:pt x="227" y="1"/>
                    <a:pt x="0" y="325"/>
                    <a:pt x="245" y="553"/>
                  </a:cubicBezTo>
                  <a:cubicBezTo>
                    <a:pt x="1524" y="1736"/>
                    <a:pt x="3212" y="2212"/>
                    <a:pt x="4934" y="2212"/>
                  </a:cubicBezTo>
                  <a:cubicBezTo>
                    <a:pt x="6415" y="2212"/>
                    <a:pt x="7922" y="1860"/>
                    <a:pt x="9218" y="1304"/>
                  </a:cubicBezTo>
                  <a:cubicBezTo>
                    <a:pt x="9485" y="1186"/>
                    <a:pt x="9368" y="724"/>
                    <a:pt x="9089" y="724"/>
                  </a:cubicBezTo>
                  <a:cubicBezTo>
                    <a:pt x="9079" y="724"/>
                    <a:pt x="9068" y="724"/>
                    <a:pt x="9058" y="725"/>
                  </a:cubicBezTo>
                  <a:cubicBezTo>
                    <a:pt x="7539" y="898"/>
                    <a:pt x="5892" y="1313"/>
                    <a:pt x="4324" y="1313"/>
                  </a:cubicBezTo>
                  <a:cubicBezTo>
                    <a:pt x="3027" y="1313"/>
                    <a:pt x="1783" y="1029"/>
                    <a:pt x="710" y="88"/>
                  </a:cubicBezTo>
                  <a:cubicBezTo>
                    <a:pt x="640" y="27"/>
                    <a:pt x="563" y="1"/>
                    <a:pt x="4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37;p27">
              <a:extLst>
                <a:ext uri="{FF2B5EF4-FFF2-40B4-BE49-F238E27FC236}">
                  <a16:creationId xmlns:a16="http://schemas.microsoft.com/office/drawing/2014/main" id="{0C6C806C-D377-A019-E89B-D5C4CEBF514B}"/>
                </a:ext>
              </a:extLst>
            </p:cNvPr>
            <p:cNvSpPr/>
            <p:nvPr/>
          </p:nvSpPr>
          <p:spPr>
            <a:xfrm>
              <a:off x="4811826" y="4741882"/>
              <a:ext cx="155282" cy="132847"/>
            </a:xfrm>
            <a:custGeom>
              <a:avLst/>
              <a:gdLst/>
              <a:ahLst/>
              <a:cxnLst/>
              <a:rect l="l" t="t" r="r" b="b"/>
              <a:pathLst>
                <a:path w="6686" h="5720" extrusionOk="0">
                  <a:moveTo>
                    <a:pt x="6249" y="1"/>
                  </a:moveTo>
                  <a:cubicBezTo>
                    <a:pt x="6188" y="1"/>
                    <a:pt x="6126" y="15"/>
                    <a:pt x="6066" y="45"/>
                  </a:cubicBezTo>
                  <a:cubicBezTo>
                    <a:pt x="5054" y="555"/>
                    <a:pt x="4211" y="1640"/>
                    <a:pt x="3350" y="2387"/>
                  </a:cubicBezTo>
                  <a:cubicBezTo>
                    <a:pt x="2311" y="3280"/>
                    <a:pt x="1318" y="4227"/>
                    <a:pt x="279" y="5116"/>
                  </a:cubicBezTo>
                  <a:cubicBezTo>
                    <a:pt x="0" y="5356"/>
                    <a:pt x="257" y="5719"/>
                    <a:pt x="550" y="5719"/>
                  </a:cubicBezTo>
                  <a:cubicBezTo>
                    <a:pt x="631" y="5719"/>
                    <a:pt x="714" y="5692"/>
                    <a:pt x="790" y="5627"/>
                  </a:cubicBezTo>
                  <a:cubicBezTo>
                    <a:pt x="1833" y="4734"/>
                    <a:pt x="3118" y="4091"/>
                    <a:pt x="4207" y="3243"/>
                  </a:cubicBezTo>
                  <a:cubicBezTo>
                    <a:pt x="5118" y="2532"/>
                    <a:pt x="6316" y="1626"/>
                    <a:pt x="6617" y="465"/>
                  </a:cubicBezTo>
                  <a:cubicBezTo>
                    <a:pt x="6686" y="204"/>
                    <a:pt x="6481" y="1"/>
                    <a:pt x="62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282;p27">
            <a:extLst>
              <a:ext uri="{FF2B5EF4-FFF2-40B4-BE49-F238E27FC236}">
                <a16:creationId xmlns:a16="http://schemas.microsoft.com/office/drawing/2014/main" id="{F4E47CC4-8315-D60B-3804-DF95B4F0F4C6}"/>
              </a:ext>
            </a:extLst>
          </p:cNvPr>
          <p:cNvSpPr/>
          <p:nvPr/>
        </p:nvSpPr>
        <p:spPr>
          <a:xfrm>
            <a:off x="6085371" y="935234"/>
            <a:ext cx="782233" cy="783355"/>
          </a:xfrm>
          <a:custGeom>
            <a:avLst/>
            <a:gdLst/>
            <a:ahLst/>
            <a:cxnLst/>
            <a:rect l="l" t="t" r="r" b="b"/>
            <a:pathLst>
              <a:path w="19379" h="19408" extrusionOk="0">
                <a:moveTo>
                  <a:pt x="8356" y="1"/>
                </a:moveTo>
                <a:cubicBezTo>
                  <a:pt x="8333" y="1"/>
                  <a:pt x="8316" y="12"/>
                  <a:pt x="8298" y="25"/>
                </a:cubicBezTo>
                <a:cubicBezTo>
                  <a:pt x="8209" y="94"/>
                  <a:pt x="8209" y="94"/>
                  <a:pt x="8898" y="1113"/>
                </a:cubicBezTo>
                <a:cubicBezTo>
                  <a:pt x="12498" y="6432"/>
                  <a:pt x="15023" y="10170"/>
                  <a:pt x="16458" y="12302"/>
                </a:cubicBezTo>
                <a:cubicBezTo>
                  <a:pt x="14674" y="9973"/>
                  <a:pt x="11788" y="6096"/>
                  <a:pt x="9961" y="3646"/>
                </a:cubicBezTo>
                <a:cubicBezTo>
                  <a:pt x="9296" y="2752"/>
                  <a:pt x="8724" y="1986"/>
                  <a:pt x="8319" y="1442"/>
                </a:cubicBezTo>
                <a:cubicBezTo>
                  <a:pt x="7756" y="688"/>
                  <a:pt x="7637" y="531"/>
                  <a:pt x="7561" y="531"/>
                </a:cubicBezTo>
                <a:cubicBezTo>
                  <a:pt x="7541" y="531"/>
                  <a:pt x="7524" y="542"/>
                  <a:pt x="7502" y="556"/>
                </a:cubicBezTo>
                <a:cubicBezTo>
                  <a:pt x="7473" y="573"/>
                  <a:pt x="7456" y="604"/>
                  <a:pt x="7449" y="635"/>
                </a:cubicBezTo>
                <a:cubicBezTo>
                  <a:pt x="7449" y="646"/>
                  <a:pt x="7446" y="656"/>
                  <a:pt x="7491" y="739"/>
                </a:cubicBezTo>
                <a:lnTo>
                  <a:pt x="7484" y="743"/>
                </a:lnTo>
                <a:cubicBezTo>
                  <a:pt x="7491" y="746"/>
                  <a:pt x="7498" y="756"/>
                  <a:pt x="7508" y="770"/>
                </a:cubicBezTo>
                <a:cubicBezTo>
                  <a:pt x="7764" y="1214"/>
                  <a:pt x="9061" y="3203"/>
                  <a:pt x="15564" y="12748"/>
                </a:cubicBezTo>
                <a:cubicBezTo>
                  <a:pt x="14483" y="11304"/>
                  <a:pt x="13076" y="9374"/>
                  <a:pt x="11832" y="7669"/>
                </a:cubicBezTo>
                <a:cubicBezTo>
                  <a:pt x="7359" y="1535"/>
                  <a:pt x="6798" y="830"/>
                  <a:pt x="6607" y="830"/>
                </a:cubicBezTo>
                <a:cubicBezTo>
                  <a:pt x="6581" y="830"/>
                  <a:pt x="6562" y="843"/>
                  <a:pt x="6541" y="857"/>
                </a:cubicBezTo>
                <a:cubicBezTo>
                  <a:pt x="6514" y="874"/>
                  <a:pt x="6496" y="902"/>
                  <a:pt x="6490" y="933"/>
                </a:cubicBezTo>
                <a:cubicBezTo>
                  <a:pt x="6483" y="967"/>
                  <a:pt x="6490" y="999"/>
                  <a:pt x="6507" y="1027"/>
                </a:cubicBezTo>
                <a:lnTo>
                  <a:pt x="13281" y="11068"/>
                </a:lnTo>
                <a:cubicBezTo>
                  <a:pt x="12637" y="10198"/>
                  <a:pt x="11946" y="9273"/>
                  <a:pt x="11257" y="8348"/>
                </a:cubicBezTo>
                <a:cubicBezTo>
                  <a:pt x="7238" y="2963"/>
                  <a:pt x="6171" y="1612"/>
                  <a:pt x="5831" y="1314"/>
                </a:cubicBezTo>
                <a:lnTo>
                  <a:pt x="5814" y="1290"/>
                </a:lnTo>
                <a:lnTo>
                  <a:pt x="5807" y="1293"/>
                </a:lnTo>
                <a:cubicBezTo>
                  <a:pt x="5755" y="1251"/>
                  <a:pt x="5722" y="1237"/>
                  <a:pt x="5698" y="1237"/>
                </a:cubicBezTo>
                <a:cubicBezTo>
                  <a:pt x="5677" y="1237"/>
                  <a:pt x="5662" y="1247"/>
                  <a:pt x="5647" y="1259"/>
                </a:cubicBezTo>
                <a:cubicBezTo>
                  <a:pt x="5592" y="1293"/>
                  <a:pt x="5578" y="1370"/>
                  <a:pt x="5613" y="1425"/>
                </a:cubicBezTo>
                <a:lnTo>
                  <a:pt x="13118" y="12551"/>
                </a:lnTo>
                <a:cubicBezTo>
                  <a:pt x="12293" y="11453"/>
                  <a:pt x="11368" y="10215"/>
                  <a:pt x="10440" y="8982"/>
                </a:cubicBezTo>
                <a:cubicBezTo>
                  <a:pt x="9040" y="7114"/>
                  <a:pt x="7640" y="5250"/>
                  <a:pt x="6587" y="3854"/>
                </a:cubicBezTo>
                <a:cubicBezTo>
                  <a:pt x="5460" y="2365"/>
                  <a:pt x="5031" y="1792"/>
                  <a:pt x="4837" y="1588"/>
                </a:cubicBezTo>
                <a:cubicBezTo>
                  <a:pt x="4837" y="1585"/>
                  <a:pt x="4833" y="1581"/>
                  <a:pt x="4833" y="1578"/>
                </a:cubicBezTo>
                <a:lnTo>
                  <a:pt x="4830" y="1578"/>
                </a:lnTo>
                <a:cubicBezTo>
                  <a:pt x="4763" y="1509"/>
                  <a:pt x="4727" y="1488"/>
                  <a:pt x="4699" y="1488"/>
                </a:cubicBezTo>
                <a:cubicBezTo>
                  <a:pt x="4681" y="1488"/>
                  <a:pt x="4666" y="1497"/>
                  <a:pt x="4649" y="1508"/>
                </a:cubicBezTo>
                <a:cubicBezTo>
                  <a:pt x="4625" y="1525"/>
                  <a:pt x="4605" y="1554"/>
                  <a:pt x="4598" y="1585"/>
                </a:cubicBezTo>
                <a:cubicBezTo>
                  <a:pt x="4598" y="1599"/>
                  <a:pt x="4595" y="1609"/>
                  <a:pt x="4639" y="1692"/>
                </a:cubicBezTo>
                <a:lnTo>
                  <a:pt x="4636" y="1695"/>
                </a:lnTo>
                <a:cubicBezTo>
                  <a:pt x="4639" y="1695"/>
                  <a:pt x="4639" y="1699"/>
                  <a:pt x="4643" y="1703"/>
                </a:cubicBezTo>
                <a:cubicBezTo>
                  <a:pt x="4862" y="2111"/>
                  <a:pt x="6101" y="4055"/>
                  <a:pt x="13000" y="14148"/>
                </a:cubicBezTo>
                <a:cubicBezTo>
                  <a:pt x="10308" y="10579"/>
                  <a:pt x="6036" y="4810"/>
                  <a:pt x="3995" y="2042"/>
                </a:cubicBezTo>
                <a:cubicBezTo>
                  <a:pt x="3972" y="2010"/>
                  <a:pt x="3936" y="1994"/>
                  <a:pt x="3899" y="1994"/>
                </a:cubicBezTo>
                <a:cubicBezTo>
                  <a:pt x="3875" y="1994"/>
                  <a:pt x="3850" y="2001"/>
                  <a:pt x="3829" y="2014"/>
                </a:cubicBezTo>
                <a:cubicBezTo>
                  <a:pt x="3776" y="2053"/>
                  <a:pt x="3749" y="2069"/>
                  <a:pt x="3808" y="2181"/>
                </a:cubicBezTo>
                <a:lnTo>
                  <a:pt x="3801" y="2187"/>
                </a:lnTo>
                <a:cubicBezTo>
                  <a:pt x="3801" y="2187"/>
                  <a:pt x="3815" y="2205"/>
                  <a:pt x="3835" y="2232"/>
                </a:cubicBezTo>
                <a:cubicBezTo>
                  <a:pt x="3901" y="2347"/>
                  <a:pt x="4026" y="2534"/>
                  <a:pt x="4238" y="2856"/>
                </a:cubicBezTo>
                <a:cubicBezTo>
                  <a:pt x="4521" y="3283"/>
                  <a:pt x="4931" y="3889"/>
                  <a:pt x="5423" y="4616"/>
                </a:cubicBezTo>
                <a:cubicBezTo>
                  <a:pt x="6403" y="6075"/>
                  <a:pt x="7713" y="8015"/>
                  <a:pt x="9026" y="9956"/>
                </a:cubicBezTo>
                <a:cubicBezTo>
                  <a:pt x="9934" y="11300"/>
                  <a:pt x="10841" y="12641"/>
                  <a:pt x="11639" y="13823"/>
                </a:cubicBezTo>
                <a:lnTo>
                  <a:pt x="3479" y="3005"/>
                </a:lnTo>
                <a:cubicBezTo>
                  <a:pt x="3455" y="2973"/>
                  <a:pt x="3419" y="2956"/>
                  <a:pt x="3382" y="2956"/>
                </a:cubicBezTo>
                <a:cubicBezTo>
                  <a:pt x="3359" y="2956"/>
                  <a:pt x="3336" y="2963"/>
                  <a:pt x="3316" y="2977"/>
                </a:cubicBezTo>
                <a:cubicBezTo>
                  <a:pt x="3288" y="2995"/>
                  <a:pt x="3267" y="3022"/>
                  <a:pt x="3264" y="3054"/>
                </a:cubicBezTo>
                <a:cubicBezTo>
                  <a:pt x="3261" y="3075"/>
                  <a:pt x="3257" y="3088"/>
                  <a:pt x="3285" y="3150"/>
                </a:cubicBezTo>
                <a:lnTo>
                  <a:pt x="3288" y="3150"/>
                </a:lnTo>
                <a:cubicBezTo>
                  <a:pt x="3413" y="3400"/>
                  <a:pt x="4075" y="4381"/>
                  <a:pt x="7356" y="9166"/>
                </a:cubicBezTo>
                <a:cubicBezTo>
                  <a:pt x="8936" y="11466"/>
                  <a:pt x="10755" y="14117"/>
                  <a:pt x="11940" y="15881"/>
                </a:cubicBezTo>
                <a:cubicBezTo>
                  <a:pt x="9542" y="12738"/>
                  <a:pt x="4812" y="6411"/>
                  <a:pt x="2675" y="3539"/>
                </a:cubicBezTo>
                <a:cubicBezTo>
                  <a:pt x="2652" y="3507"/>
                  <a:pt x="2615" y="3489"/>
                  <a:pt x="2578" y="3489"/>
                </a:cubicBezTo>
                <a:cubicBezTo>
                  <a:pt x="2554" y="3489"/>
                  <a:pt x="2530" y="3496"/>
                  <a:pt x="2508" y="3511"/>
                </a:cubicBezTo>
                <a:cubicBezTo>
                  <a:pt x="2484" y="3529"/>
                  <a:pt x="2460" y="3563"/>
                  <a:pt x="2453" y="3598"/>
                </a:cubicBezTo>
                <a:cubicBezTo>
                  <a:pt x="2388" y="3951"/>
                  <a:pt x="7300" y="11075"/>
                  <a:pt x="10637" y="15860"/>
                </a:cubicBezTo>
                <a:cubicBezTo>
                  <a:pt x="8437" y="13001"/>
                  <a:pt x="4695" y="7943"/>
                  <a:pt x="1951" y="4194"/>
                </a:cubicBezTo>
                <a:cubicBezTo>
                  <a:pt x="1927" y="4160"/>
                  <a:pt x="1891" y="4142"/>
                  <a:pt x="1854" y="4142"/>
                </a:cubicBezTo>
                <a:cubicBezTo>
                  <a:pt x="1831" y="4142"/>
                  <a:pt x="1808" y="4149"/>
                  <a:pt x="1788" y="4162"/>
                </a:cubicBezTo>
                <a:cubicBezTo>
                  <a:pt x="1760" y="4183"/>
                  <a:pt x="1736" y="4218"/>
                  <a:pt x="1732" y="4249"/>
                </a:cubicBezTo>
                <a:cubicBezTo>
                  <a:pt x="1670" y="4585"/>
                  <a:pt x="5914" y="10770"/>
                  <a:pt x="9206" y="15503"/>
                </a:cubicBezTo>
                <a:cubicBezTo>
                  <a:pt x="6819" y="12371"/>
                  <a:pt x="3406" y="7825"/>
                  <a:pt x="1718" y="5569"/>
                </a:cubicBezTo>
                <a:cubicBezTo>
                  <a:pt x="1694" y="5538"/>
                  <a:pt x="1658" y="5522"/>
                  <a:pt x="1622" y="5522"/>
                </a:cubicBezTo>
                <a:cubicBezTo>
                  <a:pt x="1597" y="5522"/>
                  <a:pt x="1571" y="5530"/>
                  <a:pt x="1549" y="5545"/>
                </a:cubicBezTo>
                <a:cubicBezTo>
                  <a:pt x="1497" y="5583"/>
                  <a:pt x="1483" y="5656"/>
                  <a:pt x="1521" y="5712"/>
                </a:cubicBezTo>
                <a:cubicBezTo>
                  <a:pt x="3496" y="8625"/>
                  <a:pt x="6604" y="13220"/>
                  <a:pt x="8641" y="16241"/>
                </a:cubicBezTo>
                <a:cubicBezTo>
                  <a:pt x="6413" y="13324"/>
                  <a:pt x="3021" y="8864"/>
                  <a:pt x="866" y="6033"/>
                </a:cubicBezTo>
                <a:cubicBezTo>
                  <a:pt x="844" y="6003"/>
                  <a:pt x="808" y="5985"/>
                  <a:pt x="770" y="5985"/>
                </a:cubicBezTo>
                <a:cubicBezTo>
                  <a:pt x="760" y="5985"/>
                  <a:pt x="751" y="5986"/>
                  <a:pt x="741" y="5988"/>
                </a:cubicBezTo>
                <a:cubicBezTo>
                  <a:pt x="696" y="6003"/>
                  <a:pt x="662" y="6037"/>
                  <a:pt x="651" y="6086"/>
                </a:cubicBezTo>
                <a:cubicBezTo>
                  <a:pt x="648" y="6102"/>
                  <a:pt x="645" y="6116"/>
                  <a:pt x="679" y="6179"/>
                </a:cubicBezTo>
                <a:lnTo>
                  <a:pt x="672" y="6179"/>
                </a:lnTo>
                <a:cubicBezTo>
                  <a:pt x="672" y="6179"/>
                  <a:pt x="683" y="6190"/>
                  <a:pt x="696" y="6210"/>
                </a:cubicBezTo>
                <a:cubicBezTo>
                  <a:pt x="838" y="6460"/>
                  <a:pt x="1417" y="7305"/>
                  <a:pt x="3627" y="10538"/>
                </a:cubicBezTo>
                <a:cubicBezTo>
                  <a:pt x="4886" y="12377"/>
                  <a:pt x="6400" y="14595"/>
                  <a:pt x="7523" y="16255"/>
                </a:cubicBezTo>
                <a:lnTo>
                  <a:pt x="482" y="7191"/>
                </a:lnTo>
                <a:cubicBezTo>
                  <a:pt x="461" y="7162"/>
                  <a:pt x="427" y="7144"/>
                  <a:pt x="392" y="7144"/>
                </a:cubicBezTo>
                <a:cubicBezTo>
                  <a:pt x="381" y="7144"/>
                  <a:pt x="371" y="7146"/>
                  <a:pt x="360" y="7149"/>
                </a:cubicBezTo>
                <a:cubicBezTo>
                  <a:pt x="312" y="7159"/>
                  <a:pt x="277" y="7194"/>
                  <a:pt x="267" y="7242"/>
                </a:cubicBezTo>
                <a:cubicBezTo>
                  <a:pt x="267" y="7257"/>
                  <a:pt x="263" y="7267"/>
                  <a:pt x="301" y="7333"/>
                </a:cubicBezTo>
                <a:lnTo>
                  <a:pt x="291" y="7340"/>
                </a:lnTo>
                <a:lnTo>
                  <a:pt x="354" y="7420"/>
                </a:lnTo>
                <a:cubicBezTo>
                  <a:pt x="562" y="7749"/>
                  <a:pt x="1237" y="8750"/>
                  <a:pt x="3420" y="11972"/>
                </a:cubicBezTo>
                <a:cubicBezTo>
                  <a:pt x="4470" y="13524"/>
                  <a:pt x="5647" y="15264"/>
                  <a:pt x="6594" y="16663"/>
                </a:cubicBezTo>
                <a:lnTo>
                  <a:pt x="232" y="8545"/>
                </a:lnTo>
                <a:cubicBezTo>
                  <a:pt x="208" y="8514"/>
                  <a:pt x="172" y="8498"/>
                  <a:pt x="136" y="8498"/>
                </a:cubicBezTo>
                <a:cubicBezTo>
                  <a:pt x="111" y="8498"/>
                  <a:pt x="87" y="8506"/>
                  <a:pt x="66" y="8521"/>
                </a:cubicBezTo>
                <a:cubicBezTo>
                  <a:pt x="14" y="8560"/>
                  <a:pt x="0" y="8632"/>
                  <a:pt x="34" y="8684"/>
                </a:cubicBezTo>
                <a:lnTo>
                  <a:pt x="5634" y="16982"/>
                </a:lnTo>
                <a:cubicBezTo>
                  <a:pt x="4633" y="15769"/>
                  <a:pt x="3257" y="14061"/>
                  <a:pt x="2276" y="12845"/>
                </a:cubicBezTo>
                <a:cubicBezTo>
                  <a:pt x="1771" y="12222"/>
                  <a:pt x="1327" y="11667"/>
                  <a:pt x="1005" y="11275"/>
                </a:cubicBezTo>
                <a:cubicBezTo>
                  <a:pt x="738" y="10946"/>
                  <a:pt x="592" y="10767"/>
                  <a:pt x="506" y="10676"/>
                </a:cubicBezTo>
                <a:cubicBezTo>
                  <a:pt x="499" y="10669"/>
                  <a:pt x="496" y="10663"/>
                  <a:pt x="488" y="10652"/>
                </a:cubicBezTo>
                <a:lnTo>
                  <a:pt x="485" y="10655"/>
                </a:lnTo>
                <a:cubicBezTo>
                  <a:pt x="438" y="10610"/>
                  <a:pt x="409" y="10593"/>
                  <a:pt x="385" y="10593"/>
                </a:cubicBezTo>
                <a:cubicBezTo>
                  <a:pt x="364" y="10593"/>
                  <a:pt x="346" y="10605"/>
                  <a:pt x="322" y="10621"/>
                </a:cubicBezTo>
                <a:cubicBezTo>
                  <a:pt x="295" y="10639"/>
                  <a:pt x="277" y="10666"/>
                  <a:pt x="270" y="10701"/>
                </a:cubicBezTo>
                <a:cubicBezTo>
                  <a:pt x="267" y="10732"/>
                  <a:pt x="274" y="10763"/>
                  <a:pt x="291" y="10791"/>
                </a:cubicBezTo>
                <a:cubicBezTo>
                  <a:pt x="1625" y="12734"/>
                  <a:pt x="3437" y="15385"/>
                  <a:pt x="4435" y="16879"/>
                </a:cubicBezTo>
                <a:cubicBezTo>
                  <a:pt x="2359" y="14630"/>
                  <a:pt x="1681" y="13951"/>
                  <a:pt x="1427" y="13767"/>
                </a:cubicBezTo>
                <a:cubicBezTo>
                  <a:pt x="1424" y="13764"/>
                  <a:pt x="1421" y="13760"/>
                  <a:pt x="1417" y="13757"/>
                </a:cubicBezTo>
                <a:lnTo>
                  <a:pt x="1414" y="13760"/>
                </a:lnTo>
                <a:cubicBezTo>
                  <a:pt x="1357" y="13720"/>
                  <a:pt x="1323" y="13707"/>
                  <a:pt x="1298" y="13707"/>
                </a:cubicBezTo>
                <a:cubicBezTo>
                  <a:pt x="1278" y="13707"/>
                  <a:pt x="1265" y="13716"/>
                  <a:pt x="1251" y="13725"/>
                </a:cubicBezTo>
                <a:cubicBezTo>
                  <a:pt x="1227" y="13743"/>
                  <a:pt x="1206" y="13770"/>
                  <a:pt x="1203" y="13802"/>
                </a:cubicBezTo>
                <a:cubicBezTo>
                  <a:pt x="1195" y="13833"/>
                  <a:pt x="1203" y="13867"/>
                  <a:pt x="1219" y="13895"/>
                </a:cubicBezTo>
                <a:cubicBezTo>
                  <a:pt x="1653" y="14519"/>
                  <a:pt x="2353" y="15541"/>
                  <a:pt x="2425" y="15673"/>
                </a:cubicBezTo>
                <a:cubicBezTo>
                  <a:pt x="2429" y="15683"/>
                  <a:pt x="2436" y="15694"/>
                  <a:pt x="2443" y="15704"/>
                </a:cubicBezTo>
                <a:cubicBezTo>
                  <a:pt x="2467" y="15739"/>
                  <a:pt x="2505" y="15757"/>
                  <a:pt x="2544" y="15757"/>
                </a:cubicBezTo>
                <a:cubicBezTo>
                  <a:pt x="2566" y="15757"/>
                  <a:pt x="2589" y="15751"/>
                  <a:pt x="2609" y="15738"/>
                </a:cubicBezTo>
                <a:cubicBezTo>
                  <a:pt x="2637" y="15718"/>
                  <a:pt x="2654" y="15690"/>
                  <a:pt x="2661" y="15659"/>
                </a:cubicBezTo>
                <a:cubicBezTo>
                  <a:pt x="2671" y="15610"/>
                  <a:pt x="2675" y="15586"/>
                  <a:pt x="2100" y="14744"/>
                </a:cubicBezTo>
                <a:lnTo>
                  <a:pt x="2100" y="14744"/>
                </a:lnTo>
                <a:cubicBezTo>
                  <a:pt x="2938" y="15617"/>
                  <a:pt x="4238" y="17017"/>
                  <a:pt x="5197" y="18063"/>
                </a:cubicBezTo>
                <a:cubicBezTo>
                  <a:pt x="5222" y="18088"/>
                  <a:pt x="5255" y="18102"/>
                  <a:pt x="5288" y="18102"/>
                </a:cubicBezTo>
                <a:cubicBezTo>
                  <a:pt x="5310" y="18102"/>
                  <a:pt x="5333" y="18095"/>
                  <a:pt x="5353" y="18081"/>
                </a:cubicBezTo>
                <a:cubicBezTo>
                  <a:pt x="5381" y="18063"/>
                  <a:pt x="5398" y="18035"/>
                  <a:pt x="5405" y="18001"/>
                </a:cubicBezTo>
                <a:cubicBezTo>
                  <a:pt x="5409" y="17990"/>
                  <a:pt x="5412" y="17977"/>
                  <a:pt x="5374" y="17901"/>
                </a:cubicBezTo>
                <a:cubicBezTo>
                  <a:pt x="5374" y="17897"/>
                  <a:pt x="5370" y="17894"/>
                  <a:pt x="5367" y="17890"/>
                </a:cubicBezTo>
                <a:cubicBezTo>
                  <a:pt x="5225" y="17627"/>
                  <a:pt x="4625" y="16695"/>
                  <a:pt x="2151" y="13077"/>
                </a:cubicBezTo>
                <a:lnTo>
                  <a:pt x="2151" y="13077"/>
                </a:lnTo>
                <a:cubicBezTo>
                  <a:pt x="5530" y="17266"/>
                  <a:pt x="6445" y="18379"/>
                  <a:pt x="6746" y="18635"/>
                </a:cubicBezTo>
                <a:lnTo>
                  <a:pt x="6757" y="18652"/>
                </a:lnTo>
                <a:lnTo>
                  <a:pt x="6763" y="18649"/>
                </a:lnTo>
                <a:cubicBezTo>
                  <a:pt x="6815" y="18692"/>
                  <a:pt x="6847" y="18706"/>
                  <a:pt x="6872" y="18706"/>
                </a:cubicBezTo>
                <a:cubicBezTo>
                  <a:pt x="6893" y="18706"/>
                  <a:pt x="6908" y="18695"/>
                  <a:pt x="6926" y="18684"/>
                </a:cubicBezTo>
                <a:cubicBezTo>
                  <a:pt x="6950" y="18666"/>
                  <a:pt x="6968" y="18638"/>
                  <a:pt x="6975" y="18607"/>
                </a:cubicBezTo>
                <a:cubicBezTo>
                  <a:pt x="6982" y="18576"/>
                  <a:pt x="6975" y="18542"/>
                  <a:pt x="6957" y="18518"/>
                </a:cubicBezTo>
                <a:lnTo>
                  <a:pt x="2127" y="11355"/>
                </a:lnTo>
                <a:lnTo>
                  <a:pt x="8399" y="19359"/>
                </a:lnTo>
                <a:cubicBezTo>
                  <a:pt x="8423" y="19391"/>
                  <a:pt x="8458" y="19407"/>
                  <a:pt x="8495" y="19407"/>
                </a:cubicBezTo>
                <a:cubicBezTo>
                  <a:pt x="8506" y="19407"/>
                  <a:pt x="8513" y="19404"/>
                  <a:pt x="8524" y="19404"/>
                </a:cubicBezTo>
                <a:cubicBezTo>
                  <a:pt x="8569" y="19394"/>
                  <a:pt x="8604" y="19356"/>
                  <a:pt x="8614" y="19311"/>
                </a:cubicBezTo>
                <a:cubicBezTo>
                  <a:pt x="8617" y="19293"/>
                  <a:pt x="8620" y="19283"/>
                  <a:pt x="8583" y="19217"/>
                </a:cubicBezTo>
                <a:lnTo>
                  <a:pt x="8589" y="19214"/>
                </a:lnTo>
                <a:lnTo>
                  <a:pt x="8548" y="19158"/>
                </a:lnTo>
                <a:cubicBezTo>
                  <a:pt x="8326" y="18791"/>
                  <a:pt x="7398" y="17419"/>
                  <a:pt x="3618" y="11837"/>
                </a:cubicBezTo>
                <a:cubicBezTo>
                  <a:pt x="3233" y="11266"/>
                  <a:pt x="2852" y="10701"/>
                  <a:pt x="2495" y="10177"/>
                </a:cubicBezTo>
                <a:lnTo>
                  <a:pt x="2495" y="10177"/>
                </a:lnTo>
                <a:lnTo>
                  <a:pt x="9144" y="18735"/>
                </a:lnTo>
                <a:cubicBezTo>
                  <a:pt x="9167" y="18767"/>
                  <a:pt x="9203" y="18783"/>
                  <a:pt x="9239" y="18783"/>
                </a:cubicBezTo>
                <a:cubicBezTo>
                  <a:pt x="9262" y="18783"/>
                  <a:pt x="9286" y="18777"/>
                  <a:pt x="9306" y="18763"/>
                </a:cubicBezTo>
                <a:cubicBezTo>
                  <a:pt x="9334" y="18746"/>
                  <a:pt x="9352" y="18715"/>
                  <a:pt x="9359" y="18684"/>
                </a:cubicBezTo>
                <a:cubicBezTo>
                  <a:pt x="9376" y="18583"/>
                  <a:pt x="9386" y="18538"/>
                  <a:pt x="3825" y="10402"/>
                </a:cubicBezTo>
                <a:cubicBezTo>
                  <a:pt x="3645" y="10140"/>
                  <a:pt x="3469" y="9879"/>
                  <a:pt x="3295" y="9623"/>
                </a:cubicBezTo>
                <a:lnTo>
                  <a:pt x="3295" y="9623"/>
                </a:lnTo>
                <a:cubicBezTo>
                  <a:pt x="4026" y="10586"/>
                  <a:pt x="4847" y="11664"/>
                  <a:pt x="5672" y="12745"/>
                </a:cubicBezTo>
                <a:cubicBezTo>
                  <a:pt x="6923" y="14384"/>
                  <a:pt x="8174" y="16026"/>
                  <a:pt x="9112" y="17256"/>
                </a:cubicBezTo>
                <a:cubicBezTo>
                  <a:pt x="9581" y="17869"/>
                  <a:pt x="9976" y="18382"/>
                  <a:pt x="10249" y="18739"/>
                </a:cubicBezTo>
                <a:cubicBezTo>
                  <a:pt x="10464" y="19020"/>
                  <a:pt x="10588" y="19179"/>
                  <a:pt x="10665" y="19266"/>
                </a:cubicBezTo>
                <a:cubicBezTo>
                  <a:pt x="10668" y="19269"/>
                  <a:pt x="10672" y="19276"/>
                  <a:pt x="10675" y="19276"/>
                </a:cubicBezTo>
                <a:cubicBezTo>
                  <a:pt x="10729" y="19332"/>
                  <a:pt x="10761" y="19352"/>
                  <a:pt x="10787" y="19352"/>
                </a:cubicBezTo>
                <a:cubicBezTo>
                  <a:pt x="10808" y="19352"/>
                  <a:pt x="10826" y="19340"/>
                  <a:pt x="10849" y="19324"/>
                </a:cubicBezTo>
                <a:cubicBezTo>
                  <a:pt x="10876" y="19307"/>
                  <a:pt x="10894" y="19279"/>
                  <a:pt x="10900" y="19248"/>
                </a:cubicBezTo>
                <a:cubicBezTo>
                  <a:pt x="10904" y="19234"/>
                  <a:pt x="10904" y="19224"/>
                  <a:pt x="10859" y="19148"/>
                </a:cubicBezTo>
                <a:lnTo>
                  <a:pt x="10870" y="19141"/>
                </a:lnTo>
                <a:cubicBezTo>
                  <a:pt x="10862" y="19134"/>
                  <a:pt x="10845" y="19116"/>
                  <a:pt x="10824" y="19085"/>
                </a:cubicBezTo>
                <a:cubicBezTo>
                  <a:pt x="10558" y="18649"/>
                  <a:pt x="9403" y="16923"/>
                  <a:pt x="4501" y="9678"/>
                </a:cubicBezTo>
                <a:lnTo>
                  <a:pt x="4501" y="9678"/>
                </a:lnTo>
                <a:cubicBezTo>
                  <a:pt x="5142" y="10535"/>
                  <a:pt x="5839" y="11459"/>
                  <a:pt x="6535" y="12377"/>
                </a:cubicBezTo>
                <a:cubicBezTo>
                  <a:pt x="10204" y="17235"/>
                  <a:pt x="11247" y="18583"/>
                  <a:pt x="11593" y="18922"/>
                </a:cubicBezTo>
                <a:cubicBezTo>
                  <a:pt x="11607" y="18940"/>
                  <a:pt x="11621" y="18957"/>
                  <a:pt x="11631" y="18975"/>
                </a:cubicBezTo>
                <a:lnTo>
                  <a:pt x="11645" y="18967"/>
                </a:lnTo>
                <a:cubicBezTo>
                  <a:pt x="11697" y="19011"/>
                  <a:pt x="11728" y="19026"/>
                  <a:pt x="11752" y="19026"/>
                </a:cubicBezTo>
                <a:cubicBezTo>
                  <a:pt x="11770" y="19026"/>
                  <a:pt x="11784" y="19016"/>
                  <a:pt x="11798" y="19006"/>
                </a:cubicBezTo>
                <a:cubicBezTo>
                  <a:pt x="11826" y="18988"/>
                  <a:pt x="11842" y="18961"/>
                  <a:pt x="11850" y="18929"/>
                </a:cubicBezTo>
                <a:cubicBezTo>
                  <a:pt x="11857" y="18898"/>
                  <a:pt x="11850" y="18863"/>
                  <a:pt x="11829" y="18836"/>
                </a:cubicBezTo>
                <a:cubicBezTo>
                  <a:pt x="9071" y="14900"/>
                  <a:pt x="5340" y="9512"/>
                  <a:pt x="3351" y="6508"/>
                </a:cubicBezTo>
                <a:lnTo>
                  <a:pt x="3351" y="6508"/>
                </a:lnTo>
                <a:cubicBezTo>
                  <a:pt x="4324" y="7832"/>
                  <a:pt x="5631" y="9599"/>
                  <a:pt x="6936" y="11352"/>
                </a:cubicBezTo>
                <a:cubicBezTo>
                  <a:pt x="11608" y="17629"/>
                  <a:pt x="12228" y="18294"/>
                  <a:pt x="12410" y="18294"/>
                </a:cubicBezTo>
                <a:cubicBezTo>
                  <a:pt x="12433" y="18294"/>
                  <a:pt x="12450" y="18283"/>
                  <a:pt x="12466" y="18271"/>
                </a:cubicBezTo>
                <a:cubicBezTo>
                  <a:pt x="12494" y="18254"/>
                  <a:pt x="12512" y="18226"/>
                  <a:pt x="12518" y="18195"/>
                </a:cubicBezTo>
                <a:cubicBezTo>
                  <a:pt x="12525" y="18160"/>
                  <a:pt x="12515" y="18129"/>
                  <a:pt x="12498" y="18102"/>
                </a:cubicBezTo>
                <a:cubicBezTo>
                  <a:pt x="9680" y="14079"/>
                  <a:pt x="5845" y="8535"/>
                  <a:pt x="3912" y="5600"/>
                </a:cubicBezTo>
                <a:lnTo>
                  <a:pt x="3912" y="5600"/>
                </a:lnTo>
                <a:cubicBezTo>
                  <a:pt x="4934" y="6969"/>
                  <a:pt x="6375" y="8899"/>
                  <a:pt x="7809" y="10811"/>
                </a:cubicBezTo>
                <a:cubicBezTo>
                  <a:pt x="9362" y="12880"/>
                  <a:pt x="10606" y="14522"/>
                  <a:pt x="11500" y="15700"/>
                </a:cubicBezTo>
                <a:cubicBezTo>
                  <a:pt x="12971" y="17627"/>
                  <a:pt x="13213" y="17940"/>
                  <a:pt x="13328" y="17940"/>
                </a:cubicBezTo>
                <a:cubicBezTo>
                  <a:pt x="13350" y="17940"/>
                  <a:pt x="13368" y="17929"/>
                  <a:pt x="13388" y="17915"/>
                </a:cubicBezTo>
                <a:cubicBezTo>
                  <a:pt x="13416" y="17897"/>
                  <a:pt x="13437" y="17866"/>
                  <a:pt x="13440" y="17835"/>
                </a:cubicBezTo>
                <a:cubicBezTo>
                  <a:pt x="13468" y="17699"/>
                  <a:pt x="12990" y="16948"/>
                  <a:pt x="7557" y="9027"/>
                </a:cubicBezTo>
                <a:cubicBezTo>
                  <a:pt x="6999" y="8216"/>
                  <a:pt x="6434" y="7395"/>
                  <a:pt x="5914" y="6633"/>
                </a:cubicBezTo>
                <a:lnTo>
                  <a:pt x="5914" y="6633"/>
                </a:lnTo>
                <a:lnTo>
                  <a:pt x="14279" y="17720"/>
                </a:lnTo>
                <a:cubicBezTo>
                  <a:pt x="14301" y="17751"/>
                  <a:pt x="14337" y="17767"/>
                  <a:pt x="14374" y="17767"/>
                </a:cubicBezTo>
                <a:cubicBezTo>
                  <a:pt x="14399" y="17767"/>
                  <a:pt x="14424" y="17760"/>
                  <a:pt x="14445" y="17744"/>
                </a:cubicBezTo>
                <a:cubicBezTo>
                  <a:pt x="14497" y="17707"/>
                  <a:pt x="14511" y="17634"/>
                  <a:pt x="14473" y="17582"/>
                </a:cubicBezTo>
                <a:cubicBezTo>
                  <a:pt x="12383" y="14491"/>
                  <a:pt x="9186" y="9765"/>
                  <a:pt x="6874" y="6339"/>
                </a:cubicBezTo>
                <a:lnTo>
                  <a:pt x="6874" y="6339"/>
                </a:lnTo>
                <a:cubicBezTo>
                  <a:pt x="7675" y="7423"/>
                  <a:pt x="8565" y="8622"/>
                  <a:pt x="9456" y="9814"/>
                </a:cubicBezTo>
                <a:cubicBezTo>
                  <a:pt x="13630" y="15420"/>
                  <a:pt x="14788" y="16938"/>
                  <a:pt x="15162" y="17308"/>
                </a:cubicBezTo>
                <a:cubicBezTo>
                  <a:pt x="15176" y="17328"/>
                  <a:pt x="15189" y="17349"/>
                  <a:pt x="15204" y="17370"/>
                </a:cubicBezTo>
                <a:lnTo>
                  <a:pt x="15218" y="17360"/>
                </a:lnTo>
                <a:cubicBezTo>
                  <a:pt x="15269" y="17406"/>
                  <a:pt x="15301" y="17420"/>
                  <a:pt x="15325" y="17420"/>
                </a:cubicBezTo>
                <a:cubicBezTo>
                  <a:pt x="15344" y="17420"/>
                  <a:pt x="15358" y="17411"/>
                  <a:pt x="15373" y="17402"/>
                </a:cubicBezTo>
                <a:cubicBezTo>
                  <a:pt x="15397" y="17384"/>
                  <a:pt x="15418" y="17357"/>
                  <a:pt x="15422" y="17325"/>
                </a:cubicBezTo>
                <a:cubicBezTo>
                  <a:pt x="15429" y="17294"/>
                  <a:pt x="15422" y="17259"/>
                  <a:pt x="15405" y="17235"/>
                </a:cubicBezTo>
                <a:cubicBezTo>
                  <a:pt x="13353" y="14238"/>
                  <a:pt x="8953" y="7797"/>
                  <a:pt x="6525" y="4173"/>
                </a:cubicBezTo>
                <a:lnTo>
                  <a:pt x="6525" y="4173"/>
                </a:lnTo>
                <a:cubicBezTo>
                  <a:pt x="8970" y="7420"/>
                  <a:pt x="13229" y="13098"/>
                  <a:pt x="15845" y="16591"/>
                </a:cubicBezTo>
                <a:cubicBezTo>
                  <a:pt x="15868" y="16622"/>
                  <a:pt x="15904" y="16640"/>
                  <a:pt x="15942" y="16640"/>
                </a:cubicBezTo>
                <a:cubicBezTo>
                  <a:pt x="15965" y="16640"/>
                  <a:pt x="15990" y="16633"/>
                  <a:pt x="16011" y="16618"/>
                </a:cubicBezTo>
                <a:cubicBezTo>
                  <a:pt x="16063" y="16580"/>
                  <a:pt x="16077" y="16508"/>
                  <a:pt x="16042" y="16452"/>
                </a:cubicBezTo>
                <a:lnTo>
                  <a:pt x="7339" y="3549"/>
                </a:lnTo>
                <a:lnTo>
                  <a:pt x="7339" y="3549"/>
                </a:lnTo>
                <a:cubicBezTo>
                  <a:pt x="9552" y="6439"/>
                  <a:pt x="13492" y="11740"/>
                  <a:pt x="16371" y="15649"/>
                </a:cubicBezTo>
                <a:cubicBezTo>
                  <a:pt x="16396" y="15682"/>
                  <a:pt x="16433" y="15699"/>
                  <a:pt x="16469" y="15699"/>
                </a:cubicBezTo>
                <a:cubicBezTo>
                  <a:pt x="16493" y="15699"/>
                  <a:pt x="16517" y="15691"/>
                  <a:pt x="16537" y="15676"/>
                </a:cubicBezTo>
                <a:cubicBezTo>
                  <a:pt x="16593" y="15638"/>
                  <a:pt x="16607" y="15565"/>
                  <a:pt x="16569" y="15510"/>
                </a:cubicBezTo>
                <a:lnTo>
                  <a:pt x="8381" y="3369"/>
                </a:lnTo>
                <a:lnTo>
                  <a:pt x="8381" y="3369"/>
                </a:lnTo>
                <a:cubicBezTo>
                  <a:pt x="9331" y="4644"/>
                  <a:pt x="10519" y="6279"/>
                  <a:pt x="11639" y="7811"/>
                </a:cubicBezTo>
                <a:cubicBezTo>
                  <a:pt x="16474" y="14448"/>
                  <a:pt x="17084" y="15194"/>
                  <a:pt x="17287" y="15194"/>
                </a:cubicBezTo>
                <a:cubicBezTo>
                  <a:pt x="17314" y="15194"/>
                  <a:pt x="17334" y="15181"/>
                  <a:pt x="17356" y="15166"/>
                </a:cubicBezTo>
                <a:cubicBezTo>
                  <a:pt x="17383" y="15150"/>
                  <a:pt x="17401" y="15121"/>
                  <a:pt x="17407" y="15087"/>
                </a:cubicBezTo>
                <a:cubicBezTo>
                  <a:pt x="17414" y="15056"/>
                  <a:pt x="17407" y="15025"/>
                  <a:pt x="17386" y="14997"/>
                </a:cubicBezTo>
                <a:cubicBezTo>
                  <a:pt x="15318" y="11962"/>
                  <a:pt x="12068" y="7180"/>
                  <a:pt x="9906" y="3972"/>
                </a:cubicBezTo>
                <a:lnTo>
                  <a:pt x="9906" y="3972"/>
                </a:lnTo>
                <a:cubicBezTo>
                  <a:pt x="16070" y="12249"/>
                  <a:pt x="17470" y="14058"/>
                  <a:pt x="17861" y="14405"/>
                </a:cubicBezTo>
                <a:cubicBezTo>
                  <a:pt x="17865" y="14405"/>
                  <a:pt x="17865" y="14408"/>
                  <a:pt x="17865" y="14408"/>
                </a:cubicBezTo>
                <a:lnTo>
                  <a:pt x="17868" y="14408"/>
                </a:lnTo>
                <a:cubicBezTo>
                  <a:pt x="17928" y="14460"/>
                  <a:pt x="17965" y="14477"/>
                  <a:pt x="17991" y="14477"/>
                </a:cubicBezTo>
                <a:cubicBezTo>
                  <a:pt x="18012" y="14477"/>
                  <a:pt x="18026" y="14467"/>
                  <a:pt x="18042" y="14456"/>
                </a:cubicBezTo>
                <a:cubicBezTo>
                  <a:pt x="18069" y="14439"/>
                  <a:pt x="18087" y="14411"/>
                  <a:pt x="18093" y="14381"/>
                </a:cubicBezTo>
                <a:cubicBezTo>
                  <a:pt x="18107" y="14307"/>
                  <a:pt x="18107" y="14290"/>
                  <a:pt x="9729" y="1910"/>
                </a:cubicBezTo>
                <a:lnTo>
                  <a:pt x="9729" y="1910"/>
                </a:lnTo>
                <a:cubicBezTo>
                  <a:pt x="11770" y="4527"/>
                  <a:pt x="15589" y="9654"/>
                  <a:pt x="18346" y="13399"/>
                </a:cubicBezTo>
                <a:cubicBezTo>
                  <a:pt x="18370" y="13432"/>
                  <a:pt x="18409" y="13450"/>
                  <a:pt x="18451" y="13450"/>
                </a:cubicBezTo>
                <a:cubicBezTo>
                  <a:pt x="18457" y="13450"/>
                  <a:pt x="18464" y="13449"/>
                  <a:pt x="18471" y="13448"/>
                </a:cubicBezTo>
                <a:cubicBezTo>
                  <a:pt x="18516" y="13438"/>
                  <a:pt x="18554" y="13399"/>
                  <a:pt x="18565" y="13351"/>
                </a:cubicBezTo>
                <a:cubicBezTo>
                  <a:pt x="18568" y="13330"/>
                  <a:pt x="18568" y="13320"/>
                  <a:pt x="18536" y="13261"/>
                </a:cubicBezTo>
                <a:lnTo>
                  <a:pt x="18541" y="13258"/>
                </a:lnTo>
                <a:cubicBezTo>
                  <a:pt x="18541" y="13254"/>
                  <a:pt x="18523" y="13230"/>
                  <a:pt x="18488" y="13185"/>
                </a:cubicBezTo>
                <a:cubicBezTo>
                  <a:pt x="18419" y="13081"/>
                  <a:pt x="18294" y="12897"/>
                  <a:pt x="18062" y="12564"/>
                </a:cubicBezTo>
                <a:cubicBezTo>
                  <a:pt x="13596" y="6117"/>
                  <a:pt x="11479" y="2988"/>
                  <a:pt x="10558" y="1564"/>
                </a:cubicBezTo>
                <a:lnTo>
                  <a:pt x="10558" y="1564"/>
                </a:lnTo>
                <a:cubicBezTo>
                  <a:pt x="11881" y="3227"/>
                  <a:pt x="14535" y="6737"/>
                  <a:pt x="16295" y="9062"/>
                </a:cubicBezTo>
                <a:cubicBezTo>
                  <a:pt x="16991" y="9983"/>
                  <a:pt x="17605" y="10794"/>
                  <a:pt x="18045" y="11373"/>
                </a:cubicBezTo>
                <a:cubicBezTo>
                  <a:pt x="18661" y="12181"/>
                  <a:pt x="18790" y="12348"/>
                  <a:pt x="18869" y="12348"/>
                </a:cubicBezTo>
                <a:cubicBezTo>
                  <a:pt x="18889" y="12348"/>
                  <a:pt x="18907" y="12337"/>
                  <a:pt x="18928" y="12322"/>
                </a:cubicBezTo>
                <a:cubicBezTo>
                  <a:pt x="18956" y="12305"/>
                  <a:pt x="18977" y="12273"/>
                  <a:pt x="18981" y="12243"/>
                </a:cubicBezTo>
                <a:cubicBezTo>
                  <a:pt x="18990" y="12190"/>
                  <a:pt x="19019" y="12041"/>
                  <a:pt x="13689" y="4263"/>
                </a:cubicBezTo>
                <a:lnTo>
                  <a:pt x="13689" y="4263"/>
                </a:lnTo>
                <a:cubicBezTo>
                  <a:pt x="18445" y="10499"/>
                  <a:pt x="19055" y="11160"/>
                  <a:pt x="19236" y="11160"/>
                </a:cubicBezTo>
                <a:cubicBezTo>
                  <a:pt x="19259" y="11160"/>
                  <a:pt x="19275" y="11149"/>
                  <a:pt x="19292" y="11137"/>
                </a:cubicBezTo>
                <a:cubicBezTo>
                  <a:pt x="19320" y="11117"/>
                  <a:pt x="19341" y="11088"/>
                  <a:pt x="19344" y="11058"/>
                </a:cubicBezTo>
                <a:cubicBezTo>
                  <a:pt x="19355" y="11002"/>
                  <a:pt x="19379" y="10877"/>
                  <a:pt x="14251" y="3390"/>
                </a:cubicBezTo>
                <a:lnTo>
                  <a:pt x="14251" y="3390"/>
                </a:lnTo>
                <a:cubicBezTo>
                  <a:pt x="14646" y="3889"/>
                  <a:pt x="15065" y="4415"/>
                  <a:pt x="15480" y="4938"/>
                </a:cubicBezTo>
                <a:cubicBezTo>
                  <a:pt x="18024" y="8126"/>
                  <a:pt x="18769" y="9024"/>
                  <a:pt x="19035" y="9241"/>
                </a:cubicBezTo>
                <a:lnTo>
                  <a:pt x="19043" y="9252"/>
                </a:lnTo>
                <a:lnTo>
                  <a:pt x="19043" y="9249"/>
                </a:lnTo>
                <a:cubicBezTo>
                  <a:pt x="19096" y="9292"/>
                  <a:pt x="19129" y="9305"/>
                  <a:pt x="19154" y="9305"/>
                </a:cubicBezTo>
                <a:cubicBezTo>
                  <a:pt x="19176" y="9305"/>
                  <a:pt x="19191" y="9295"/>
                  <a:pt x="19209" y="9283"/>
                </a:cubicBezTo>
                <a:cubicBezTo>
                  <a:pt x="19264" y="9246"/>
                  <a:pt x="19278" y="9172"/>
                  <a:pt x="19240" y="9117"/>
                </a:cubicBezTo>
                <a:lnTo>
                  <a:pt x="15031" y="2870"/>
                </a:lnTo>
                <a:lnTo>
                  <a:pt x="18523" y="6754"/>
                </a:lnTo>
                <a:cubicBezTo>
                  <a:pt x="18546" y="6781"/>
                  <a:pt x="18579" y="6795"/>
                  <a:pt x="18612" y="6795"/>
                </a:cubicBezTo>
                <a:cubicBezTo>
                  <a:pt x="18638" y="6795"/>
                  <a:pt x="18664" y="6786"/>
                  <a:pt x="18686" y="6768"/>
                </a:cubicBezTo>
                <a:cubicBezTo>
                  <a:pt x="18738" y="6730"/>
                  <a:pt x="18749" y="6660"/>
                  <a:pt x="18710" y="6605"/>
                </a:cubicBezTo>
                <a:cubicBezTo>
                  <a:pt x="17612" y="5001"/>
                  <a:pt x="15955" y="2572"/>
                  <a:pt x="15841" y="2360"/>
                </a:cubicBezTo>
                <a:cubicBezTo>
                  <a:pt x="15838" y="2347"/>
                  <a:pt x="15831" y="2336"/>
                  <a:pt x="15824" y="2326"/>
                </a:cubicBezTo>
                <a:cubicBezTo>
                  <a:pt x="15802" y="2292"/>
                  <a:pt x="15765" y="2273"/>
                  <a:pt x="15726" y="2273"/>
                </a:cubicBezTo>
                <a:cubicBezTo>
                  <a:pt x="15703" y="2273"/>
                  <a:pt x="15679" y="2280"/>
                  <a:pt x="15658" y="2295"/>
                </a:cubicBezTo>
                <a:cubicBezTo>
                  <a:pt x="15630" y="2312"/>
                  <a:pt x="15613" y="2340"/>
                  <a:pt x="15605" y="2374"/>
                </a:cubicBezTo>
                <a:cubicBezTo>
                  <a:pt x="15595" y="2430"/>
                  <a:pt x="15589" y="2468"/>
                  <a:pt x="17484" y="5240"/>
                </a:cubicBezTo>
                <a:lnTo>
                  <a:pt x="14050" y="1425"/>
                </a:lnTo>
                <a:cubicBezTo>
                  <a:pt x="14027" y="1397"/>
                  <a:pt x="13993" y="1384"/>
                  <a:pt x="13959" y="1384"/>
                </a:cubicBezTo>
                <a:cubicBezTo>
                  <a:pt x="13934" y="1384"/>
                  <a:pt x="13908" y="1392"/>
                  <a:pt x="13887" y="1408"/>
                </a:cubicBezTo>
                <a:cubicBezTo>
                  <a:pt x="13838" y="1450"/>
                  <a:pt x="13825" y="1519"/>
                  <a:pt x="13863" y="1570"/>
                </a:cubicBezTo>
                <a:lnTo>
                  <a:pt x="17906" y="7568"/>
                </a:lnTo>
                <a:cubicBezTo>
                  <a:pt x="16427" y="5756"/>
                  <a:pt x="13995" y="2690"/>
                  <a:pt x="12203" y="406"/>
                </a:cubicBezTo>
                <a:cubicBezTo>
                  <a:pt x="12179" y="376"/>
                  <a:pt x="12144" y="360"/>
                  <a:pt x="12109" y="360"/>
                </a:cubicBezTo>
                <a:cubicBezTo>
                  <a:pt x="12084" y="360"/>
                  <a:pt x="12058" y="368"/>
                  <a:pt x="12037" y="385"/>
                </a:cubicBezTo>
                <a:cubicBezTo>
                  <a:pt x="11985" y="424"/>
                  <a:pt x="11971" y="497"/>
                  <a:pt x="12009" y="548"/>
                </a:cubicBezTo>
                <a:cubicBezTo>
                  <a:pt x="14123" y="3625"/>
                  <a:pt x="17050" y="7908"/>
                  <a:pt x="18391" y="9932"/>
                </a:cubicBezTo>
                <a:cubicBezTo>
                  <a:pt x="16853" y="8036"/>
                  <a:pt x="13734" y="3927"/>
                  <a:pt x="12200" y="1903"/>
                </a:cubicBezTo>
                <a:cubicBezTo>
                  <a:pt x="11815" y="1397"/>
                  <a:pt x="11493" y="975"/>
                  <a:pt x="11268" y="681"/>
                </a:cubicBezTo>
                <a:cubicBezTo>
                  <a:pt x="11105" y="465"/>
                  <a:pt x="11004" y="334"/>
                  <a:pt x="10939" y="257"/>
                </a:cubicBezTo>
                <a:cubicBezTo>
                  <a:pt x="10928" y="247"/>
                  <a:pt x="10921" y="233"/>
                  <a:pt x="10914" y="223"/>
                </a:cubicBezTo>
                <a:lnTo>
                  <a:pt x="10911" y="227"/>
                </a:lnTo>
                <a:cubicBezTo>
                  <a:pt x="10864" y="179"/>
                  <a:pt x="10836" y="162"/>
                  <a:pt x="10811" y="162"/>
                </a:cubicBezTo>
                <a:cubicBezTo>
                  <a:pt x="10791" y="162"/>
                  <a:pt x="10773" y="174"/>
                  <a:pt x="10748" y="192"/>
                </a:cubicBezTo>
                <a:cubicBezTo>
                  <a:pt x="10720" y="209"/>
                  <a:pt x="10703" y="237"/>
                  <a:pt x="10696" y="268"/>
                </a:cubicBezTo>
                <a:cubicBezTo>
                  <a:pt x="10689" y="302"/>
                  <a:pt x="10696" y="334"/>
                  <a:pt x="10717" y="361"/>
                </a:cubicBezTo>
                <a:cubicBezTo>
                  <a:pt x="12771" y="3345"/>
                  <a:pt x="15501" y="7329"/>
                  <a:pt x="17189" y="9844"/>
                </a:cubicBezTo>
                <a:cubicBezTo>
                  <a:pt x="16967" y="9550"/>
                  <a:pt x="16728" y="9238"/>
                  <a:pt x="16486" y="8916"/>
                </a:cubicBezTo>
                <a:cubicBezTo>
                  <a:pt x="10626" y="1166"/>
                  <a:pt x="9982" y="403"/>
                  <a:pt x="9796" y="403"/>
                </a:cubicBezTo>
                <a:cubicBezTo>
                  <a:pt x="9774" y="403"/>
                  <a:pt x="9759" y="413"/>
                  <a:pt x="9743" y="424"/>
                </a:cubicBezTo>
                <a:cubicBezTo>
                  <a:pt x="9715" y="444"/>
                  <a:pt x="9695" y="476"/>
                  <a:pt x="9688" y="507"/>
                </a:cubicBezTo>
                <a:cubicBezTo>
                  <a:pt x="9670" y="604"/>
                  <a:pt x="9643" y="753"/>
                  <a:pt x="14330" y="7586"/>
                </a:cubicBezTo>
                <a:cubicBezTo>
                  <a:pt x="14088" y="7257"/>
                  <a:pt x="13838" y="6924"/>
                  <a:pt x="13593" y="6595"/>
                </a:cubicBezTo>
                <a:cubicBezTo>
                  <a:pt x="9784" y="1515"/>
                  <a:pt x="8794" y="302"/>
                  <a:pt x="8475" y="57"/>
                </a:cubicBezTo>
                <a:cubicBezTo>
                  <a:pt x="8471" y="57"/>
                  <a:pt x="8471" y="53"/>
                  <a:pt x="8471" y="53"/>
                </a:cubicBezTo>
                <a:lnTo>
                  <a:pt x="8471" y="57"/>
                </a:lnTo>
                <a:cubicBezTo>
                  <a:pt x="8417" y="15"/>
                  <a:pt x="8382" y="1"/>
                  <a:pt x="83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285;p27">
            <a:extLst>
              <a:ext uri="{FF2B5EF4-FFF2-40B4-BE49-F238E27FC236}">
                <a16:creationId xmlns:a16="http://schemas.microsoft.com/office/drawing/2014/main" id="{B16A801E-2C7E-162B-1056-B10534870F7B}"/>
              </a:ext>
            </a:extLst>
          </p:cNvPr>
          <p:cNvGrpSpPr/>
          <p:nvPr/>
        </p:nvGrpSpPr>
        <p:grpSpPr>
          <a:xfrm>
            <a:off x="7203730" y="3499991"/>
            <a:ext cx="906932" cy="1274369"/>
            <a:chOff x="1243187" y="482882"/>
            <a:chExt cx="848552" cy="1192336"/>
          </a:xfrm>
        </p:grpSpPr>
        <p:sp>
          <p:nvSpPr>
            <p:cNvPr id="60" name="Google Shape;286;p27">
              <a:extLst>
                <a:ext uri="{FF2B5EF4-FFF2-40B4-BE49-F238E27FC236}">
                  <a16:creationId xmlns:a16="http://schemas.microsoft.com/office/drawing/2014/main" id="{6C3B67A5-0836-AC52-DEA6-D5B851336A60}"/>
                </a:ext>
              </a:extLst>
            </p:cNvPr>
            <p:cNvSpPr/>
            <p:nvPr/>
          </p:nvSpPr>
          <p:spPr>
            <a:xfrm>
              <a:off x="1304077" y="910356"/>
              <a:ext cx="717411" cy="612759"/>
            </a:xfrm>
            <a:custGeom>
              <a:avLst/>
              <a:gdLst/>
              <a:ahLst/>
              <a:cxnLst/>
              <a:rect l="l" t="t" r="r" b="b"/>
              <a:pathLst>
                <a:path w="19379" h="19408" extrusionOk="0">
                  <a:moveTo>
                    <a:pt x="8356" y="1"/>
                  </a:moveTo>
                  <a:cubicBezTo>
                    <a:pt x="8333" y="1"/>
                    <a:pt x="8316" y="12"/>
                    <a:pt x="8298" y="25"/>
                  </a:cubicBezTo>
                  <a:cubicBezTo>
                    <a:pt x="8209" y="94"/>
                    <a:pt x="8209" y="94"/>
                    <a:pt x="8898" y="1113"/>
                  </a:cubicBezTo>
                  <a:cubicBezTo>
                    <a:pt x="12498" y="6432"/>
                    <a:pt x="15023" y="10170"/>
                    <a:pt x="16458" y="12302"/>
                  </a:cubicBezTo>
                  <a:cubicBezTo>
                    <a:pt x="14674" y="9973"/>
                    <a:pt x="11788" y="6096"/>
                    <a:pt x="9961" y="3646"/>
                  </a:cubicBezTo>
                  <a:cubicBezTo>
                    <a:pt x="9296" y="2752"/>
                    <a:pt x="8724" y="1986"/>
                    <a:pt x="8319" y="1442"/>
                  </a:cubicBezTo>
                  <a:cubicBezTo>
                    <a:pt x="7756" y="688"/>
                    <a:pt x="7637" y="531"/>
                    <a:pt x="7561" y="531"/>
                  </a:cubicBezTo>
                  <a:cubicBezTo>
                    <a:pt x="7541" y="531"/>
                    <a:pt x="7524" y="542"/>
                    <a:pt x="7502" y="556"/>
                  </a:cubicBezTo>
                  <a:cubicBezTo>
                    <a:pt x="7473" y="573"/>
                    <a:pt x="7456" y="604"/>
                    <a:pt x="7449" y="635"/>
                  </a:cubicBezTo>
                  <a:cubicBezTo>
                    <a:pt x="7449" y="646"/>
                    <a:pt x="7446" y="656"/>
                    <a:pt x="7491" y="739"/>
                  </a:cubicBezTo>
                  <a:lnTo>
                    <a:pt x="7484" y="743"/>
                  </a:lnTo>
                  <a:cubicBezTo>
                    <a:pt x="7491" y="746"/>
                    <a:pt x="7498" y="756"/>
                    <a:pt x="7508" y="770"/>
                  </a:cubicBezTo>
                  <a:cubicBezTo>
                    <a:pt x="7764" y="1214"/>
                    <a:pt x="9061" y="3203"/>
                    <a:pt x="15564" y="12748"/>
                  </a:cubicBezTo>
                  <a:cubicBezTo>
                    <a:pt x="14483" y="11304"/>
                    <a:pt x="13076" y="9374"/>
                    <a:pt x="11832" y="7669"/>
                  </a:cubicBezTo>
                  <a:cubicBezTo>
                    <a:pt x="7359" y="1535"/>
                    <a:pt x="6798" y="830"/>
                    <a:pt x="6607" y="830"/>
                  </a:cubicBezTo>
                  <a:cubicBezTo>
                    <a:pt x="6581" y="830"/>
                    <a:pt x="6562" y="843"/>
                    <a:pt x="6541" y="857"/>
                  </a:cubicBezTo>
                  <a:cubicBezTo>
                    <a:pt x="6514" y="874"/>
                    <a:pt x="6496" y="902"/>
                    <a:pt x="6490" y="933"/>
                  </a:cubicBezTo>
                  <a:cubicBezTo>
                    <a:pt x="6483" y="967"/>
                    <a:pt x="6490" y="999"/>
                    <a:pt x="6507" y="1027"/>
                  </a:cubicBezTo>
                  <a:lnTo>
                    <a:pt x="13281" y="11068"/>
                  </a:lnTo>
                  <a:cubicBezTo>
                    <a:pt x="12637" y="10198"/>
                    <a:pt x="11946" y="9273"/>
                    <a:pt x="11257" y="8348"/>
                  </a:cubicBezTo>
                  <a:cubicBezTo>
                    <a:pt x="7238" y="2963"/>
                    <a:pt x="6171" y="1612"/>
                    <a:pt x="5831" y="1314"/>
                  </a:cubicBezTo>
                  <a:lnTo>
                    <a:pt x="5814" y="1290"/>
                  </a:lnTo>
                  <a:lnTo>
                    <a:pt x="5807" y="1293"/>
                  </a:lnTo>
                  <a:cubicBezTo>
                    <a:pt x="5755" y="1251"/>
                    <a:pt x="5722" y="1237"/>
                    <a:pt x="5698" y="1237"/>
                  </a:cubicBezTo>
                  <a:cubicBezTo>
                    <a:pt x="5677" y="1237"/>
                    <a:pt x="5662" y="1247"/>
                    <a:pt x="5647" y="1259"/>
                  </a:cubicBezTo>
                  <a:cubicBezTo>
                    <a:pt x="5592" y="1293"/>
                    <a:pt x="5578" y="1370"/>
                    <a:pt x="5613" y="1425"/>
                  </a:cubicBezTo>
                  <a:lnTo>
                    <a:pt x="13118" y="12551"/>
                  </a:lnTo>
                  <a:cubicBezTo>
                    <a:pt x="12293" y="11453"/>
                    <a:pt x="11368" y="10215"/>
                    <a:pt x="10440" y="8982"/>
                  </a:cubicBezTo>
                  <a:cubicBezTo>
                    <a:pt x="9040" y="7114"/>
                    <a:pt x="7640" y="5250"/>
                    <a:pt x="6587" y="3854"/>
                  </a:cubicBezTo>
                  <a:cubicBezTo>
                    <a:pt x="5460" y="2365"/>
                    <a:pt x="5031" y="1792"/>
                    <a:pt x="4837" y="1588"/>
                  </a:cubicBezTo>
                  <a:cubicBezTo>
                    <a:pt x="4837" y="1585"/>
                    <a:pt x="4833" y="1581"/>
                    <a:pt x="4833" y="1578"/>
                  </a:cubicBezTo>
                  <a:lnTo>
                    <a:pt x="4830" y="1578"/>
                  </a:lnTo>
                  <a:cubicBezTo>
                    <a:pt x="4763" y="1509"/>
                    <a:pt x="4727" y="1488"/>
                    <a:pt x="4699" y="1488"/>
                  </a:cubicBezTo>
                  <a:cubicBezTo>
                    <a:pt x="4681" y="1488"/>
                    <a:pt x="4666" y="1497"/>
                    <a:pt x="4649" y="1508"/>
                  </a:cubicBezTo>
                  <a:cubicBezTo>
                    <a:pt x="4625" y="1525"/>
                    <a:pt x="4605" y="1554"/>
                    <a:pt x="4598" y="1585"/>
                  </a:cubicBezTo>
                  <a:cubicBezTo>
                    <a:pt x="4598" y="1599"/>
                    <a:pt x="4595" y="1609"/>
                    <a:pt x="4639" y="1692"/>
                  </a:cubicBezTo>
                  <a:lnTo>
                    <a:pt x="4636" y="1695"/>
                  </a:lnTo>
                  <a:cubicBezTo>
                    <a:pt x="4639" y="1695"/>
                    <a:pt x="4639" y="1699"/>
                    <a:pt x="4643" y="1703"/>
                  </a:cubicBezTo>
                  <a:cubicBezTo>
                    <a:pt x="4862" y="2111"/>
                    <a:pt x="6101" y="4055"/>
                    <a:pt x="13000" y="14148"/>
                  </a:cubicBezTo>
                  <a:cubicBezTo>
                    <a:pt x="10308" y="10579"/>
                    <a:pt x="6036" y="4810"/>
                    <a:pt x="3995" y="2042"/>
                  </a:cubicBezTo>
                  <a:cubicBezTo>
                    <a:pt x="3972" y="2010"/>
                    <a:pt x="3936" y="1994"/>
                    <a:pt x="3899" y="1994"/>
                  </a:cubicBezTo>
                  <a:cubicBezTo>
                    <a:pt x="3875" y="1994"/>
                    <a:pt x="3850" y="2001"/>
                    <a:pt x="3829" y="2014"/>
                  </a:cubicBezTo>
                  <a:cubicBezTo>
                    <a:pt x="3776" y="2053"/>
                    <a:pt x="3749" y="2069"/>
                    <a:pt x="3808" y="2181"/>
                  </a:cubicBezTo>
                  <a:lnTo>
                    <a:pt x="3801" y="2187"/>
                  </a:lnTo>
                  <a:cubicBezTo>
                    <a:pt x="3801" y="2187"/>
                    <a:pt x="3815" y="2205"/>
                    <a:pt x="3835" y="2232"/>
                  </a:cubicBezTo>
                  <a:cubicBezTo>
                    <a:pt x="3901" y="2347"/>
                    <a:pt x="4026" y="2534"/>
                    <a:pt x="4238" y="2856"/>
                  </a:cubicBezTo>
                  <a:cubicBezTo>
                    <a:pt x="4521" y="3283"/>
                    <a:pt x="4931" y="3889"/>
                    <a:pt x="5423" y="4616"/>
                  </a:cubicBezTo>
                  <a:cubicBezTo>
                    <a:pt x="6403" y="6075"/>
                    <a:pt x="7713" y="8015"/>
                    <a:pt x="9026" y="9956"/>
                  </a:cubicBezTo>
                  <a:cubicBezTo>
                    <a:pt x="9934" y="11300"/>
                    <a:pt x="10841" y="12641"/>
                    <a:pt x="11639" y="13823"/>
                  </a:cubicBezTo>
                  <a:lnTo>
                    <a:pt x="3479" y="3005"/>
                  </a:lnTo>
                  <a:cubicBezTo>
                    <a:pt x="3455" y="2973"/>
                    <a:pt x="3419" y="2956"/>
                    <a:pt x="3382" y="2956"/>
                  </a:cubicBezTo>
                  <a:cubicBezTo>
                    <a:pt x="3359" y="2956"/>
                    <a:pt x="3336" y="2963"/>
                    <a:pt x="3316" y="2977"/>
                  </a:cubicBezTo>
                  <a:cubicBezTo>
                    <a:pt x="3288" y="2995"/>
                    <a:pt x="3267" y="3022"/>
                    <a:pt x="3264" y="3054"/>
                  </a:cubicBezTo>
                  <a:cubicBezTo>
                    <a:pt x="3261" y="3075"/>
                    <a:pt x="3257" y="3088"/>
                    <a:pt x="3285" y="3150"/>
                  </a:cubicBezTo>
                  <a:lnTo>
                    <a:pt x="3288" y="3150"/>
                  </a:lnTo>
                  <a:cubicBezTo>
                    <a:pt x="3413" y="3400"/>
                    <a:pt x="4075" y="4381"/>
                    <a:pt x="7356" y="9166"/>
                  </a:cubicBezTo>
                  <a:cubicBezTo>
                    <a:pt x="8936" y="11466"/>
                    <a:pt x="10755" y="14117"/>
                    <a:pt x="11940" y="15881"/>
                  </a:cubicBezTo>
                  <a:cubicBezTo>
                    <a:pt x="9542" y="12738"/>
                    <a:pt x="4812" y="6411"/>
                    <a:pt x="2675" y="3539"/>
                  </a:cubicBezTo>
                  <a:cubicBezTo>
                    <a:pt x="2652" y="3507"/>
                    <a:pt x="2615" y="3489"/>
                    <a:pt x="2578" y="3489"/>
                  </a:cubicBezTo>
                  <a:cubicBezTo>
                    <a:pt x="2554" y="3489"/>
                    <a:pt x="2530" y="3496"/>
                    <a:pt x="2508" y="3511"/>
                  </a:cubicBezTo>
                  <a:cubicBezTo>
                    <a:pt x="2484" y="3529"/>
                    <a:pt x="2460" y="3563"/>
                    <a:pt x="2453" y="3598"/>
                  </a:cubicBezTo>
                  <a:cubicBezTo>
                    <a:pt x="2388" y="3951"/>
                    <a:pt x="7300" y="11075"/>
                    <a:pt x="10637" y="15860"/>
                  </a:cubicBezTo>
                  <a:cubicBezTo>
                    <a:pt x="8437" y="13001"/>
                    <a:pt x="4695" y="7943"/>
                    <a:pt x="1951" y="4194"/>
                  </a:cubicBezTo>
                  <a:cubicBezTo>
                    <a:pt x="1927" y="4160"/>
                    <a:pt x="1891" y="4142"/>
                    <a:pt x="1854" y="4142"/>
                  </a:cubicBezTo>
                  <a:cubicBezTo>
                    <a:pt x="1831" y="4142"/>
                    <a:pt x="1808" y="4149"/>
                    <a:pt x="1788" y="4162"/>
                  </a:cubicBezTo>
                  <a:cubicBezTo>
                    <a:pt x="1760" y="4183"/>
                    <a:pt x="1736" y="4218"/>
                    <a:pt x="1732" y="4249"/>
                  </a:cubicBezTo>
                  <a:cubicBezTo>
                    <a:pt x="1670" y="4585"/>
                    <a:pt x="5914" y="10770"/>
                    <a:pt x="9206" y="15503"/>
                  </a:cubicBezTo>
                  <a:cubicBezTo>
                    <a:pt x="6819" y="12371"/>
                    <a:pt x="3406" y="7825"/>
                    <a:pt x="1718" y="5569"/>
                  </a:cubicBezTo>
                  <a:cubicBezTo>
                    <a:pt x="1694" y="5538"/>
                    <a:pt x="1658" y="5522"/>
                    <a:pt x="1622" y="5522"/>
                  </a:cubicBezTo>
                  <a:cubicBezTo>
                    <a:pt x="1597" y="5522"/>
                    <a:pt x="1571" y="5530"/>
                    <a:pt x="1549" y="5545"/>
                  </a:cubicBezTo>
                  <a:cubicBezTo>
                    <a:pt x="1497" y="5583"/>
                    <a:pt x="1483" y="5656"/>
                    <a:pt x="1521" y="5712"/>
                  </a:cubicBezTo>
                  <a:cubicBezTo>
                    <a:pt x="3496" y="8625"/>
                    <a:pt x="6604" y="13220"/>
                    <a:pt x="8641" y="16241"/>
                  </a:cubicBezTo>
                  <a:cubicBezTo>
                    <a:pt x="6413" y="13324"/>
                    <a:pt x="3021" y="8864"/>
                    <a:pt x="866" y="6033"/>
                  </a:cubicBezTo>
                  <a:cubicBezTo>
                    <a:pt x="844" y="6003"/>
                    <a:pt x="808" y="5985"/>
                    <a:pt x="770" y="5985"/>
                  </a:cubicBezTo>
                  <a:cubicBezTo>
                    <a:pt x="760" y="5985"/>
                    <a:pt x="751" y="5986"/>
                    <a:pt x="741" y="5988"/>
                  </a:cubicBezTo>
                  <a:cubicBezTo>
                    <a:pt x="696" y="6003"/>
                    <a:pt x="662" y="6037"/>
                    <a:pt x="651" y="6086"/>
                  </a:cubicBezTo>
                  <a:cubicBezTo>
                    <a:pt x="648" y="6102"/>
                    <a:pt x="645" y="6116"/>
                    <a:pt x="679" y="6179"/>
                  </a:cubicBezTo>
                  <a:lnTo>
                    <a:pt x="672" y="6179"/>
                  </a:lnTo>
                  <a:cubicBezTo>
                    <a:pt x="672" y="6179"/>
                    <a:pt x="683" y="6190"/>
                    <a:pt x="696" y="6210"/>
                  </a:cubicBezTo>
                  <a:cubicBezTo>
                    <a:pt x="838" y="6460"/>
                    <a:pt x="1417" y="7305"/>
                    <a:pt x="3627" y="10538"/>
                  </a:cubicBezTo>
                  <a:cubicBezTo>
                    <a:pt x="4886" y="12377"/>
                    <a:pt x="6400" y="14595"/>
                    <a:pt x="7523" y="16255"/>
                  </a:cubicBezTo>
                  <a:lnTo>
                    <a:pt x="482" y="7191"/>
                  </a:lnTo>
                  <a:cubicBezTo>
                    <a:pt x="461" y="7162"/>
                    <a:pt x="427" y="7144"/>
                    <a:pt x="392" y="7144"/>
                  </a:cubicBezTo>
                  <a:cubicBezTo>
                    <a:pt x="381" y="7144"/>
                    <a:pt x="371" y="7146"/>
                    <a:pt x="360" y="7149"/>
                  </a:cubicBezTo>
                  <a:cubicBezTo>
                    <a:pt x="312" y="7159"/>
                    <a:pt x="277" y="7194"/>
                    <a:pt x="267" y="7242"/>
                  </a:cubicBezTo>
                  <a:cubicBezTo>
                    <a:pt x="267" y="7257"/>
                    <a:pt x="263" y="7267"/>
                    <a:pt x="301" y="7333"/>
                  </a:cubicBezTo>
                  <a:lnTo>
                    <a:pt x="291" y="7340"/>
                  </a:lnTo>
                  <a:lnTo>
                    <a:pt x="354" y="7420"/>
                  </a:lnTo>
                  <a:cubicBezTo>
                    <a:pt x="562" y="7749"/>
                    <a:pt x="1237" y="8750"/>
                    <a:pt x="3420" y="11972"/>
                  </a:cubicBezTo>
                  <a:cubicBezTo>
                    <a:pt x="4470" y="13524"/>
                    <a:pt x="5647" y="15264"/>
                    <a:pt x="6594" y="16663"/>
                  </a:cubicBezTo>
                  <a:lnTo>
                    <a:pt x="232" y="8545"/>
                  </a:lnTo>
                  <a:cubicBezTo>
                    <a:pt x="208" y="8514"/>
                    <a:pt x="172" y="8498"/>
                    <a:pt x="136" y="8498"/>
                  </a:cubicBezTo>
                  <a:cubicBezTo>
                    <a:pt x="111" y="8498"/>
                    <a:pt x="87" y="8506"/>
                    <a:pt x="66" y="8521"/>
                  </a:cubicBezTo>
                  <a:cubicBezTo>
                    <a:pt x="14" y="8560"/>
                    <a:pt x="0" y="8632"/>
                    <a:pt x="34" y="8684"/>
                  </a:cubicBezTo>
                  <a:lnTo>
                    <a:pt x="5634" y="16982"/>
                  </a:lnTo>
                  <a:cubicBezTo>
                    <a:pt x="4633" y="15769"/>
                    <a:pt x="3257" y="14061"/>
                    <a:pt x="2276" y="12845"/>
                  </a:cubicBezTo>
                  <a:cubicBezTo>
                    <a:pt x="1771" y="12222"/>
                    <a:pt x="1327" y="11667"/>
                    <a:pt x="1005" y="11275"/>
                  </a:cubicBezTo>
                  <a:cubicBezTo>
                    <a:pt x="738" y="10946"/>
                    <a:pt x="592" y="10767"/>
                    <a:pt x="506" y="10676"/>
                  </a:cubicBezTo>
                  <a:cubicBezTo>
                    <a:pt x="499" y="10669"/>
                    <a:pt x="496" y="10663"/>
                    <a:pt x="488" y="10652"/>
                  </a:cubicBezTo>
                  <a:lnTo>
                    <a:pt x="485" y="10655"/>
                  </a:lnTo>
                  <a:cubicBezTo>
                    <a:pt x="438" y="10610"/>
                    <a:pt x="409" y="10593"/>
                    <a:pt x="385" y="10593"/>
                  </a:cubicBezTo>
                  <a:cubicBezTo>
                    <a:pt x="364" y="10593"/>
                    <a:pt x="346" y="10605"/>
                    <a:pt x="322" y="10621"/>
                  </a:cubicBezTo>
                  <a:cubicBezTo>
                    <a:pt x="295" y="10639"/>
                    <a:pt x="277" y="10666"/>
                    <a:pt x="270" y="10701"/>
                  </a:cubicBezTo>
                  <a:cubicBezTo>
                    <a:pt x="267" y="10732"/>
                    <a:pt x="274" y="10763"/>
                    <a:pt x="291" y="10791"/>
                  </a:cubicBezTo>
                  <a:cubicBezTo>
                    <a:pt x="1625" y="12734"/>
                    <a:pt x="3437" y="15385"/>
                    <a:pt x="4435" y="16879"/>
                  </a:cubicBezTo>
                  <a:cubicBezTo>
                    <a:pt x="2359" y="14630"/>
                    <a:pt x="1681" y="13951"/>
                    <a:pt x="1427" y="13767"/>
                  </a:cubicBezTo>
                  <a:cubicBezTo>
                    <a:pt x="1424" y="13764"/>
                    <a:pt x="1421" y="13760"/>
                    <a:pt x="1417" y="13757"/>
                  </a:cubicBezTo>
                  <a:lnTo>
                    <a:pt x="1414" y="13760"/>
                  </a:lnTo>
                  <a:cubicBezTo>
                    <a:pt x="1357" y="13720"/>
                    <a:pt x="1323" y="13707"/>
                    <a:pt x="1298" y="13707"/>
                  </a:cubicBezTo>
                  <a:cubicBezTo>
                    <a:pt x="1278" y="13707"/>
                    <a:pt x="1265" y="13716"/>
                    <a:pt x="1251" y="13725"/>
                  </a:cubicBezTo>
                  <a:cubicBezTo>
                    <a:pt x="1227" y="13743"/>
                    <a:pt x="1206" y="13770"/>
                    <a:pt x="1203" y="13802"/>
                  </a:cubicBezTo>
                  <a:cubicBezTo>
                    <a:pt x="1195" y="13833"/>
                    <a:pt x="1203" y="13867"/>
                    <a:pt x="1219" y="13895"/>
                  </a:cubicBezTo>
                  <a:cubicBezTo>
                    <a:pt x="1653" y="14519"/>
                    <a:pt x="2353" y="15541"/>
                    <a:pt x="2425" y="15673"/>
                  </a:cubicBezTo>
                  <a:cubicBezTo>
                    <a:pt x="2429" y="15683"/>
                    <a:pt x="2436" y="15694"/>
                    <a:pt x="2443" y="15704"/>
                  </a:cubicBezTo>
                  <a:cubicBezTo>
                    <a:pt x="2467" y="15739"/>
                    <a:pt x="2505" y="15757"/>
                    <a:pt x="2544" y="15757"/>
                  </a:cubicBezTo>
                  <a:cubicBezTo>
                    <a:pt x="2566" y="15757"/>
                    <a:pt x="2589" y="15751"/>
                    <a:pt x="2609" y="15738"/>
                  </a:cubicBezTo>
                  <a:cubicBezTo>
                    <a:pt x="2637" y="15718"/>
                    <a:pt x="2654" y="15690"/>
                    <a:pt x="2661" y="15659"/>
                  </a:cubicBezTo>
                  <a:cubicBezTo>
                    <a:pt x="2671" y="15610"/>
                    <a:pt x="2675" y="15586"/>
                    <a:pt x="2100" y="14744"/>
                  </a:cubicBezTo>
                  <a:lnTo>
                    <a:pt x="2100" y="14744"/>
                  </a:lnTo>
                  <a:cubicBezTo>
                    <a:pt x="2938" y="15617"/>
                    <a:pt x="4238" y="17017"/>
                    <a:pt x="5197" y="18063"/>
                  </a:cubicBezTo>
                  <a:cubicBezTo>
                    <a:pt x="5222" y="18088"/>
                    <a:pt x="5255" y="18102"/>
                    <a:pt x="5288" y="18102"/>
                  </a:cubicBezTo>
                  <a:cubicBezTo>
                    <a:pt x="5310" y="18102"/>
                    <a:pt x="5333" y="18095"/>
                    <a:pt x="5353" y="18081"/>
                  </a:cubicBezTo>
                  <a:cubicBezTo>
                    <a:pt x="5381" y="18063"/>
                    <a:pt x="5398" y="18035"/>
                    <a:pt x="5405" y="18001"/>
                  </a:cubicBezTo>
                  <a:cubicBezTo>
                    <a:pt x="5409" y="17990"/>
                    <a:pt x="5412" y="17977"/>
                    <a:pt x="5374" y="17901"/>
                  </a:cubicBezTo>
                  <a:cubicBezTo>
                    <a:pt x="5374" y="17897"/>
                    <a:pt x="5370" y="17894"/>
                    <a:pt x="5367" y="17890"/>
                  </a:cubicBezTo>
                  <a:cubicBezTo>
                    <a:pt x="5225" y="17627"/>
                    <a:pt x="4625" y="16695"/>
                    <a:pt x="2151" y="13077"/>
                  </a:cubicBezTo>
                  <a:lnTo>
                    <a:pt x="2151" y="13077"/>
                  </a:lnTo>
                  <a:cubicBezTo>
                    <a:pt x="5530" y="17266"/>
                    <a:pt x="6445" y="18379"/>
                    <a:pt x="6746" y="18635"/>
                  </a:cubicBezTo>
                  <a:lnTo>
                    <a:pt x="6757" y="18652"/>
                  </a:lnTo>
                  <a:lnTo>
                    <a:pt x="6763" y="18649"/>
                  </a:lnTo>
                  <a:cubicBezTo>
                    <a:pt x="6815" y="18692"/>
                    <a:pt x="6847" y="18706"/>
                    <a:pt x="6872" y="18706"/>
                  </a:cubicBezTo>
                  <a:cubicBezTo>
                    <a:pt x="6893" y="18706"/>
                    <a:pt x="6908" y="18695"/>
                    <a:pt x="6926" y="18684"/>
                  </a:cubicBezTo>
                  <a:cubicBezTo>
                    <a:pt x="6950" y="18666"/>
                    <a:pt x="6968" y="18638"/>
                    <a:pt x="6975" y="18607"/>
                  </a:cubicBezTo>
                  <a:cubicBezTo>
                    <a:pt x="6982" y="18576"/>
                    <a:pt x="6975" y="18542"/>
                    <a:pt x="6957" y="18518"/>
                  </a:cubicBezTo>
                  <a:lnTo>
                    <a:pt x="2127" y="11355"/>
                  </a:lnTo>
                  <a:lnTo>
                    <a:pt x="8399" y="19359"/>
                  </a:lnTo>
                  <a:cubicBezTo>
                    <a:pt x="8423" y="19391"/>
                    <a:pt x="8458" y="19407"/>
                    <a:pt x="8495" y="19407"/>
                  </a:cubicBezTo>
                  <a:cubicBezTo>
                    <a:pt x="8506" y="19407"/>
                    <a:pt x="8513" y="19404"/>
                    <a:pt x="8524" y="19404"/>
                  </a:cubicBezTo>
                  <a:cubicBezTo>
                    <a:pt x="8569" y="19394"/>
                    <a:pt x="8604" y="19356"/>
                    <a:pt x="8614" y="19311"/>
                  </a:cubicBezTo>
                  <a:cubicBezTo>
                    <a:pt x="8617" y="19293"/>
                    <a:pt x="8620" y="19283"/>
                    <a:pt x="8583" y="19217"/>
                  </a:cubicBezTo>
                  <a:lnTo>
                    <a:pt x="8589" y="19214"/>
                  </a:lnTo>
                  <a:lnTo>
                    <a:pt x="8548" y="19158"/>
                  </a:lnTo>
                  <a:cubicBezTo>
                    <a:pt x="8326" y="18791"/>
                    <a:pt x="7398" y="17419"/>
                    <a:pt x="3618" y="11837"/>
                  </a:cubicBezTo>
                  <a:cubicBezTo>
                    <a:pt x="3233" y="11266"/>
                    <a:pt x="2852" y="10701"/>
                    <a:pt x="2495" y="10177"/>
                  </a:cubicBezTo>
                  <a:lnTo>
                    <a:pt x="2495" y="10177"/>
                  </a:lnTo>
                  <a:lnTo>
                    <a:pt x="9144" y="18735"/>
                  </a:lnTo>
                  <a:cubicBezTo>
                    <a:pt x="9167" y="18767"/>
                    <a:pt x="9203" y="18783"/>
                    <a:pt x="9239" y="18783"/>
                  </a:cubicBezTo>
                  <a:cubicBezTo>
                    <a:pt x="9262" y="18783"/>
                    <a:pt x="9286" y="18777"/>
                    <a:pt x="9306" y="18763"/>
                  </a:cubicBezTo>
                  <a:cubicBezTo>
                    <a:pt x="9334" y="18746"/>
                    <a:pt x="9352" y="18715"/>
                    <a:pt x="9359" y="18684"/>
                  </a:cubicBezTo>
                  <a:cubicBezTo>
                    <a:pt x="9376" y="18583"/>
                    <a:pt x="9386" y="18538"/>
                    <a:pt x="3825" y="10402"/>
                  </a:cubicBezTo>
                  <a:cubicBezTo>
                    <a:pt x="3645" y="10140"/>
                    <a:pt x="3469" y="9879"/>
                    <a:pt x="3295" y="9623"/>
                  </a:cubicBezTo>
                  <a:lnTo>
                    <a:pt x="3295" y="9623"/>
                  </a:lnTo>
                  <a:cubicBezTo>
                    <a:pt x="4026" y="10586"/>
                    <a:pt x="4847" y="11664"/>
                    <a:pt x="5672" y="12745"/>
                  </a:cubicBezTo>
                  <a:cubicBezTo>
                    <a:pt x="6923" y="14384"/>
                    <a:pt x="8174" y="16026"/>
                    <a:pt x="9112" y="17256"/>
                  </a:cubicBezTo>
                  <a:cubicBezTo>
                    <a:pt x="9581" y="17869"/>
                    <a:pt x="9976" y="18382"/>
                    <a:pt x="10249" y="18739"/>
                  </a:cubicBezTo>
                  <a:cubicBezTo>
                    <a:pt x="10464" y="19020"/>
                    <a:pt x="10588" y="19179"/>
                    <a:pt x="10665" y="19266"/>
                  </a:cubicBezTo>
                  <a:cubicBezTo>
                    <a:pt x="10668" y="19269"/>
                    <a:pt x="10672" y="19276"/>
                    <a:pt x="10675" y="19276"/>
                  </a:cubicBezTo>
                  <a:cubicBezTo>
                    <a:pt x="10729" y="19332"/>
                    <a:pt x="10761" y="19352"/>
                    <a:pt x="10787" y="19352"/>
                  </a:cubicBezTo>
                  <a:cubicBezTo>
                    <a:pt x="10808" y="19352"/>
                    <a:pt x="10826" y="19340"/>
                    <a:pt x="10849" y="19324"/>
                  </a:cubicBezTo>
                  <a:cubicBezTo>
                    <a:pt x="10876" y="19307"/>
                    <a:pt x="10894" y="19279"/>
                    <a:pt x="10900" y="19248"/>
                  </a:cubicBezTo>
                  <a:cubicBezTo>
                    <a:pt x="10904" y="19234"/>
                    <a:pt x="10904" y="19224"/>
                    <a:pt x="10859" y="19148"/>
                  </a:cubicBezTo>
                  <a:lnTo>
                    <a:pt x="10870" y="19141"/>
                  </a:lnTo>
                  <a:cubicBezTo>
                    <a:pt x="10862" y="19134"/>
                    <a:pt x="10845" y="19116"/>
                    <a:pt x="10824" y="19085"/>
                  </a:cubicBezTo>
                  <a:cubicBezTo>
                    <a:pt x="10558" y="18649"/>
                    <a:pt x="9403" y="16923"/>
                    <a:pt x="4501" y="9678"/>
                  </a:cubicBezTo>
                  <a:lnTo>
                    <a:pt x="4501" y="9678"/>
                  </a:lnTo>
                  <a:cubicBezTo>
                    <a:pt x="5142" y="10535"/>
                    <a:pt x="5839" y="11459"/>
                    <a:pt x="6535" y="12377"/>
                  </a:cubicBezTo>
                  <a:cubicBezTo>
                    <a:pt x="10204" y="17235"/>
                    <a:pt x="11247" y="18583"/>
                    <a:pt x="11593" y="18922"/>
                  </a:cubicBezTo>
                  <a:cubicBezTo>
                    <a:pt x="11607" y="18940"/>
                    <a:pt x="11621" y="18957"/>
                    <a:pt x="11631" y="18975"/>
                  </a:cubicBezTo>
                  <a:lnTo>
                    <a:pt x="11645" y="18967"/>
                  </a:lnTo>
                  <a:cubicBezTo>
                    <a:pt x="11697" y="19011"/>
                    <a:pt x="11728" y="19026"/>
                    <a:pt x="11752" y="19026"/>
                  </a:cubicBezTo>
                  <a:cubicBezTo>
                    <a:pt x="11770" y="19026"/>
                    <a:pt x="11784" y="19016"/>
                    <a:pt x="11798" y="19006"/>
                  </a:cubicBezTo>
                  <a:cubicBezTo>
                    <a:pt x="11826" y="18988"/>
                    <a:pt x="11842" y="18961"/>
                    <a:pt x="11850" y="18929"/>
                  </a:cubicBezTo>
                  <a:cubicBezTo>
                    <a:pt x="11857" y="18898"/>
                    <a:pt x="11850" y="18863"/>
                    <a:pt x="11829" y="18836"/>
                  </a:cubicBezTo>
                  <a:cubicBezTo>
                    <a:pt x="9071" y="14900"/>
                    <a:pt x="5340" y="9512"/>
                    <a:pt x="3351" y="6508"/>
                  </a:cubicBezTo>
                  <a:lnTo>
                    <a:pt x="3351" y="6508"/>
                  </a:lnTo>
                  <a:cubicBezTo>
                    <a:pt x="4324" y="7832"/>
                    <a:pt x="5631" y="9599"/>
                    <a:pt x="6936" y="11352"/>
                  </a:cubicBezTo>
                  <a:cubicBezTo>
                    <a:pt x="11608" y="17629"/>
                    <a:pt x="12228" y="18294"/>
                    <a:pt x="12410" y="18294"/>
                  </a:cubicBezTo>
                  <a:cubicBezTo>
                    <a:pt x="12433" y="18294"/>
                    <a:pt x="12450" y="18283"/>
                    <a:pt x="12466" y="18271"/>
                  </a:cubicBezTo>
                  <a:cubicBezTo>
                    <a:pt x="12494" y="18254"/>
                    <a:pt x="12512" y="18226"/>
                    <a:pt x="12518" y="18195"/>
                  </a:cubicBezTo>
                  <a:cubicBezTo>
                    <a:pt x="12525" y="18160"/>
                    <a:pt x="12515" y="18129"/>
                    <a:pt x="12498" y="18102"/>
                  </a:cubicBezTo>
                  <a:cubicBezTo>
                    <a:pt x="9680" y="14079"/>
                    <a:pt x="5845" y="8535"/>
                    <a:pt x="3912" y="5600"/>
                  </a:cubicBezTo>
                  <a:lnTo>
                    <a:pt x="3912" y="5600"/>
                  </a:lnTo>
                  <a:cubicBezTo>
                    <a:pt x="4934" y="6969"/>
                    <a:pt x="6375" y="8899"/>
                    <a:pt x="7809" y="10811"/>
                  </a:cubicBezTo>
                  <a:cubicBezTo>
                    <a:pt x="9362" y="12880"/>
                    <a:pt x="10606" y="14522"/>
                    <a:pt x="11500" y="15700"/>
                  </a:cubicBezTo>
                  <a:cubicBezTo>
                    <a:pt x="12971" y="17627"/>
                    <a:pt x="13213" y="17940"/>
                    <a:pt x="13328" y="17940"/>
                  </a:cubicBezTo>
                  <a:cubicBezTo>
                    <a:pt x="13350" y="17940"/>
                    <a:pt x="13368" y="17929"/>
                    <a:pt x="13388" y="17915"/>
                  </a:cubicBezTo>
                  <a:cubicBezTo>
                    <a:pt x="13416" y="17897"/>
                    <a:pt x="13437" y="17866"/>
                    <a:pt x="13440" y="17835"/>
                  </a:cubicBezTo>
                  <a:cubicBezTo>
                    <a:pt x="13468" y="17699"/>
                    <a:pt x="12990" y="16948"/>
                    <a:pt x="7557" y="9027"/>
                  </a:cubicBezTo>
                  <a:cubicBezTo>
                    <a:pt x="6999" y="8216"/>
                    <a:pt x="6434" y="7395"/>
                    <a:pt x="5914" y="6633"/>
                  </a:cubicBezTo>
                  <a:lnTo>
                    <a:pt x="5914" y="6633"/>
                  </a:lnTo>
                  <a:lnTo>
                    <a:pt x="14279" y="17720"/>
                  </a:lnTo>
                  <a:cubicBezTo>
                    <a:pt x="14301" y="17751"/>
                    <a:pt x="14337" y="17767"/>
                    <a:pt x="14374" y="17767"/>
                  </a:cubicBezTo>
                  <a:cubicBezTo>
                    <a:pt x="14399" y="17767"/>
                    <a:pt x="14424" y="17760"/>
                    <a:pt x="14445" y="17744"/>
                  </a:cubicBezTo>
                  <a:cubicBezTo>
                    <a:pt x="14497" y="17707"/>
                    <a:pt x="14511" y="17634"/>
                    <a:pt x="14473" y="17582"/>
                  </a:cubicBezTo>
                  <a:cubicBezTo>
                    <a:pt x="12383" y="14491"/>
                    <a:pt x="9186" y="9765"/>
                    <a:pt x="6874" y="6339"/>
                  </a:cubicBezTo>
                  <a:lnTo>
                    <a:pt x="6874" y="6339"/>
                  </a:lnTo>
                  <a:cubicBezTo>
                    <a:pt x="7675" y="7423"/>
                    <a:pt x="8565" y="8622"/>
                    <a:pt x="9456" y="9814"/>
                  </a:cubicBezTo>
                  <a:cubicBezTo>
                    <a:pt x="13630" y="15420"/>
                    <a:pt x="14788" y="16938"/>
                    <a:pt x="15162" y="17308"/>
                  </a:cubicBezTo>
                  <a:cubicBezTo>
                    <a:pt x="15176" y="17328"/>
                    <a:pt x="15189" y="17349"/>
                    <a:pt x="15204" y="17370"/>
                  </a:cubicBezTo>
                  <a:lnTo>
                    <a:pt x="15218" y="17360"/>
                  </a:lnTo>
                  <a:cubicBezTo>
                    <a:pt x="15269" y="17406"/>
                    <a:pt x="15301" y="17420"/>
                    <a:pt x="15325" y="17420"/>
                  </a:cubicBezTo>
                  <a:cubicBezTo>
                    <a:pt x="15344" y="17420"/>
                    <a:pt x="15358" y="17411"/>
                    <a:pt x="15373" y="17402"/>
                  </a:cubicBezTo>
                  <a:cubicBezTo>
                    <a:pt x="15397" y="17384"/>
                    <a:pt x="15418" y="17357"/>
                    <a:pt x="15422" y="17325"/>
                  </a:cubicBezTo>
                  <a:cubicBezTo>
                    <a:pt x="15429" y="17294"/>
                    <a:pt x="15422" y="17259"/>
                    <a:pt x="15405" y="17235"/>
                  </a:cubicBezTo>
                  <a:cubicBezTo>
                    <a:pt x="13353" y="14238"/>
                    <a:pt x="8953" y="7797"/>
                    <a:pt x="6525" y="4173"/>
                  </a:cubicBezTo>
                  <a:lnTo>
                    <a:pt x="6525" y="4173"/>
                  </a:lnTo>
                  <a:cubicBezTo>
                    <a:pt x="8970" y="7420"/>
                    <a:pt x="13229" y="13098"/>
                    <a:pt x="15845" y="16591"/>
                  </a:cubicBezTo>
                  <a:cubicBezTo>
                    <a:pt x="15868" y="16622"/>
                    <a:pt x="15904" y="16640"/>
                    <a:pt x="15942" y="16640"/>
                  </a:cubicBezTo>
                  <a:cubicBezTo>
                    <a:pt x="15965" y="16640"/>
                    <a:pt x="15990" y="16633"/>
                    <a:pt x="16011" y="16618"/>
                  </a:cubicBezTo>
                  <a:cubicBezTo>
                    <a:pt x="16063" y="16580"/>
                    <a:pt x="16077" y="16508"/>
                    <a:pt x="16042" y="16452"/>
                  </a:cubicBezTo>
                  <a:lnTo>
                    <a:pt x="7339" y="3549"/>
                  </a:lnTo>
                  <a:lnTo>
                    <a:pt x="7339" y="3549"/>
                  </a:lnTo>
                  <a:cubicBezTo>
                    <a:pt x="9552" y="6439"/>
                    <a:pt x="13492" y="11740"/>
                    <a:pt x="16371" y="15649"/>
                  </a:cubicBezTo>
                  <a:cubicBezTo>
                    <a:pt x="16396" y="15682"/>
                    <a:pt x="16433" y="15699"/>
                    <a:pt x="16469" y="15699"/>
                  </a:cubicBezTo>
                  <a:cubicBezTo>
                    <a:pt x="16493" y="15699"/>
                    <a:pt x="16517" y="15691"/>
                    <a:pt x="16537" y="15676"/>
                  </a:cubicBezTo>
                  <a:cubicBezTo>
                    <a:pt x="16593" y="15638"/>
                    <a:pt x="16607" y="15565"/>
                    <a:pt x="16569" y="15510"/>
                  </a:cubicBezTo>
                  <a:lnTo>
                    <a:pt x="8381" y="3369"/>
                  </a:lnTo>
                  <a:lnTo>
                    <a:pt x="8381" y="3369"/>
                  </a:lnTo>
                  <a:cubicBezTo>
                    <a:pt x="9331" y="4644"/>
                    <a:pt x="10519" y="6279"/>
                    <a:pt x="11639" y="7811"/>
                  </a:cubicBezTo>
                  <a:cubicBezTo>
                    <a:pt x="16474" y="14448"/>
                    <a:pt x="17084" y="15194"/>
                    <a:pt x="17287" y="15194"/>
                  </a:cubicBezTo>
                  <a:cubicBezTo>
                    <a:pt x="17314" y="15194"/>
                    <a:pt x="17334" y="15181"/>
                    <a:pt x="17356" y="15166"/>
                  </a:cubicBezTo>
                  <a:cubicBezTo>
                    <a:pt x="17383" y="15150"/>
                    <a:pt x="17401" y="15121"/>
                    <a:pt x="17407" y="15087"/>
                  </a:cubicBezTo>
                  <a:cubicBezTo>
                    <a:pt x="17414" y="15056"/>
                    <a:pt x="17407" y="15025"/>
                    <a:pt x="17386" y="14997"/>
                  </a:cubicBezTo>
                  <a:cubicBezTo>
                    <a:pt x="15318" y="11962"/>
                    <a:pt x="12068" y="7180"/>
                    <a:pt x="9906" y="3972"/>
                  </a:cubicBezTo>
                  <a:lnTo>
                    <a:pt x="9906" y="3972"/>
                  </a:lnTo>
                  <a:cubicBezTo>
                    <a:pt x="16070" y="12249"/>
                    <a:pt x="17470" y="14058"/>
                    <a:pt x="17861" y="14405"/>
                  </a:cubicBezTo>
                  <a:cubicBezTo>
                    <a:pt x="17865" y="14405"/>
                    <a:pt x="17865" y="14408"/>
                    <a:pt x="17865" y="14408"/>
                  </a:cubicBezTo>
                  <a:lnTo>
                    <a:pt x="17868" y="14408"/>
                  </a:lnTo>
                  <a:cubicBezTo>
                    <a:pt x="17928" y="14460"/>
                    <a:pt x="17965" y="14477"/>
                    <a:pt x="17991" y="14477"/>
                  </a:cubicBezTo>
                  <a:cubicBezTo>
                    <a:pt x="18012" y="14477"/>
                    <a:pt x="18026" y="14467"/>
                    <a:pt x="18042" y="14456"/>
                  </a:cubicBezTo>
                  <a:cubicBezTo>
                    <a:pt x="18069" y="14439"/>
                    <a:pt x="18087" y="14411"/>
                    <a:pt x="18093" y="14381"/>
                  </a:cubicBezTo>
                  <a:cubicBezTo>
                    <a:pt x="18107" y="14307"/>
                    <a:pt x="18107" y="14290"/>
                    <a:pt x="9729" y="1910"/>
                  </a:cubicBezTo>
                  <a:lnTo>
                    <a:pt x="9729" y="1910"/>
                  </a:lnTo>
                  <a:cubicBezTo>
                    <a:pt x="11770" y="4527"/>
                    <a:pt x="15589" y="9654"/>
                    <a:pt x="18346" y="13399"/>
                  </a:cubicBezTo>
                  <a:cubicBezTo>
                    <a:pt x="18370" y="13432"/>
                    <a:pt x="18409" y="13450"/>
                    <a:pt x="18451" y="13450"/>
                  </a:cubicBezTo>
                  <a:cubicBezTo>
                    <a:pt x="18457" y="13450"/>
                    <a:pt x="18464" y="13449"/>
                    <a:pt x="18471" y="13448"/>
                  </a:cubicBezTo>
                  <a:cubicBezTo>
                    <a:pt x="18516" y="13438"/>
                    <a:pt x="18554" y="13399"/>
                    <a:pt x="18565" y="13351"/>
                  </a:cubicBezTo>
                  <a:cubicBezTo>
                    <a:pt x="18568" y="13330"/>
                    <a:pt x="18568" y="13320"/>
                    <a:pt x="18536" y="13261"/>
                  </a:cubicBezTo>
                  <a:lnTo>
                    <a:pt x="18541" y="13258"/>
                  </a:lnTo>
                  <a:cubicBezTo>
                    <a:pt x="18541" y="13254"/>
                    <a:pt x="18523" y="13230"/>
                    <a:pt x="18488" y="13185"/>
                  </a:cubicBezTo>
                  <a:cubicBezTo>
                    <a:pt x="18419" y="13081"/>
                    <a:pt x="18294" y="12897"/>
                    <a:pt x="18062" y="12564"/>
                  </a:cubicBezTo>
                  <a:cubicBezTo>
                    <a:pt x="13596" y="6117"/>
                    <a:pt x="11479" y="2988"/>
                    <a:pt x="10558" y="1564"/>
                  </a:cubicBezTo>
                  <a:lnTo>
                    <a:pt x="10558" y="1564"/>
                  </a:lnTo>
                  <a:cubicBezTo>
                    <a:pt x="11881" y="3227"/>
                    <a:pt x="14535" y="6737"/>
                    <a:pt x="16295" y="9062"/>
                  </a:cubicBezTo>
                  <a:cubicBezTo>
                    <a:pt x="16991" y="9983"/>
                    <a:pt x="17605" y="10794"/>
                    <a:pt x="18045" y="11373"/>
                  </a:cubicBezTo>
                  <a:cubicBezTo>
                    <a:pt x="18661" y="12181"/>
                    <a:pt x="18790" y="12348"/>
                    <a:pt x="18869" y="12348"/>
                  </a:cubicBezTo>
                  <a:cubicBezTo>
                    <a:pt x="18889" y="12348"/>
                    <a:pt x="18907" y="12337"/>
                    <a:pt x="18928" y="12322"/>
                  </a:cubicBezTo>
                  <a:cubicBezTo>
                    <a:pt x="18956" y="12305"/>
                    <a:pt x="18977" y="12273"/>
                    <a:pt x="18981" y="12243"/>
                  </a:cubicBezTo>
                  <a:cubicBezTo>
                    <a:pt x="18990" y="12190"/>
                    <a:pt x="19019" y="12041"/>
                    <a:pt x="13689" y="4263"/>
                  </a:cubicBezTo>
                  <a:lnTo>
                    <a:pt x="13689" y="4263"/>
                  </a:lnTo>
                  <a:cubicBezTo>
                    <a:pt x="18445" y="10499"/>
                    <a:pt x="19055" y="11160"/>
                    <a:pt x="19236" y="11160"/>
                  </a:cubicBezTo>
                  <a:cubicBezTo>
                    <a:pt x="19259" y="11160"/>
                    <a:pt x="19275" y="11149"/>
                    <a:pt x="19292" y="11137"/>
                  </a:cubicBezTo>
                  <a:cubicBezTo>
                    <a:pt x="19320" y="11117"/>
                    <a:pt x="19341" y="11088"/>
                    <a:pt x="19344" y="11058"/>
                  </a:cubicBezTo>
                  <a:cubicBezTo>
                    <a:pt x="19355" y="11002"/>
                    <a:pt x="19379" y="10877"/>
                    <a:pt x="14251" y="3390"/>
                  </a:cubicBezTo>
                  <a:lnTo>
                    <a:pt x="14251" y="3390"/>
                  </a:lnTo>
                  <a:cubicBezTo>
                    <a:pt x="14646" y="3889"/>
                    <a:pt x="15065" y="4415"/>
                    <a:pt x="15480" y="4938"/>
                  </a:cubicBezTo>
                  <a:cubicBezTo>
                    <a:pt x="18024" y="8126"/>
                    <a:pt x="18769" y="9024"/>
                    <a:pt x="19035" y="9241"/>
                  </a:cubicBezTo>
                  <a:lnTo>
                    <a:pt x="19043" y="9252"/>
                  </a:lnTo>
                  <a:lnTo>
                    <a:pt x="19043" y="9249"/>
                  </a:lnTo>
                  <a:cubicBezTo>
                    <a:pt x="19096" y="9292"/>
                    <a:pt x="19129" y="9305"/>
                    <a:pt x="19154" y="9305"/>
                  </a:cubicBezTo>
                  <a:cubicBezTo>
                    <a:pt x="19176" y="9305"/>
                    <a:pt x="19191" y="9295"/>
                    <a:pt x="19209" y="9283"/>
                  </a:cubicBezTo>
                  <a:cubicBezTo>
                    <a:pt x="19264" y="9246"/>
                    <a:pt x="19278" y="9172"/>
                    <a:pt x="19240" y="9117"/>
                  </a:cubicBezTo>
                  <a:lnTo>
                    <a:pt x="15031" y="2870"/>
                  </a:lnTo>
                  <a:lnTo>
                    <a:pt x="18523" y="6754"/>
                  </a:lnTo>
                  <a:cubicBezTo>
                    <a:pt x="18546" y="6781"/>
                    <a:pt x="18579" y="6795"/>
                    <a:pt x="18612" y="6795"/>
                  </a:cubicBezTo>
                  <a:cubicBezTo>
                    <a:pt x="18638" y="6795"/>
                    <a:pt x="18664" y="6786"/>
                    <a:pt x="18686" y="6768"/>
                  </a:cubicBezTo>
                  <a:cubicBezTo>
                    <a:pt x="18738" y="6730"/>
                    <a:pt x="18749" y="6660"/>
                    <a:pt x="18710" y="6605"/>
                  </a:cubicBezTo>
                  <a:cubicBezTo>
                    <a:pt x="17612" y="5001"/>
                    <a:pt x="15955" y="2572"/>
                    <a:pt x="15841" y="2360"/>
                  </a:cubicBezTo>
                  <a:cubicBezTo>
                    <a:pt x="15838" y="2347"/>
                    <a:pt x="15831" y="2336"/>
                    <a:pt x="15824" y="2326"/>
                  </a:cubicBezTo>
                  <a:cubicBezTo>
                    <a:pt x="15802" y="2292"/>
                    <a:pt x="15765" y="2273"/>
                    <a:pt x="15726" y="2273"/>
                  </a:cubicBezTo>
                  <a:cubicBezTo>
                    <a:pt x="15703" y="2273"/>
                    <a:pt x="15679" y="2280"/>
                    <a:pt x="15658" y="2295"/>
                  </a:cubicBezTo>
                  <a:cubicBezTo>
                    <a:pt x="15630" y="2312"/>
                    <a:pt x="15613" y="2340"/>
                    <a:pt x="15605" y="2374"/>
                  </a:cubicBezTo>
                  <a:cubicBezTo>
                    <a:pt x="15595" y="2430"/>
                    <a:pt x="15589" y="2468"/>
                    <a:pt x="17484" y="5240"/>
                  </a:cubicBezTo>
                  <a:lnTo>
                    <a:pt x="14050" y="1425"/>
                  </a:lnTo>
                  <a:cubicBezTo>
                    <a:pt x="14027" y="1397"/>
                    <a:pt x="13993" y="1384"/>
                    <a:pt x="13959" y="1384"/>
                  </a:cubicBezTo>
                  <a:cubicBezTo>
                    <a:pt x="13934" y="1384"/>
                    <a:pt x="13908" y="1392"/>
                    <a:pt x="13887" y="1408"/>
                  </a:cubicBezTo>
                  <a:cubicBezTo>
                    <a:pt x="13838" y="1450"/>
                    <a:pt x="13825" y="1519"/>
                    <a:pt x="13863" y="1570"/>
                  </a:cubicBezTo>
                  <a:lnTo>
                    <a:pt x="17906" y="7568"/>
                  </a:lnTo>
                  <a:cubicBezTo>
                    <a:pt x="16427" y="5756"/>
                    <a:pt x="13995" y="2690"/>
                    <a:pt x="12203" y="406"/>
                  </a:cubicBezTo>
                  <a:cubicBezTo>
                    <a:pt x="12179" y="376"/>
                    <a:pt x="12144" y="360"/>
                    <a:pt x="12109" y="360"/>
                  </a:cubicBezTo>
                  <a:cubicBezTo>
                    <a:pt x="12084" y="360"/>
                    <a:pt x="12058" y="368"/>
                    <a:pt x="12037" y="385"/>
                  </a:cubicBezTo>
                  <a:cubicBezTo>
                    <a:pt x="11985" y="424"/>
                    <a:pt x="11971" y="497"/>
                    <a:pt x="12009" y="548"/>
                  </a:cubicBezTo>
                  <a:cubicBezTo>
                    <a:pt x="14123" y="3625"/>
                    <a:pt x="17050" y="7908"/>
                    <a:pt x="18391" y="9932"/>
                  </a:cubicBezTo>
                  <a:cubicBezTo>
                    <a:pt x="16853" y="8036"/>
                    <a:pt x="13734" y="3927"/>
                    <a:pt x="12200" y="1903"/>
                  </a:cubicBezTo>
                  <a:cubicBezTo>
                    <a:pt x="11815" y="1397"/>
                    <a:pt x="11493" y="975"/>
                    <a:pt x="11268" y="681"/>
                  </a:cubicBezTo>
                  <a:cubicBezTo>
                    <a:pt x="11105" y="465"/>
                    <a:pt x="11004" y="334"/>
                    <a:pt x="10939" y="257"/>
                  </a:cubicBezTo>
                  <a:cubicBezTo>
                    <a:pt x="10928" y="247"/>
                    <a:pt x="10921" y="233"/>
                    <a:pt x="10914" y="223"/>
                  </a:cubicBezTo>
                  <a:lnTo>
                    <a:pt x="10911" y="227"/>
                  </a:lnTo>
                  <a:cubicBezTo>
                    <a:pt x="10864" y="179"/>
                    <a:pt x="10836" y="162"/>
                    <a:pt x="10811" y="162"/>
                  </a:cubicBezTo>
                  <a:cubicBezTo>
                    <a:pt x="10791" y="162"/>
                    <a:pt x="10773" y="174"/>
                    <a:pt x="10748" y="192"/>
                  </a:cubicBezTo>
                  <a:cubicBezTo>
                    <a:pt x="10720" y="209"/>
                    <a:pt x="10703" y="237"/>
                    <a:pt x="10696" y="268"/>
                  </a:cubicBezTo>
                  <a:cubicBezTo>
                    <a:pt x="10689" y="302"/>
                    <a:pt x="10696" y="334"/>
                    <a:pt x="10717" y="361"/>
                  </a:cubicBezTo>
                  <a:cubicBezTo>
                    <a:pt x="12771" y="3345"/>
                    <a:pt x="15501" y="7329"/>
                    <a:pt x="17189" y="9844"/>
                  </a:cubicBezTo>
                  <a:cubicBezTo>
                    <a:pt x="16967" y="9550"/>
                    <a:pt x="16728" y="9238"/>
                    <a:pt x="16486" y="8916"/>
                  </a:cubicBezTo>
                  <a:cubicBezTo>
                    <a:pt x="10626" y="1166"/>
                    <a:pt x="9982" y="403"/>
                    <a:pt x="9796" y="403"/>
                  </a:cubicBezTo>
                  <a:cubicBezTo>
                    <a:pt x="9774" y="403"/>
                    <a:pt x="9759" y="413"/>
                    <a:pt x="9743" y="424"/>
                  </a:cubicBezTo>
                  <a:cubicBezTo>
                    <a:pt x="9715" y="444"/>
                    <a:pt x="9695" y="476"/>
                    <a:pt x="9688" y="507"/>
                  </a:cubicBezTo>
                  <a:cubicBezTo>
                    <a:pt x="9670" y="604"/>
                    <a:pt x="9643" y="753"/>
                    <a:pt x="14330" y="7586"/>
                  </a:cubicBezTo>
                  <a:cubicBezTo>
                    <a:pt x="14088" y="7257"/>
                    <a:pt x="13838" y="6924"/>
                    <a:pt x="13593" y="6595"/>
                  </a:cubicBezTo>
                  <a:cubicBezTo>
                    <a:pt x="9784" y="1515"/>
                    <a:pt x="8794" y="302"/>
                    <a:pt x="8475" y="57"/>
                  </a:cubicBezTo>
                  <a:cubicBezTo>
                    <a:pt x="8471" y="57"/>
                    <a:pt x="8471" y="53"/>
                    <a:pt x="8471" y="53"/>
                  </a:cubicBezTo>
                  <a:lnTo>
                    <a:pt x="8471" y="57"/>
                  </a:lnTo>
                  <a:cubicBezTo>
                    <a:pt x="8417" y="15"/>
                    <a:pt x="8382" y="1"/>
                    <a:pt x="8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287;p27">
              <a:extLst>
                <a:ext uri="{FF2B5EF4-FFF2-40B4-BE49-F238E27FC236}">
                  <a16:creationId xmlns:a16="http://schemas.microsoft.com/office/drawing/2014/main" id="{1E5F259B-441E-B835-CAD4-1C20692200A3}"/>
                </a:ext>
              </a:extLst>
            </p:cNvPr>
            <p:cNvGrpSpPr/>
            <p:nvPr/>
          </p:nvGrpSpPr>
          <p:grpSpPr>
            <a:xfrm>
              <a:off x="1243187" y="482882"/>
              <a:ext cx="848552" cy="1192336"/>
              <a:chOff x="1768237" y="656117"/>
              <a:chExt cx="803933" cy="1129641"/>
            </a:xfrm>
          </p:grpSpPr>
          <p:sp>
            <p:nvSpPr>
              <p:cNvPr id="62" name="Google Shape;288;p27">
                <a:extLst>
                  <a:ext uri="{FF2B5EF4-FFF2-40B4-BE49-F238E27FC236}">
                    <a16:creationId xmlns:a16="http://schemas.microsoft.com/office/drawing/2014/main" id="{CAAB33A3-33F6-9540-E44D-1BFDE50F28C0}"/>
                  </a:ext>
                </a:extLst>
              </p:cNvPr>
              <p:cNvSpPr/>
              <p:nvPr/>
            </p:nvSpPr>
            <p:spPr>
              <a:xfrm>
                <a:off x="1768237" y="656117"/>
                <a:ext cx="803933" cy="1129641"/>
              </a:xfrm>
              <a:custGeom>
                <a:avLst/>
                <a:gdLst/>
                <a:ahLst/>
                <a:cxnLst/>
                <a:rect l="l" t="t" r="r" b="b"/>
                <a:pathLst>
                  <a:path w="34615" h="48639" extrusionOk="0">
                    <a:moveTo>
                      <a:pt x="23898" y="544"/>
                    </a:moveTo>
                    <a:cubicBezTo>
                      <a:pt x="24303" y="2103"/>
                      <a:pt x="24417" y="3756"/>
                      <a:pt x="24190" y="5356"/>
                    </a:cubicBezTo>
                    <a:cubicBezTo>
                      <a:pt x="24162" y="5342"/>
                      <a:pt x="24131" y="5333"/>
                      <a:pt x="24099" y="5333"/>
                    </a:cubicBezTo>
                    <a:cubicBezTo>
                      <a:pt x="23679" y="5346"/>
                      <a:pt x="23279" y="5724"/>
                      <a:pt x="22905" y="5880"/>
                    </a:cubicBezTo>
                    <a:cubicBezTo>
                      <a:pt x="22595" y="6006"/>
                      <a:pt x="22299" y="6149"/>
                      <a:pt x="22021" y="6317"/>
                    </a:cubicBezTo>
                    <a:cubicBezTo>
                      <a:pt x="22381" y="5684"/>
                      <a:pt x="22709" y="5036"/>
                      <a:pt x="22968" y="4339"/>
                    </a:cubicBezTo>
                    <a:cubicBezTo>
                      <a:pt x="23361" y="3278"/>
                      <a:pt x="23798" y="1870"/>
                      <a:pt x="23711" y="736"/>
                    </a:cubicBezTo>
                    <a:cubicBezTo>
                      <a:pt x="23706" y="690"/>
                      <a:pt x="23683" y="658"/>
                      <a:pt x="23652" y="644"/>
                    </a:cubicBezTo>
                    <a:cubicBezTo>
                      <a:pt x="23734" y="603"/>
                      <a:pt x="23811" y="566"/>
                      <a:pt x="23898" y="544"/>
                    </a:cubicBezTo>
                    <a:close/>
                    <a:moveTo>
                      <a:pt x="23483" y="744"/>
                    </a:moveTo>
                    <a:lnTo>
                      <a:pt x="23483" y="744"/>
                    </a:lnTo>
                    <a:cubicBezTo>
                      <a:pt x="23042" y="1842"/>
                      <a:pt x="22873" y="3081"/>
                      <a:pt x="22495" y="4208"/>
                    </a:cubicBezTo>
                    <a:cubicBezTo>
                      <a:pt x="22213" y="5059"/>
                      <a:pt x="21765" y="5848"/>
                      <a:pt x="21301" y="6613"/>
                    </a:cubicBezTo>
                    <a:cubicBezTo>
                      <a:pt x="21338" y="6313"/>
                      <a:pt x="21342" y="5998"/>
                      <a:pt x="21328" y="5661"/>
                    </a:cubicBezTo>
                    <a:cubicBezTo>
                      <a:pt x="21301" y="5095"/>
                      <a:pt x="21311" y="4431"/>
                      <a:pt x="21164" y="3852"/>
                    </a:cubicBezTo>
                    <a:cubicBezTo>
                      <a:pt x="21351" y="3583"/>
                      <a:pt x="21534" y="3314"/>
                      <a:pt x="21711" y="3036"/>
                    </a:cubicBezTo>
                    <a:cubicBezTo>
                      <a:pt x="22093" y="2431"/>
                      <a:pt x="22727" y="1250"/>
                      <a:pt x="23483" y="744"/>
                    </a:cubicBezTo>
                    <a:close/>
                    <a:moveTo>
                      <a:pt x="20758" y="4431"/>
                    </a:moveTo>
                    <a:cubicBezTo>
                      <a:pt x="20786" y="4744"/>
                      <a:pt x="20850" y="5059"/>
                      <a:pt x="20877" y="5360"/>
                    </a:cubicBezTo>
                    <a:cubicBezTo>
                      <a:pt x="20945" y="6057"/>
                      <a:pt x="20918" y="6744"/>
                      <a:pt x="20800" y="7428"/>
                    </a:cubicBezTo>
                    <a:cubicBezTo>
                      <a:pt x="20690" y="7606"/>
                      <a:pt x="20586" y="7779"/>
                      <a:pt x="20485" y="7953"/>
                    </a:cubicBezTo>
                    <a:cubicBezTo>
                      <a:pt x="20253" y="8349"/>
                      <a:pt x="20011" y="8759"/>
                      <a:pt x="19780" y="9183"/>
                    </a:cubicBezTo>
                    <a:cubicBezTo>
                      <a:pt x="19788" y="8759"/>
                      <a:pt x="19797" y="8330"/>
                      <a:pt x="19820" y="7907"/>
                    </a:cubicBezTo>
                    <a:cubicBezTo>
                      <a:pt x="19866" y="7182"/>
                      <a:pt x="19984" y="6426"/>
                      <a:pt x="19883" y="5701"/>
                    </a:cubicBezTo>
                    <a:cubicBezTo>
                      <a:pt x="20167" y="5274"/>
                      <a:pt x="20467" y="4854"/>
                      <a:pt x="20758" y="4431"/>
                    </a:cubicBezTo>
                    <a:close/>
                    <a:moveTo>
                      <a:pt x="24037" y="5760"/>
                    </a:moveTo>
                    <a:lnTo>
                      <a:pt x="24037" y="5760"/>
                    </a:lnTo>
                    <a:cubicBezTo>
                      <a:pt x="24051" y="5768"/>
                      <a:pt x="24066" y="5774"/>
                      <a:pt x="24083" y="5774"/>
                    </a:cubicBezTo>
                    <a:cubicBezTo>
                      <a:pt x="24091" y="5774"/>
                      <a:pt x="24099" y="5772"/>
                      <a:pt x="24108" y="5770"/>
                    </a:cubicBezTo>
                    <a:cubicBezTo>
                      <a:pt x="24112" y="5770"/>
                      <a:pt x="24121" y="5766"/>
                      <a:pt x="24126" y="5766"/>
                    </a:cubicBezTo>
                    <a:cubicBezTo>
                      <a:pt x="23971" y="6608"/>
                      <a:pt x="23721" y="7433"/>
                      <a:pt x="23365" y="8212"/>
                    </a:cubicBezTo>
                    <a:cubicBezTo>
                      <a:pt x="22340" y="8298"/>
                      <a:pt x="21242" y="8986"/>
                      <a:pt x="20326" y="9328"/>
                    </a:cubicBezTo>
                    <a:cubicBezTo>
                      <a:pt x="20231" y="9365"/>
                      <a:pt x="20256" y="9501"/>
                      <a:pt x="20344" y="9501"/>
                    </a:cubicBezTo>
                    <a:cubicBezTo>
                      <a:pt x="20352" y="9501"/>
                      <a:pt x="20361" y="9500"/>
                      <a:pt x="20371" y="9497"/>
                    </a:cubicBezTo>
                    <a:cubicBezTo>
                      <a:pt x="20964" y="9314"/>
                      <a:pt x="21561" y="9156"/>
                      <a:pt x="22148" y="8954"/>
                    </a:cubicBezTo>
                    <a:cubicBezTo>
                      <a:pt x="22463" y="8850"/>
                      <a:pt x="22804" y="8777"/>
                      <a:pt x="23132" y="8685"/>
                    </a:cubicBezTo>
                    <a:lnTo>
                      <a:pt x="23132" y="8685"/>
                    </a:lnTo>
                    <a:cubicBezTo>
                      <a:pt x="22444" y="9976"/>
                      <a:pt x="21256" y="10918"/>
                      <a:pt x="20152" y="11848"/>
                    </a:cubicBezTo>
                    <a:cubicBezTo>
                      <a:pt x="19688" y="12245"/>
                      <a:pt x="19123" y="12687"/>
                      <a:pt x="18659" y="13187"/>
                    </a:cubicBezTo>
                    <a:cubicBezTo>
                      <a:pt x="18877" y="12458"/>
                      <a:pt x="19114" y="11734"/>
                      <a:pt x="19424" y="11028"/>
                    </a:cubicBezTo>
                    <a:cubicBezTo>
                      <a:pt x="19984" y="9757"/>
                      <a:pt x="20695" y="8559"/>
                      <a:pt x="21401" y="7369"/>
                    </a:cubicBezTo>
                    <a:cubicBezTo>
                      <a:pt x="21475" y="7246"/>
                      <a:pt x="21547" y="7127"/>
                      <a:pt x="21620" y="7009"/>
                    </a:cubicBezTo>
                    <a:cubicBezTo>
                      <a:pt x="22076" y="6754"/>
                      <a:pt x="22522" y="6481"/>
                      <a:pt x="23014" y="6280"/>
                    </a:cubicBezTo>
                    <a:cubicBezTo>
                      <a:pt x="23246" y="6189"/>
                      <a:pt x="23437" y="6107"/>
                      <a:pt x="23643" y="5975"/>
                    </a:cubicBezTo>
                    <a:cubicBezTo>
                      <a:pt x="23729" y="5916"/>
                      <a:pt x="23826" y="5870"/>
                      <a:pt x="23916" y="5825"/>
                    </a:cubicBezTo>
                    <a:cubicBezTo>
                      <a:pt x="23998" y="5783"/>
                      <a:pt x="24039" y="5775"/>
                      <a:pt x="24057" y="5770"/>
                    </a:cubicBezTo>
                    <a:cubicBezTo>
                      <a:pt x="24051" y="5770"/>
                      <a:pt x="24045" y="5765"/>
                      <a:pt x="24037" y="5760"/>
                    </a:cubicBezTo>
                    <a:close/>
                    <a:moveTo>
                      <a:pt x="19524" y="6267"/>
                    </a:moveTo>
                    <a:lnTo>
                      <a:pt x="19524" y="6267"/>
                    </a:lnTo>
                    <a:cubicBezTo>
                      <a:pt x="19479" y="6813"/>
                      <a:pt x="19483" y="7369"/>
                      <a:pt x="19456" y="7907"/>
                    </a:cubicBezTo>
                    <a:cubicBezTo>
                      <a:pt x="19424" y="8536"/>
                      <a:pt x="19387" y="9169"/>
                      <a:pt x="19446" y="9793"/>
                    </a:cubicBezTo>
                    <a:cubicBezTo>
                      <a:pt x="18731" y="11156"/>
                      <a:pt x="18116" y="12636"/>
                      <a:pt x="17993" y="14113"/>
                    </a:cubicBezTo>
                    <a:cubicBezTo>
                      <a:pt x="17980" y="14144"/>
                      <a:pt x="17961" y="14176"/>
                      <a:pt x="17948" y="14208"/>
                    </a:cubicBezTo>
                    <a:cubicBezTo>
                      <a:pt x="17938" y="14153"/>
                      <a:pt x="17925" y="14098"/>
                      <a:pt x="17915" y="14044"/>
                    </a:cubicBezTo>
                    <a:cubicBezTo>
                      <a:pt x="17852" y="13219"/>
                      <a:pt x="17860" y="12376"/>
                      <a:pt x="17883" y="11602"/>
                    </a:cubicBezTo>
                    <a:cubicBezTo>
                      <a:pt x="17929" y="9720"/>
                      <a:pt x="18476" y="8021"/>
                      <a:pt x="19437" y="6412"/>
                    </a:cubicBezTo>
                    <a:cubicBezTo>
                      <a:pt x="19465" y="6362"/>
                      <a:pt x="19496" y="6317"/>
                      <a:pt x="19524" y="6267"/>
                    </a:cubicBezTo>
                    <a:close/>
                    <a:moveTo>
                      <a:pt x="10115" y="8075"/>
                    </a:moveTo>
                    <a:lnTo>
                      <a:pt x="10115" y="8075"/>
                    </a:lnTo>
                    <a:cubicBezTo>
                      <a:pt x="10899" y="8353"/>
                      <a:pt x="11578" y="8918"/>
                      <a:pt x="12256" y="9374"/>
                    </a:cubicBezTo>
                    <a:cubicBezTo>
                      <a:pt x="13232" y="10035"/>
                      <a:pt x="14098" y="10769"/>
                      <a:pt x="14895" y="11638"/>
                    </a:cubicBezTo>
                    <a:cubicBezTo>
                      <a:pt x="16344" y="13210"/>
                      <a:pt x="17068" y="15092"/>
                      <a:pt x="17778" y="17042"/>
                    </a:cubicBezTo>
                    <a:lnTo>
                      <a:pt x="17778" y="17061"/>
                    </a:lnTo>
                    <a:cubicBezTo>
                      <a:pt x="17505" y="16504"/>
                      <a:pt x="17200" y="15980"/>
                      <a:pt x="16758" y="15484"/>
                    </a:cubicBezTo>
                    <a:cubicBezTo>
                      <a:pt x="16020" y="14651"/>
                      <a:pt x="14950" y="14131"/>
                      <a:pt x="14129" y="13383"/>
                    </a:cubicBezTo>
                    <a:cubicBezTo>
                      <a:pt x="13145" y="12481"/>
                      <a:pt x="12325" y="11397"/>
                      <a:pt x="11627" y="10258"/>
                    </a:cubicBezTo>
                    <a:cubicBezTo>
                      <a:pt x="11305" y="9734"/>
                      <a:pt x="10912" y="9246"/>
                      <a:pt x="10548" y="8750"/>
                    </a:cubicBezTo>
                    <a:cubicBezTo>
                      <a:pt x="10388" y="8536"/>
                      <a:pt x="10261" y="8298"/>
                      <a:pt x="10115" y="8075"/>
                    </a:cubicBezTo>
                    <a:close/>
                    <a:moveTo>
                      <a:pt x="10060" y="8964"/>
                    </a:moveTo>
                    <a:cubicBezTo>
                      <a:pt x="10384" y="9419"/>
                      <a:pt x="10785" y="9848"/>
                      <a:pt x="11059" y="10235"/>
                    </a:cubicBezTo>
                    <a:cubicBezTo>
                      <a:pt x="11732" y="11201"/>
                      <a:pt x="12344" y="12157"/>
                      <a:pt x="13141" y="13032"/>
                    </a:cubicBezTo>
                    <a:cubicBezTo>
                      <a:pt x="13892" y="13862"/>
                      <a:pt x="14771" y="14477"/>
                      <a:pt x="15679" y="15120"/>
                    </a:cubicBezTo>
                    <a:cubicBezTo>
                      <a:pt x="16708" y="15853"/>
                      <a:pt x="17324" y="16838"/>
                      <a:pt x="17888" y="17921"/>
                    </a:cubicBezTo>
                    <a:cubicBezTo>
                      <a:pt x="17898" y="18003"/>
                      <a:pt x="17906" y="18081"/>
                      <a:pt x="17915" y="18163"/>
                    </a:cubicBezTo>
                    <a:cubicBezTo>
                      <a:pt x="17282" y="17366"/>
                      <a:pt x="16248" y="16783"/>
                      <a:pt x="15460" y="16163"/>
                    </a:cubicBezTo>
                    <a:cubicBezTo>
                      <a:pt x="14494" y="15402"/>
                      <a:pt x="13578" y="14582"/>
                      <a:pt x="12781" y="13643"/>
                    </a:cubicBezTo>
                    <a:cubicBezTo>
                      <a:pt x="11669" y="12331"/>
                      <a:pt x="10407" y="10718"/>
                      <a:pt x="10060" y="8964"/>
                    </a:cubicBezTo>
                    <a:close/>
                    <a:moveTo>
                      <a:pt x="23950" y="16052"/>
                    </a:moveTo>
                    <a:cubicBezTo>
                      <a:pt x="25571" y="16052"/>
                      <a:pt x="27222" y="16484"/>
                      <a:pt x="28418" y="17197"/>
                    </a:cubicBezTo>
                    <a:cubicBezTo>
                      <a:pt x="32551" y="19667"/>
                      <a:pt x="33703" y="25458"/>
                      <a:pt x="32997" y="29850"/>
                    </a:cubicBezTo>
                    <a:cubicBezTo>
                      <a:pt x="31748" y="37619"/>
                      <a:pt x="25101" y="43360"/>
                      <a:pt x="17547" y="44180"/>
                    </a:cubicBezTo>
                    <a:cubicBezTo>
                      <a:pt x="17517" y="44169"/>
                      <a:pt x="17484" y="44163"/>
                      <a:pt x="17452" y="44163"/>
                    </a:cubicBezTo>
                    <a:cubicBezTo>
                      <a:pt x="17404" y="44163"/>
                      <a:pt x="17357" y="44175"/>
                      <a:pt x="17319" y="44203"/>
                    </a:cubicBezTo>
                    <a:cubicBezTo>
                      <a:pt x="16772" y="44255"/>
                      <a:pt x="16221" y="44282"/>
                      <a:pt x="15667" y="44282"/>
                    </a:cubicBezTo>
                    <a:cubicBezTo>
                      <a:pt x="15112" y="44282"/>
                      <a:pt x="14555" y="44255"/>
                      <a:pt x="13997" y="44197"/>
                    </a:cubicBezTo>
                    <a:cubicBezTo>
                      <a:pt x="10384" y="43842"/>
                      <a:pt x="7067" y="42157"/>
                      <a:pt x="4574" y="39541"/>
                    </a:cubicBezTo>
                    <a:cubicBezTo>
                      <a:pt x="1909" y="36740"/>
                      <a:pt x="902" y="32967"/>
                      <a:pt x="1043" y="29171"/>
                    </a:cubicBezTo>
                    <a:cubicBezTo>
                      <a:pt x="1207" y="24833"/>
                      <a:pt x="3295" y="21216"/>
                      <a:pt x="6853" y="18779"/>
                    </a:cubicBezTo>
                    <a:cubicBezTo>
                      <a:pt x="8633" y="17555"/>
                      <a:pt x="10797" y="16757"/>
                      <a:pt x="12888" y="16757"/>
                    </a:cubicBezTo>
                    <a:cubicBezTo>
                      <a:pt x="14083" y="16757"/>
                      <a:pt x="15254" y="17017"/>
                      <a:pt x="16316" y="17607"/>
                    </a:cubicBezTo>
                    <a:cubicBezTo>
                      <a:pt x="16640" y="17862"/>
                      <a:pt x="16968" y="18095"/>
                      <a:pt x="17305" y="18281"/>
                    </a:cubicBezTo>
                    <a:cubicBezTo>
                      <a:pt x="17414" y="18377"/>
                      <a:pt x="17524" y="18472"/>
                      <a:pt x="17633" y="18573"/>
                    </a:cubicBezTo>
                    <a:cubicBezTo>
                      <a:pt x="17601" y="18623"/>
                      <a:pt x="17587" y="18691"/>
                      <a:pt x="17614" y="18773"/>
                    </a:cubicBezTo>
                    <a:cubicBezTo>
                      <a:pt x="17879" y="19694"/>
                      <a:pt x="17515" y="20796"/>
                      <a:pt x="17324" y="21713"/>
                    </a:cubicBezTo>
                    <a:cubicBezTo>
                      <a:pt x="17296" y="21826"/>
                      <a:pt x="17109" y="22200"/>
                      <a:pt x="17063" y="22487"/>
                    </a:cubicBezTo>
                    <a:cubicBezTo>
                      <a:pt x="15783" y="22428"/>
                      <a:pt x="13519" y="21585"/>
                      <a:pt x="13168" y="20337"/>
                    </a:cubicBezTo>
                    <a:cubicBezTo>
                      <a:pt x="13143" y="20250"/>
                      <a:pt x="13064" y="20209"/>
                      <a:pt x="12986" y="20209"/>
                    </a:cubicBezTo>
                    <a:cubicBezTo>
                      <a:pt x="12892" y="20209"/>
                      <a:pt x="12800" y="20270"/>
                      <a:pt x="12813" y="20382"/>
                    </a:cubicBezTo>
                    <a:cubicBezTo>
                      <a:pt x="13000" y="21908"/>
                      <a:pt x="15305" y="22861"/>
                      <a:pt x="16617" y="23088"/>
                    </a:cubicBezTo>
                    <a:cubicBezTo>
                      <a:pt x="16861" y="23131"/>
                      <a:pt x="17105" y="23151"/>
                      <a:pt x="17348" y="23151"/>
                    </a:cubicBezTo>
                    <a:cubicBezTo>
                      <a:pt x="18203" y="23151"/>
                      <a:pt x="19047" y="22905"/>
                      <a:pt x="19834" y="22564"/>
                    </a:cubicBezTo>
                    <a:cubicBezTo>
                      <a:pt x="20809" y="22141"/>
                      <a:pt x="22085" y="21348"/>
                      <a:pt x="22577" y="20369"/>
                    </a:cubicBezTo>
                    <a:cubicBezTo>
                      <a:pt x="22659" y="20209"/>
                      <a:pt x="22543" y="20055"/>
                      <a:pt x="22394" y="20055"/>
                    </a:cubicBezTo>
                    <a:cubicBezTo>
                      <a:pt x="22360" y="20055"/>
                      <a:pt x="22325" y="20063"/>
                      <a:pt x="22289" y="20081"/>
                    </a:cubicBezTo>
                    <a:cubicBezTo>
                      <a:pt x="21534" y="20446"/>
                      <a:pt x="20932" y="21111"/>
                      <a:pt x="20221" y="21567"/>
                    </a:cubicBezTo>
                    <a:cubicBezTo>
                      <a:pt x="19542" y="22004"/>
                      <a:pt x="18804" y="22295"/>
                      <a:pt x="18024" y="22419"/>
                    </a:cubicBezTo>
                    <a:cubicBezTo>
                      <a:pt x="18398" y="21772"/>
                      <a:pt x="18531" y="20888"/>
                      <a:pt x="18613" y="20241"/>
                    </a:cubicBezTo>
                    <a:cubicBezTo>
                      <a:pt x="18667" y="19817"/>
                      <a:pt x="18681" y="19393"/>
                      <a:pt x="18667" y="18970"/>
                    </a:cubicBezTo>
                    <a:cubicBezTo>
                      <a:pt x="19500" y="16889"/>
                      <a:pt x="21696" y="16052"/>
                      <a:pt x="23950" y="16052"/>
                    </a:cubicBezTo>
                    <a:close/>
                    <a:moveTo>
                      <a:pt x="24106" y="0"/>
                    </a:moveTo>
                    <a:cubicBezTo>
                      <a:pt x="24099" y="0"/>
                      <a:pt x="24092" y="1"/>
                      <a:pt x="24085" y="2"/>
                    </a:cubicBezTo>
                    <a:cubicBezTo>
                      <a:pt x="23037" y="93"/>
                      <a:pt x="22340" y="1123"/>
                      <a:pt x="21780" y="1906"/>
                    </a:cubicBezTo>
                    <a:cubicBezTo>
                      <a:pt x="20859" y="3191"/>
                      <a:pt x="19957" y="4536"/>
                      <a:pt x="19128" y="5880"/>
                    </a:cubicBezTo>
                    <a:cubicBezTo>
                      <a:pt x="18102" y="7547"/>
                      <a:pt x="17538" y="9328"/>
                      <a:pt x="17414" y="11278"/>
                    </a:cubicBezTo>
                    <a:cubicBezTo>
                      <a:pt x="17401" y="11484"/>
                      <a:pt x="17387" y="11698"/>
                      <a:pt x="17383" y="11917"/>
                    </a:cubicBezTo>
                    <a:cubicBezTo>
                      <a:pt x="17177" y="11228"/>
                      <a:pt x="16950" y="10550"/>
                      <a:pt x="16695" y="9884"/>
                    </a:cubicBezTo>
                    <a:cubicBezTo>
                      <a:pt x="16034" y="8157"/>
                      <a:pt x="15368" y="6294"/>
                      <a:pt x="14361" y="4740"/>
                    </a:cubicBezTo>
                    <a:cubicBezTo>
                      <a:pt x="14322" y="4677"/>
                      <a:pt x="14261" y="4649"/>
                      <a:pt x="14202" y="4649"/>
                    </a:cubicBezTo>
                    <a:cubicBezTo>
                      <a:pt x="14090" y="4649"/>
                      <a:pt x="13980" y="4746"/>
                      <a:pt x="14016" y="4886"/>
                    </a:cubicBezTo>
                    <a:cubicBezTo>
                      <a:pt x="14416" y="6444"/>
                      <a:pt x="15181" y="7934"/>
                      <a:pt x="15778" y="9424"/>
                    </a:cubicBezTo>
                    <a:cubicBezTo>
                      <a:pt x="16375" y="10905"/>
                      <a:pt x="16836" y="12422"/>
                      <a:pt x="17196" y="13976"/>
                    </a:cubicBezTo>
                    <a:cubicBezTo>
                      <a:pt x="17259" y="14254"/>
                      <a:pt x="17319" y="14536"/>
                      <a:pt x="17378" y="14815"/>
                    </a:cubicBezTo>
                    <a:cubicBezTo>
                      <a:pt x="16840" y="13570"/>
                      <a:pt x="16166" y="12399"/>
                      <a:pt x="15219" y="11315"/>
                    </a:cubicBezTo>
                    <a:cubicBezTo>
                      <a:pt x="14421" y="10408"/>
                      <a:pt x="13496" y="9629"/>
                      <a:pt x="12489" y="8977"/>
                    </a:cubicBezTo>
                    <a:cubicBezTo>
                      <a:pt x="11633" y="8422"/>
                      <a:pt x="10830" y="7697"/>
                      <a:pt x="9801" y="7501"/>
                    </a:cubicBezTo>
                    <a:cubicBezTo>
                      <a:pt x="9783" y="7498"/>
                      <a:pt x="9766" y="7497"/>
                      <a:pt x="9748" y="7497"/>
                    </a:cubicBezTo>
                    <a:cubicBezTo>
                      <a:pt x="9716" y="7497"/>
                      <a:pt x="9686" y="7501"/>
                      <a:pt x="9659" y="7510"/>
                    </a:cubicBezTo>
                    <a:cubicBezTo>
                      <a:pt x="9648" y="7506"/>
                      <a:pt x="9636" y="7504"/>
                      <a:pt x="9624" y="7504"/>
                    </a:cubicBezTo>
                    <a:cubicBezTo>
                      <a:pt x="9570" y="7504"/>
                      <a:pt x="9518" y="7543"/>
                      <a:pt x="9518" y="7606"/>
                    </a:cubicBezTo>
                    <a:lnTo>
                      <a:pt x="9518" y="7661"/>
                    </a:lnTo>
                    <a:cubicBezTo>
                      <a:pt x="9514" y="7679"/>
                      <a:pt x="9509" y="7701"/>
                      <a:pt x="9505" y="7724"/>
                    </a:cubicBezTo>
                    <a:cubicBezTo>
                      <a:pt x="9345" y="9866"/>
                      <a:pt x="10717" y="11802"/>
                      <a:pt x="11961" y="13411"/>
                    </a:cubicBezTo>
                    <a:cubicBezTo>
                      <a:pt x="12744" y="14422"/>
                      <a:pt x="13623" y="15315"/>
                      <a:pt x="14594" y="16140"/>
                    </a:cubicBezTo>
                    <a:cubicBezTo>
                      <a:pt x="14681" y="16213"/>
                      <a:pt x="14767" y="16291"/>
                      <a:pt x="14853" y="16363"/>
                    </a:cubicBezTo>
                    <a:cubicBezTo>
                      <a:pt x="14235" y="16194"/>
                      <a:pt x="13587" y="16117"/>
                      <a:pt x="12928" y="16117"/>
                    </a:cubicBezTo>
                    <a:cubicBezTo>
                      <a:pt x="10990" y="16117"/>
                      <a:pt x="8954" y="16783"/>
                      <a:pt x="7281" y="17734"/>
                    </a:cubicBezTo>
                    <a:cubicBezTo>
                      <a:pt x="3190" y="20058"/>
                      <a:pt x="820" y="23982"/>
                      <a:pt x="397" y="28610"/>
                    </a:cubicBezTo>
                    <a:cubicBezTo>
                      <a:pt x="0" y="32898"/>
                      <a:pt x="1244" y="37117"/>
                      <a:pt x="4201" y="40275"/>
                    </a:cubicBezTo>
                    <a:cubicBezTo>
                      <a:pt x="6999" y="43259"/>
                      <a:pt x="10912" y="44849"/>
                      <a:pt x="14958" y="45072"/>
                    </a:cubicBezTo>
                    <a:cubicBezTo>
                      <a:pt x="15268" y="45090"/>
                      <a:pt x="15575" y="45098"/>
                      <a:pt x="15880" y="45098"/>
                    </a:cubicBezTo>
                    <a:cubicBezTo>
                      <a:pt x="16205" y="45098"/>
                      <a:pt x="16528" y="45089"/>
                      <a:pt x="16849" y="45072"/>
                    </a:cubicBezTo>
                    <a:lnTo>
                      <a:pt x="16849" y="45072"/>
                    </a:lnTo>
                    <a:cubicBezTo>
                      <a:pt x="16676" y="45446"/>
                      <a:pt x="16531" y="45829"/>
                      <a:pt x="16403" y="46226"/>
                    </a:cubicBezTo>
                    <a:cubicBezTo>
                      <a:pt x="16234" y="46767"/>
                      <a:pt x="15957" y="47692"/>
                      <a:pt x="16330" y="48198"/>
                    </a:cubicBezTo>
                    <a:cubicBezTo>
                      <a:pt x="16372" y="48256"/>
                      <a:pt x="16435" y="48287"/>
                      <a:pt x="16497" y="48287"/>
                    </a:cubicBezTo>
                    <a:cubicBezTo>
                      <a:pt x="16571" y="48287"/>
                      <a:pt x="16642" y="48244"/>
                      <a:pt x="16672" y="48153"/>
                    </a:cubicBezTo>
                    <a:cubicBezTo>
                      <a:pt x="16845" y="47593"/>
                      <a:pt x="16772" y="46954"/>
                      <a:pt x="16931" y="46371"/>
                    </a:cubicBezTo>
                    <a:cubicBezTo>
                      <a:pt x="17027" y="46025"/>
                      <a:pt x="17150" y="45688"/>
                      <a:pt x="17282" y="45355"/>
                    </a:cubicBezTo>
                    <a:lnTo>
                      <a:pt x="17282" y="45355"/>
                    </a:lnTo>
                    <a:cubicBezTo>
                      <a:pt x="17160" y="45997"/>
                      <a:pt x="17100" y="46640"/>
                      <a:pt x="17177" y="47296"/>
                    </a:cubicBezTo>
                    <a:cubicBezTo>
                      <a:pt x="17234" y="47761"/>
                      <a:pt x="17430" y="48638"/>
                      <a:pt x="18012" y="48638"/>
                    </a:cubicBezTo>
                    <a:cubicBezTo>
                      <a:pt x="18041" y="48638"/>
                      <a:pt x="18071" y="48636"/>
                      <a:pt x="18102" y="48632"/>
                    </a:cubicBezTo>
                    <a:cubicBezTo>
                      <a:pt x="18180" y="48617"/>
                      <a:pt x="18216" y="48535"/>
                      <a:pt x="18226" y="48467"/>
                    </a:cubicBezTo>
                    <a:cubicBezTo>
                      <a:pt x="18253" y="48258"/>
                      <a:pt x="18161" y="48116"/>
                      <a:pt x="18062" y="47938"/>
                    </a:cubicBezTo>
                    <a:cubicBezTo>
                      <a:pt x="17888" y="47633"/>
                      <a:pt x="17843" y="47269"/>
                      <a:pt x="17811" y="46922"/>
                    </a:cubicBezTo>
                    <a:cubicBezTo>
                      <a:pt x="17770" y="46422"/>
                      <a:pt x="17797" y="45902"/>
                      <a:pt x="17860" y="45391"/>
                    </a:cubicBezTo>
                    <a:cubicBezTo>
                      <a:pt x="17952" y="45847"/>
                      <a:pt x="18161" y="46275"/>
                      <a:pt x="18390" y="46691"/>
                    </a:cubicBezTo>
                    <a:cubicBezTo>
                      <a:pt x="18708" y="47273"/>
                      <a:pt x="19086" y="48062"/>
                      <a:pt x="19616" y="48476"/>
                    </a:cubicBezTo>
                    <a:cubicBezTo>
                      <a:pt x="19656" y="48506"/>
                      <a:pt x="19703" y="48521"/>
                      <a:pt x="19747" y="48521"/>
                    </a:cubicBezTo>
                    <a:cubicBezTo>
                      <a:pt x="19839" y="48521"/>
                      <a:pt x="19922" y="48460"/>
                      <a:pt x="19925" y="48344"/>
                    </a:cubicBezTo>
                    <a:cubicBezTo>
                      <a:pt x="19944" y="47747"/>
                      <a:pt x="19483" y="47227"/>
                      <a:pt x="19173" y="46750"/>
                    </a:cubicBezTo>
                    <a:cubicBezTo>
                      <a:pt x="18795" y="46171"/>
                      <a:pt x="18499" y="45583"/>
                      <a:pt x="18339" y="44922"/>
                    </a:cubicBezTo>
                    <a:cubicBezTo>
                      <a:pt x="25357" y="43929"/>
                      <a:pt x="31398" y="38717"/>
                      <a:pt x="33384" y="31809"/>
                    </a:cubicBezTo>
                    <a:cubicBezTo>
                      <a:pt x="34614" y="27531"/>
                      <a:pt x="34086" y="22674"/>
                      <a:pt x="31470" y="19006"/>
                    </a:cubicBezTo>
                    <a:cubicBezTo>
                      <a:pt x="29722" y="16553"/>
                      <a:pt x="27005" y="15276"/>
                      <a:pt x="24137" y="15276"/>
                    </a:cubicBezTo>
                    <a:cubicBezTo>
                      <a:pt x="23351" y="15276"/>
                      <a:pt x="22553" y="15372"/>
                      <a:pt x="21761" y="15566"/>
                    </a:cubicBezTo>
                    <a:cubicBezTo>
                      <a:pt x="20472" y="15885"/>
                      <a:pt x="19273" y="16582"/>
                      <a:pt x="18549" y="17635"/>
                    </a:cubicBezTo>
                    <a:cubicBezTo>
                      <a:pt x="18430" y="16783"/>
                      <a:pt x="18257" y="15940"/>
                      <a:pt x="18116" y="15105"/>
                    </a:cubicBezTo>
                    <a:cubicBezTo>
                      <a:pt x="18107" y="15042"/>
                      <a:pt x="18093" y="14979"/>
                      <a:pt x="18079" y="14914"/>
                    </a:cubicBezTo>
                    <a:cubicBezTo>
                      <a:pt x="18107" y="14905"/>
                      <a:pt x="18129" y="14891"/>
                      <a:pt x="18139" y="14859"/>
                    </a:cubicBezTo>
                    <a:cubicBezTo>
                      <a:pt x="18171" y="14769"/>
                      <a:pt x="18198" y="14672"/>
                      <a:pt x="18230" y="14582"/>
                    </a:cubicBezTo>
                    <a:lnTo>
                      <a:pt x="18230" y="14577"/>
                    </a:lnTo>
                    <a:cubicBezTo>
                      <a:pt x="18996" y="13411"/>
                      <a:pt x="20198" y="12527"/>
                      <a:pt x="21242" y="11625"/>
                    </a:cubicBezTo>
                    <a:cubicBezTo>
                      <a:pt x="22404" y="10626"/>
                      <a:pt x="23355" y="9560"/>
                      <a:pt x="23967" y="8149"/>
                    </a:cubicBezTo>
                    <a:cubicBezTo>
                      <a:pt x="25028" y="5684"/>
                      <a:pt x="25033" y="2744"/>
                      <a:pt x="24326" y="183"/>
                    </a:cubicBezTo>
                    <a:cubicBezTo>
                      <a:pt x="24301" y="91"/>
                      <a:pt x="24208" y="0"/>
                      <a:pt x="24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89;p27">
                <a:extLst>
                  <a:ext uri="{FF2B5EF4-FFF2-40B4-BE49-F238E27FC236}">
                    <a16:creationId xmlns:a16="http://schemas.microsoft.com/office/drawing/2014/main" id="{F8E5AF95-09F3-3F8D-DDCA-1210C5C1FECE}"/>
                  </a:ext>
                </a:extLst>
              </p:cNvPr>
              <p:cNvSpPr/>
              <p:nvPr/>
            </p:nvSpPr>
            <p:spPr>
              <a:xfrm>
                <a:off x="1919176" y="1122661"/>
                <a:ext cx="60687" cy="112711"/>
              </a:xfrm>
              <a:custGeom>
                <a:avLst/>
                <a:gdLst/>
                <a:ahLst/>
                <a:cxnLst/>
                <a:rect l="l" t="t" r="r" b="b"/>
                <a:pathLst>
                  <a:path w="2613" h="4853" extrusionOk="0">
                    <a:moveTo>
                      <a:pt x="2420" y="1"/>
                    </a:moveTo>
                    <a:cubicBezTo>
                      <a:pt x="2412" y="1"/>
                      <a:pt x="2404" y="1"/>
                      <a:pt x="2395" y="3"/>
                    </a:cubicBezTo>
                    <a:cubicBezTo>
                      <a:pt x="1607" y="107"/>
                      <a:pt x="1197" y="977"/>
                      <a:pt x="933" y="1643"/>
                    </a:cubicBezTo>
                    <a:cubicBezTo>
                      <a:pt x="541" y="2636"/>
                      <a:pt x="258" y="3688"/>
                      <a:pt x="16" y="4727"/>
                    </a:cubicBezTo>
                    <a:cubicBezTo>
                      <a:pt x="0" y="4793"/>
                      <a:pt x="55" y="4852"/>
                      <a:pt x="113" y="4852"/>
                    </a:cubicBezTo>
                    <a:cubicBezTo>
                      <a:pt x="135" y="4852"/>
                      <a:pt x="157" y="4843"/>
                      <a:pt x="176" y="4823"/>
                    </a:cubicBezTo>
                    <a:cubicBezTo>
                      <a:pt x="1307" y="3534"/>
                      <a:pt x="891" y="1296"/>
                      <a:pt x="2486" y="321"/>
                    </a:cubicBezTo>
                    <a:cubicBezTo>
                      <a:pt x="2612" y="243"/>
                      <a:pt x="2581" y="1"/>
                      <a:pt x="24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290;p27">
                <a:extLst>
                  <a:ext uri="{FF2B5EF4-FFF2-40B4-BE49-F238E27FC236}">
                    <a16:creationId xmlns:a16="http://schemas.microsoft.com/office/drawing/2014/main" id="{E4D35450-2666-5BD8-CEF9-099716DA8ADB}"/>
                  </a:ext>
                </a:extLst>
              </p:cNvPr>
              <p:cNvSpPr/>
              <p:nvPr/>
            </p:nvSpPr>
            <p:spPr>
              <a:xfrm>
                <a:off x="1860835" y="1264124"/>
                <a:ext cx="17256" cy="108554"/>
              </a:xfrm>
              <a:custGeom>
                <a:avLst/>
                <a:gdLst/>
                <a:ahLst/>
                <a:cxnLst/>
                <a:rect l="l" t="t" r="r" b="b"/>
                <a:pathLst>
                  <a:path w="743" h="4674" extrusionOk="0">
                    <a:moveTo>
                      <a:pt x="572" y="0"/>
                    </a:moveTo>
                    <a:cubicBezTo>
                      <a:pt x="519" y="0"/>
                      <a:pt x="465" y="37"/>
                      <a:pt x="456" y="108"/>
                    </a:cubicBezTo>
                    <a:cubicBezTo>
                      <a:pt x="319" y="1520"/>
                      <a:pt x="0" y="3229"/>
                      <a:pt x="465" y="4595"/>
                    </a:cubicBezTo>
                    <a:cubicBezTo>
                      <a:pt x="483" y="4649"/>
                      <a:pt x="526" y="4674"/>
                      <a:pt x="569" y="4674"/>
                    </a:cubicBezTo>
                    <a:cubicBezTo>
                      <a:pt x="621" y="4674"/>
                      <a:pt x="674" y="4636"/>
                      <a:pt x="679" y="4568"/>
                    </a:cubicBezTo>
                    <a:cubicBezTo>
                      <a:pt x="724" y="3830"/>
                      <a:pt x="652" y="3083"/>
                      <a:pt x="669" y="2341"/>
                    </a:cubicBezTo>
                    <a:cubicBezTo>
                      <a:pt x="692" y="1594"/>
                      <a:pt x="743" y="856"/>
                      <a:pt x="683" y="108"/>
                    </a:cubicBezTo>
                    <a:cubicBezTo>
                      <a:pt x="676" y="36"/>
                      <a:pt x="625" y="0"/>
                      <a:pt x="5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291;p27">
                <a:extLst>
                  <a:ext uri="{FF2B5EF4-FFF2-40B4-BE49-F238E27FC236}">
                    <a16:creationId xmlns:a16="http://schemas.microsoft.com/office/drawing/2014/main" id="{813F939E-D271-3D40-AE14-233AB09100F8}"/>
                  </a:ext>
                </a:extLst>
              </p:cNvPr>
              <p:cNvSpPr/>
              <p:nvPr/>
            </p:nvSpPr>
            <p:spPr>
              <a:xfrm>
                <a:off x="1926422" y="1283633"/>
                <a:ext cx="18232" cy="83982"/>
              </a:xfrm>
              <a:custGeom>
                <a:avLst/>
                <a:gdLst/>
                <a:ahLst/>
                <a:cxnLst/>
                <a:rect l="l" t="t" r="r" b="b"/>
                <a:pathLst>
                  <a:path w="785" h="3616" extrusionOk="0">
                    <a:moveTo>
                      <a:pt x="508" y="1"/>
                    </a:moveTo>
                    <a:cubicBezTo>
                      <a:pt x="466" y="1"/>
                      <a:pt x="425" y="26"/>
                      <a:pt x="411" y="83"/>
                    </a:cubicBezTo>
                    <a:cubicBezTo>
                      <a:pt x="151" y="1131"/>
                      <a:pt x="1" y="2471"/>
                      <a:pt x="274" y="3524"/>
                    </a:cubicBezTo>
                    <a:cubicBezTo>
                      <a:pt x="290" y="3585"/>
                      <a:pt x="344" y="3615"/>
                      <a:pt x="399" y="3615"/>
                    </a:cubicBezTo>
                    <a:cubicBezTo>
                      <a:pt x="454" y="3615"/>
                      <a:pt x="509" y="3585"/>
                      <a:pt x="524" y="3524"/>
                    </a:cubicBezTo>
                    <a:cubicBezTo>
                      <a:pt x="785" y="2449"/>
                      <a:pt x="457" y="1250"/>
                      <a:pt x="625" y="142"/>
                    </a:cubicBezTo>
                    <a:cubicBezTo>
                      <a:pt x="639" y="58"/>
                      <a:pt x="572" y="1"/>
                      <a:pt x="5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292;p27">
                <a:extLst>
                  <a:ext uri="{FF2B5EF4-FFF2-40B4-BE49-F238E27FC236}">
                    <a16:creationId xmlns:a16="http://schemas.microsoft.com/office/drawing/2014/main" id="{E6AC4E1E-8514-AB18-4905-2FACD64B42A3}"/>
                  </a:ext>
                </a:extLst>
              </p:cNvPr>
              <p:cNvSpPr/>
              <p:nvPr/>
            </p:nvSpPr>
            <p:spPr>
              <a:xfrm>
                <a:off x="1971107" y="1203948"/>
                <a:ext cx="22644" cy="71440"/>
              </a:xfrm>
              <a:custGeom>
                <a:avLst/>
                <a:gdLst/>
                <a:ahLst/>
                <a:cxnLst/>
                <a:rect l="l" t="t" r="r" b="b"/>
                <a:pathLst>
                  <a:path w="975" h="3076" extrusionOk="0">
                    <a:moveTo>
                      <a:pt x="768" y="1"/>
                    </a:moveTo>
                    <a:cubicBezTo>
                      <a:pt x="697" y="1"/>
                      <a:pt x="625" y="37"/>
                      <a:pt x="592" y="120"/>
                    </a:cubicBezTo>
                    <a:cubicBezTo>
                      <a:pt x="264" y="949"/>
                      <a:pt x="0" y="2102"/>
                      <a:pt x="268" y="2976"/>
                    </a:cubicBezTo>
                    <a:cubicBezTo>
                      <a:pt x="289" y="3043"/>
                      <a:pt x="346" y="3076"/>
                      <a:pt x="403" y="3076"/>
                    </a:cubicBezTo>
                    <a:cubicBezTo>
                      <a:pt x="460" y="3076"/>
                      <a:pt x="517" y="3043"/>
                      <a:pt x="537" y="2976"/>
                    </a:cubicBezTo>
                    <a:cubicBezTo>
                      <a:pt x="661" y="2581"/>
                      <a:pt x="629" y="2162"/>
                      <a:pt x="646" y="1746"/>
                    </a:cubicBezTo>
                    <a:cubicBezTo>
                      <a:pt x="674" y="1227"/>
                      <a:pt x="783" y="713"/>
                      <a:pt x="934" y="215"/>
                    </a:cubicBezTo>
                    <a:cubicBezTo>
                      <a:pt x="974" y="82"/>
                      <a:pt x="874" y="1"/>
                      <a:pt x="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293;p27">
                <a:extLst>
                  <a:ext uri="{FF2B5EF4-FFF2-40B4-BE49-F238E27FC236}">
                    <a16:creationId xmlns:a16="http://schemas.microsoft.com/office/drawing/2014/main" id="{ADF42CC6-58AE-A61D-73A5-D81A464DF3A2}"/>
                  </a:ext>
                </a:extLst>
              </p:cNvPr>
              <p:cNvSpPr/>
              <p:nvPr/>
            </p:nvSpPr>
            <p:spPr>
              <a:xfrm>
                <a:off x="2001578" y="1381225"/>
                <a:ext cx="33328" cy="92598"/>
              </a:xfrm>
              <a:custGeom>
                <a:avLst/>
                <a:gdLst/>
                <a:ahLst/>
                <a:cxnLst/>
                <a:rect l="l" t="t" r="r" b="b"/>
                <a:pathLst>
                  <a:path w="1435" h="3987" extrusionOk="0">
                    <a:moveTo>
                      <a:pt x="192" y="1"/>
                    </a:moveTo>
                    <a:cubicBezTo>
                      <a:pt x="125" y="1"/>
                      <a:pt x="51" y="50"/>
                      <a:pt x="45" y="128"/>
                    </a:cubicBezTo>
                    <a:cubicBezTo>
                      <a:pt x="0" y="811"/>
                      <a:pt x="177" y="1422"/>
                      <a:pt x="405" y="2060"/>
                    </a:cubicBezTo>
                    <a:cubicBezTo>
                      <a:pt x="629" y="2680"/>
                      <a:pt x="815" y="3359"/>
                      <a:pt x="1153" y="3928"/>
                    </a:cubicBezTo>
                    <a:cubicBezTo>
                      <a:pt x="1178" y="3969"/>
                      <a:pt x="1216" y="3987"/>
                      <a:pt x="1253" y="3987"/>
                    </a:cubicBezTo>
                    <a:cubicBezTo>
                      <a:pt x="1314" y="3987"/>
                      <a:pt x="1375" y="3938"/>
                      <a:pt x="1380" y="3864"/>
                    </a:cubicBezTo>
                    <a:cubicBezTo>
                      <a:pt x="1435" y="3263"/>
                      <a:pt x="1162" y="2720"/>
                      <a:pt x="943" y="2174"/>
                    </a:cubicBezTo>
                    <a:cubicBezTo>
                      <a:pt x="670" y="1500"/>
                      <a:pt x="405" y="816"/>
                      <a:pt x="301" y="96"/>
                    </a:cubicBezTo>
                    <a:cubicBezTo>
                      <a:pt x="291" y="29"/>
                      <a:pt x="244" y="1"/>
                      <a:pt x="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294;p27">
                <a:extLst>
                  <a:ext uri="{FF2B5EF4-FFF2-40B4-BE49-F238E27FC236}">
                    <a16:creationId xmlns:a16="http://schemas.microsoft.com/office/drawing/2014/main" id="{7C80C1AD-C97F-F3C3-859B-7C96DC5DB5E2}"/>
                  </a:ext>
                </a:extLst>
              </p:cNvPr>
              <p:cNvSpPr/>
              <p:nvPr/>
            </p:nvSpPr>
            <p:spPr>
              <a:xfrm>
                <a:off x="1962212" y="1442074"/>
                <a:ext cx="40574" cy="81938"/>
              </a:xfrm>
              <a:custGeom>
                <a:avLst/>
                <a:gdLst/>
                <a:ahLst/>
                <a:cxnLst/>
                <a:rect l="l" t="t" r="r" b="b"/>
                <a:pathLst>
                  <a:path w="1747" h="3528" extrusionOk="0">
                    <a:moveTo>
                      <a:pt x="171" y="1"/>
                    </a:moveTo>
                    <a:cubicBezTo>
                      <a:pt x="94" y="1"/>
                      <a:pt x="20" y="52"/>
                      <a:pt x="18" y="159"/>
                    </a:cubicBezTo>
                    <a:cubicBezTo>
                      <a:pt x="0" y="784"/>
                      <a:pt x="232" y="1322"/>
                      <a:pt x="524" y="1864"/>
                    </a:cubicBezTo>
                    <a:cubicBezTo>
                      <a:pt x="820" y="2424"/>
                      <a:pt x="1134" y="3008"/>
                      <a:pt x="1549" y="3495"/>
                    </a:cubicBezTo>
                    <a:cubicBezTo>
                      <a:pt x="1569" y="3518"/>
                      <a:pt x="1596" y="3528"/>
                      <a:pt x="1624" y="3528"/>
                    </a:cubicBezTo>
                    <a:cubicBezTo>
                      <a:pt x="1685" y="3528"/>
                      <a:pt x="1747" y="3480"/>
                      <a:pt x="1740" y="3418"/>
                    </a:cubicBezTo>
                    <a:cubicBezTo>
                      <a:pt x="1658" y="2224"/>
                      <a:pt x="506" y="1372"/>
                      <a:pt x="350" y="159"/>
                    </a:cubicBezTo>
                    <a:cubicBezTo>
                      <a:pt x="336" y="55"/>
                      <a:pt x="252" y="1"/>
                      <a:pt x="1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295;p27">
                <a:extLst>
                  <a:ext uri="{FF2B5EF4-FFF2-40B4-BE49-F238E27FC236}">
                    <a16:creationId xmlns:a16="http://schemas.microsoft.com/office/drawing/2014/main" id="{A5CA9A6B-BEE9-B977-056E-631D3503BA66}"/>
                  </a:ext>
                </a:extLst>
              </p:cNvPr>
              <p:cNvSpPr/>
              <p:nvPr/>
            </p:nvSpPr>
            <p:spPr>
              <a:xfrm>
                <a:off x="1893628" y="1414111"/>
                <a:ext cx="36997" cy="88209"/>
              </a:xfrm>
              <a:custGeom>
                <a:avLst/>
                <a:gdLst/>
                <a:ahLst/>
                <a:cxnLst/>
                <a:rect l="l" t="t" r="r" b="b"/>
                <a:pathLst>
                  <a:path w="1593" h="3798" extrusionOk="0">
                    <a:moveTo>
                      <a:pt x="256" y="0"/>
                    </a:moveTo>
                    <a:cubicBezTo>
                      <a:pt x="174" y="0"/>
                      <a:pt x="89" y="55"/>
                      <a:pt x="77" y="160"/>
                    </a:cubicBezTo>
                    <a:cubicBezTo>
                      <a:pt x="1" y="862"/>
                      <a:pt x="132" y="1510"/>
                      <a:pt x="388" y="2166"/>
                    </a:cubicBezTo>
                    <a:cubicBezTo>
                      <a:pt x="607" y="2721"/>
                      <a:pt x="880" y="3414"/>
                      <a:pt x="1381" y="3775"/>
                    </a:cubicBezTo>
                    <a:cubicBezTo>
                      <a:pt x="1404" y="3791"/>
                      <a:pt x="1427" y="3798"/>
                      <a:pt x="1449" y="3798"/>
                    </a:cubicBezTo>
                    <a:cubicBezTo>
                      <a:pt x="1530" y="3798"/>
                      <a:pt x="1592" y="3702"/>
                      <a:pt x="1581" y="3619"/>
                    </a:cubicBezTo>
                    <a:cubicBezTo>
                      <a:pt x="1499" y="3109"/>
                      <a:pt x="1139" y="2654"/>
                      <a:pt x="916" y="2193"/>
                    </a:cubicBezTo>
                    <a:cubicBezTo>
                      <a:pt x="615" y="1560"/>
                      <a:pt x="401" y="867"/>
                      <a:pt x="411" y="160"/>
                    </a:cubicBezTo>
                    <a:cubicBezTo>
                      <a:pt x="411" y="52"/>
                      <a:pt x="335" y="0"/>
                      <a:pt x="2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296;p27">
                <a:extLst>
                  <a:ext uri="{FF2B5EF4-FFF2-40B4-BE49-F238E27FC236}">
                    <a16:creationId xmlns:a16="http://schemas.microsoft.com/office/drawing/2014/main" id="{B9BB8A01-8A94-8632-5B25-8F9971034FD5}"/>
                  </a:ext>
                </a:extLst>
              </p:cNvPr>
              <p:cNvSpPr/>
              <p:nvPr/>
            </p:nvSpPr>
            <p:spPr>
              <a:xfrm>
                <a:off x="1851661" y="1179214"/>
                <a:ext cx="26639" cy="64937"/>
              </a:xfrm>
              <a:custGeom>
                <a:avLst/>
                <a:gdLst/>
                <a:ahLst/>
                <a:cxnLst/>
                <a:rect l="l" t="t" r="r" b="b"/>
                <a:pathLst>
                  <a:path w="1147" h="2796" extrusionOk="0">
                    <a:moveTo>
                      <a:pt x="955" y="1"/>
                    </a:moveTo>
                    <a:cubicBezTo>
                      <a:pt x="907" y="1"/>
                      <a:pt x="862" y="22"/>
                      <a:pt x="837" y="73"/>
                    </a:cubicBezTo>
                    <a:cubicBezTo>
                      <a:pt x="450" y="857"/>
                      <a:pt x="48" y="1800"/>
                      <a:pt x="4" y="2680"/>
                    </a:cubicBezTo>
                    <a:cubicBezTo>
                      <a:pt x="0" y="2752"/>
                      <a:pt x="62" y="2795"/>
                      <a:pt x="123" y="2795"/>
                    </a:cubicBezTo>
                    <a:cubicBezTo>
                      <a:pt x="162" y="2795"/>
                      <a:pt x="201" y="2778"/>
                      <a:pt x="222" y="2739"/>
                    </a:cubicBezTo>
                    <a:cubicBezTo>
                      <a:pt x="645" y="1974"/>
                      <a:pt x="824" y="1017"/>
                      <a:pt x="1110" y="187"/>
                    </a:cubicBezTo>
                    <a:cubicBezTo>
                      <a:pt x="1146" y="82"/>
                      <a:pt x="1047" y="1"/>
                      <a:pt x="9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297;p27">
                <a:extLst>
                  <a:ext uri="{FF2B5EF4-FFF2-40B4-BE49-F238E27FC236}">
                    <a16:creationId xmlns:a16="http://schemas.microsoft.com/office/drawing/2014/main" id="{180F77DA-2F5C-1314-8F7A-E6E814766CAD}"/>
                  </a:ext>
                </a:extLst>
              </p:cNvPr>
              <p:cNvSpPr/>
              <p:nvPr/>
            </p:nvSpPr>
            <p:spPr>
              <a:xfrm>
                <a:off x="1982719" y="1592619"/>
                <a:ext cx="74134" cy="54788"/>
              </a:xfrm>
              <a:custGeom>
                <a:avLst/>
                <a:gdLst/>
                <a:ahLst/>
                <a:cxnLst/>
                <a:rect l="l" t="t" r="r" b="b"/>
                <a:pathLst>
                  <a:path w="3192" h="2359" extrusionOk="0">
                    <a:moveTo>
                      <a:pt x="269" y="1"/>
                    </a:moveTo>
                    <a:cubicBezTo>
                      <a:pt x="126" y="1"/>
                      <a:pt x="1" y="211"/>
                      <a:pt x="133" y="316"/>
                    </a:cubicBezTo>
                    <a:cubicBezTo>
                      <a:pt x="1008" y="999"/>
                      <a:pt x="1923" y="2021"/>
                      <a:pt x="3004" y="2353"/>
                    </a:cubicBezTo>
                    <a:cubicBezTo>
                      <a:pt x="3016" y="2357"/>
                      <a:pt x="3029" y="2359"/>
                      <a:pt x="3040" y="2359"/>
                    </a:cubicBezTo>
                    <a:cubicBezTo>
                      <a:pt x="3140" y="2359"/>
                      <a:pt x="3191" y="2230"/>
                      <a:pt x="3122" y="2152"/>
                    </a:cubicBezTo>
                    <a:cubicBezTo>
                      <a:pt x="2753" y="1747"/>
                      <a:pt x="2274" y="1455"/>
                      <a:pt x="1841" y="1127"/>
                    </a:cubicBezTo>
                    <a:cubicBezTo>
                      <a:pt x="1349" y="758"/>
                      <a:pt x="853" y="394"/>
                      <a:pt x="356" y="30"/>
                    </a:cubicBezTo>
                    <a:cubicBezTo>
                      <a:pt x="328" y="9"/>
                      <a:pt x="298" y="1"/>
                      <a:pt x="2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298;p27">
                <a:extLst>
                  <a:ext uri="{FF2B5EF4-FFF2-40B4-BE49-F238E27FC236}">
                    <a16:creationId xmlns:a16="http://schemas.microsoft.com/office/drawing/2014/main" id="{B58E5C96-0E5D-FEE5-F2AF-D17BDE208684}"/>
                  </a:ext>
                </a:extLst>
              </p:cNvPr>
              <p:cNvSpPr/>
              <p:nvPr/>
            </p:nvSpPr>
            <p:spPr>
              <a:xfrm>
                <a:off x="2071950" y="1589553"/>
                <a:ext cx="72067" cy="44337"/>
              </a:xfrm>
              <a:custGeom>
                <a:avLst/>
                <a:gdLst/>
                <a:ahLst/>
                <a:cxnLst/>
                <a:rect l="l" t="t" r="r" b="b"/>
                <a:pathLst>
                  <a:path w="3103" h="1909" extrusionOk="0">
                    <a:moveTo>
                      <a:pt x="291" y="0"/>
                    </a:moveTo>
                    <a:cubicBezTo>
                      <a:pt x="148" y="0"/>
                      <a:pt x="1" y="163"/>
                      <a:pt x="104" y="298"/>
                    </a:cubicBezTo>
                    <a:cubicBezTo>
                      <a:pt x="506" y="826"/>
                      <a:pt x="993" y="1300"/>
                      <a:pt x="1567" y="1633"/>
                    </a:cubicBezTo>
                    <a:cubicBezTo>
                      <a:pt x="1806" y="1773"/>
                      <a:pt x="2141" y="1909"/>
                      <a:pt x="2446" y="1909"/>
                    </a:cubicBezTo>
                    <a:cubicBezTo>
                      <a:pt x="2686" y="1909"/>
                      <a:pt x="2907" y="1825"/>
                      <a:pt x="3048" y="1592"/>
                    </a:cubicBezTo>
                    <a:cubicBezTo>
                      <a:pt x="3103" y="1497"/>
                      <a:pt x="3025" y="1400"/>
                      <a:pt x="2930" y="1392"/>
                    </a:cubicBezTo>
                    <a:cubicBezTo>
                      <a:pt x="2428" y="1333"/>
                      <a:pt x="2055" y="1310"/>
                      <a:pt x="1599" y="1041"/>
                    </a:cubicBezTo>
                    <a:cubicBezTo>
                      <a:pt x="1157" y="780"/>
                      <a:pt x="760" y="444"/>
                      <a:pt x="419" y="57"/>
                    </a:cubicBezTo>
                    <a:cubicBezTo>
                      <a:pt x="383" y="17"/>
                      <a:pt x="337" y="0"/>
                      <a:pt x="2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ộn: Ngang 2">
            <a:extLst>
              <a:ext uri="{FF2B5EF4-FFF2-40B4-BE49-F238E27FC236}">
                <a16:creationId xmlns:a16="http://schemas.microsoft.com/office/drawing/2014/main" id="{E0FF5FD8-BFCD-9E5C-5B3D-6EF32FBCA85C}"/>
              </a:ext>
            </a:extLst>
          </p:cNvPr>
          <p:cNvSpPr/>
          <p:nvPr/>
        </p:nvSpPr>
        <p:spPr>
          <a:xfrm>
            <a:off x="198120" y="91440"/>
            <a:ext cx="6309360" cy="693420"/>
          </a:xfrm>
          <a:prstGeom prst="horizontalScroll">
            <a:avLst/>
          </a:prstGeom>
          <a:noFill/>
          <a:ln>
            <a:solidFill>
              <a:schemeClr val="bg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b="0" i="0">
              <a:solidFill>
                <a:schemeClr val="bg1"/>
              </a:solidFill>
              <a:effectLst/>
              <a:latin typeface="Arial" panose="020B0604020202020204" pitchFamily="34" charset="0"/>
            </a:endParaRPr>
          </a:p>
          <a:p>
            <a:r>
              <a:rPr lang="en-US" b="0" i="0">
                <a:solidFill>
                  <a:schemeClr val="bg1"/>
                </a:solidFill>
                <a:effectLst/>
                <a:latin typeface="Arial" panose="020B0604020202020204" pitchFamily="34" charset="0"/>
              </a:rPr>
              <a:t>Related data (if exists) will also be displayed inside detail view. User can now click on the data to move to its own detail page</a:t>
            </a:r>
          </a:p>
          <a:p>
            <a:pPr algn="ctr"/>
            <a:endParaRPr lang="en-US"/>
          </a:p>
        </p:txBody>
      </p:sp>
      <p:pic>
        <p:nvPicPr>
          <p:cNvPr id="7" name="Hình ảnh 6" descr="Ảnh có chứa văn bản, ảnh chụp màn hình, phần mềm, Biểu tượng máy tính&#10;&#10;Mô tả được tạo tự động">
            <a:extLst>
              <a:ext uri="{FF2B5EF4-FFF2-40B4-BE49-F238E27FC236}">
                <a16:creationId xmlns:a16="http://schemas.microsoft.com/office/drawing/2014/main" id="{E036EF9E-1843-B65E-8424-E3FDE30F0329}"/>
              </a:ext>
            </a:extLst>
          </p:cNvPr>
          <p:cNvPicPr>
            <a:picLocks noChangeAspect="1"/>
          </p:cNvPicPr>
          <p:nvPr/>
        </p:nvPicPr>
        <p:blipFill>
          <a:blip r:embed="rId2"/>
          <a:stretch>
            <a:fillRect/>
          </a:stretch>
        </p:blipFill>
        <p:spPr>
          <a:xfrm>
            <a:off x="1554478" y="907253"/>
            <a:ext cx="7246615" cy="4076221"/>
          </a:xfrm>
          <a:prstGeom prst="rect">
            <a:avLst/>
          </a:prstGeom>
        </p:spPr>
      </p:pic>
    </p:spTree>
    <p:extLst>
      <p:ext uri="{BB962C8B-B14F-4D97-AF65-F5344CB8AC3E}">
        <p14:creationId xmlns:p14="http://schemas.microsoft.com/office/powerpoint/2010/main" val="1515753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4" fill="hold" nodeType="withEffect">
                                  <p:stCondLst>
                                    <p:cond delay="50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ppt_x"/>
                                          </p:val>
                                        </p:tav>
                                        <p:tav tm="100000">
                                          <p:val>
                                            <p:strVal val="#ppt_x"/>
                                          </p:val>
                                        </p:tav>
                                      </p:tavLst>
                                    </p:anim>
                                    <p:anim calcmode="lin" valueType="num">
                                      <p:cBhvr additive="base">
                                        <p:cTn id="1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ộn: Ngang 2">
            <a:extLst>
              <a:ext uri="{FF2B5EF4-FFF2-40B4-BE49-F238E27FC236}">
                <a16:creationId xmlns:a16="http://schemas.microsoft.com/office/drawing/2014/main" id="{E0FF5FD8-BFCD-9E5C-5B3D-6EF32FBCA85C}"/>
              </a:ext>
            </a:extLst>
          </p:cNvPr>
          <p:cNvSpPr/>
          <p:nvPr/>
        </p:nvSpPr>
        <p:spPr>
          <a:xfrm>
            <a:off x="198120" y="91440"/>
            <a:ext cx="7787640" cy="693420"/>
          </a:xfrm>
          <a:prstGeom prst="horizontalScroll">
            <a:avLst/>
          </a:prstGeom>
          <a:noFill/>
          <a:ln>
            <a:solidFill>
              <a:schemeClr val="bg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b="0" i="0">
              <a:solidFill>
                <a:schemeClr val="bg1"/>
              </a:solidFill>
              <a:effectLst/>
              <a:latin typeface="Arial" panose="020B0604020202020204" pitchFamily="34" charset="0"/>
            </a:endParaRPr>
          </a:p>
          <a:p>
            <a:r>
              <a:rPr lang="en-US" b="0" i="0">
                <a:solidFill>
                  <a:schemeClr val="bg1"/>
                </a:solidFill>
                <a:effectLst/>
                <a:latin typeface="Arial" panose="020B0604020202020204" pitchFamily="34" charset="0"/>
              </a:rPr>
              <a:t>Finally, to search a desired data, user can go to that page and enter the name to the search box. Search functions will search the list by keywords and id to return all related to the screen</a:t>
            </a:r>
          </a:p>
          <a:p>
            <a:pPr algn="ctr"/>
            <a:endParaRPr lang="en-US"/>
          </a:p>
        </p:txBody>
      </p:sp>
      <p:pic>
        <p:nvPicPr>
          <p:cNvPr id="4" name="Hình ảnh 3" descr="Ảnh có chứa văn bản, ảnh chụp màn hình, phần mềm, Biểu tượng máy tính&#10;&#10;Mô tả được tạo tự động">
            <a:extLst>
              <a:ext uri="{FF2B5EF4-FFF2-40B4-BE49-F238E27FC236}">
                <a16:creationId xmlns:a16="http://schemas.microsoft.com/office/drawing/2014/main" id="{C127EF78-4EE4-D79A-BABC-5371FFC0F025}"/>
              </a:ext>
            </a:extLst>
          </p:cNvPr>
          <p:cNvPicPr>
            <a:picLocks noChangeAspect="1"/>
          </p:cNvPicPr>
          <p:nvPr/>
        </p:nvPicPr>
        <p:blipFill>
          <a:blip r:embed="rId2"/>
          <a:stretch>
            <a:fillRect/>
          </a:stretch>
        </p:blipFill>
        <p:spPr>
          <a:xfrm>
            <a:off x="1554477" y="907253"/>
            <a:ext cx="7246615" cy="4076220"/>
          </a:xfrm>
          <a:prstGeom prst="rect">
            <a:avLst/>
          </a:prstGeom>
        </p:spPr>
      </p:pic>
    </p:spTree>
    <p:extLst>
      <p:ext uri="{BB962C8B-B14F-4D97-AF65-F5344CB8AC3E}">
        <p14:creationId xmlns:p14="http://schemas.microsoft.com/office/powerpoint/2010/main" val="14250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4" fill="hold" nodeType="withEffect">
                                  <p:stCondLst>
                                    <p:cond delay="50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ppt_x"/>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28"/>
        <p:cNvGrpSpPr/>
        <p:nvPr/>
      </p:nvGrpSpPr>
      <p:grpSpPr>
        <a:xfrm>
          <a:off x="0" y="0"/>
          <a:ext cx="0" cy="0"/>
          <a:chOff x="0" y="0"/>
          <a:chExt cx="0" cy="0"/>
        </a:xfrm>
      </p:grpSpPr>
      <p:sp>
        <p:nvSpPr>
          <p:cNvPr id="2329" name="Google Shape;2329;p56"/>
          <p:cNvSpPr txBox="1">
            <a:spLocks noGrp="1"/>
          </p:cNvSpPr>
          <p:nvPr>
            <p:ph type="title"/>
          </p:nvPr>
        </p:nvSpPr>
        <p:spPr>
          <a:xfrm flipH="1">
            <a:off x="2770740" y="1602733"/>
            <a:ext cx="3715200" cy="1018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8000" b="1"/>
              <a:t>THANKS!</a:t>
            </a:r>
            <a:endParaRPr sz="8000" b="1"/>
          </a:p>
        </p:txBody>
      </p:sp>
      <p:sp>
        <p:nvSpPr>
          <p:cNvPr id="2330" name="Google Shape;2330;p56"/>
          <p:cNvSpPr txBox="1">
            <a:spLocks noGrp="1"/>
          </p:cNvSpPr>
          <p:nvPr>
            <p:ph type="subTitle" idx="1"/>
          </p:nvPr>
        </p:nvSpPr>
        <p:spPr>
          <a:xfrm flipH="1">
            <a:off x="2536140" y="3058324"/>
            <a:ext cx="3949800" cy="467655"/>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Do you have any questions?</a:t>
            </a:r>
            <a:endParaRPr/>
          </a:p>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None/>
            </a:pPr>
            <a:endParaRPr/>
          </a:p>
        </p:txBody>
      </p:sp>
      <p:grpSp>
        <p:nvGrpSpPr>
          <p:cNvPr id="2331" name="Google Shape;2331;p56"/>
          <p:cNvGrpSpPr/>
          <p:nvPr/>
        </p:nvGrpSpPr>
        <p:grpSpPr>
          <a:xfrm rot="-405096">
            <a:off x="1495315" y="856978"/>
            <a:ext cx="431383" cy="216310"/>
            <a:chOff x="2724150" y="1796250"/>
            <a:chExt cx="1630723" cy="817701"/>
          </a:xfrm>
        </p:grpSpPr>
        <p:sp>
          <p:nvSpPr>
            <p:cNvPr id="2332" name="Google Shape;2332;p56"/>
            <p:cNvSpPr/>
            <p:nvPr/>
          </p:nvSpPr>
          <p:spPr>
            <a:xfrm>
              <a:off x="2724150" y="2101477"/>
              <a:ext cx="200916" cy="506694"/>
            </a:xfrm>
            <a:custGeom>
              <a:avLst/>
              <a:gdLst/>
              <a:ahLst/>
              <a:cxnLst/>
              <a:rect l="l" t="t" r="r" b="b"/>
              <a:pathLst>
                <a:path w="730" h="1841" extrusionOk="0">
                  <a:moveTo>
                    <a:pt x="50" y="1"/>
                  </a:moveTo>
                  <a:cubicBezTo>
                    <a:pt x="26" y="1"/>
                    <a:pt x="1" y="21"/>
                    <a:pt x="9" y="52"/>
                  </a:cubicBezTo>
                  <a:cubicBezTo>
                    <a:pt x="151" y="672"/>
                    <a:pt x="373" y="1244"/>
                    <a:pt x="644" y="1819"/>
                  </a:cubicBezTo>
                  <a:cubicBezTo>
                    <a:pt x="650" y="1834"/>
                    <a:pt x="662" y="1841"/>
                    <a:pt x="674" y="1841"/>
                  </a:cubicBezTo>
                  <a:cubicBezTo>
                    <a:pt x="700" y="1841"/>
                    <a:pt x="729" y="1811"/>
                    <a:pt x="713" y="1778"/>
                  </a:cubicBezTo>
                  <a:cubicBezTo>
                    <a:pt x="446" y="1205"/>
                    <a:pt x="228" y="644"/>
                    <a:pt x="89" y="31"/>
                  </a:cubicBezTo>
                  <a:cubicBezTo>
                    <a:pt x="83" y="10"/>
                    <a:pt x="67" y="1"/>
                    <a:pt x="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6"/>
            <p:cNvSpPr/>
            <p:nvPr/>
          </p:nvSpPr>
          <p:spPr>
            <a:xfrm>
              <a:off x="2899745" y="1796800"/>
              <a:ext cx="188531" cy="817150"/>
            </a:xfrm>
            <a:custGeom>
              <a:avLst/>
              <a:gdLst/>
              <a:ahLst/>
              <a:cxnLst/>
              <a:rect l="l" t="t" r="r" b="b"/>
              <a:pathLst>
                <a:path w="685" h="2969" extrusionOk="0">
                  <a:moveTo>
                    <a:pt x="632" y="1"/>
                  </a:moveTo>
                  <a:cubicBezTo>
                    <a:pt x="617" y="1"/>
                    <a:pt x="602" y="9"/>
                    <a:pt x="598" y="30"/>
                  </a:cubicBezTo>
                  <a:cubicBezTo>
                    <a:pt x="459" y="1003"/>
                    <a:pt x="262" y="1967"/>
                    <a:pt x="9" y="2915"/>
                  </a:cubicBezTo>
                  <a:cubicBezTo>
                    <a:pt x="0" y="2947"/>
                    <a:pt x="27" y="2969"/>
                    <a:pt x="52" y="2969"/>
                  </a:cubicBezTo>
                  <a:cubicBezTo>
                    <a:pt x="68" y="2969"/>
                    <a:pt x="83" y="2960"/>
                    <a:pt x="89" y="2940"/>
                  </a:cubicBezTo>
                  <a:cubicBezTo>
                    <a:pt x="345" y="1987"/>
                    <a:pt x="539" y="1028"/>
                    <a:pt x="681" y="54"/>
                  </a:cubicBezTo>
                  <a:cubicBezTo>
                    <a:pt x="685" y="22"/>
                    <a:pt x="657" y="1"/>
                    <a:pt x="6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6"/>
            <p:cNvSpPr/>
            <p:nvPr/>
          </p:nvSpPr>
          <p:spPr>
            <a:xfrm>
              <a:off x="3061304" y="1796250"/>
              <a:ext cx="1293569" cy="46238"/>
            </a:xfrm>
            <a:custGeom>
              <a:avLst/>
              <a:gdLst/>
              <a:ahLst/>
              <a:cxnLst/>
              <a:rect l="l" t="t" r="r" b="b"/>
              <a:pathLst>
                <a:path w="4700" h="168" extrusionOk="0">
                  <a:moveTo>
                    <a:pt x="49" y="0"/>
                  </a:moveTo>
                  <a:cubicBezTo>
                    <a:pt x="1" y="0"/>
                    <a:pt x="2" y="80"/>
                    <a:pt x="52" y="83"/>
                  </a:cubicBezTo>
                  <a:cubicBezTo>
                    <a:pt x="796" y="141"/>
                    <a:pt x="1544" y="168"/>
                    <a:pt x="2293" y="168"/>
                  </a:cubicBezTo>
                  <a:cubicBezTo>
                    <a:pt x="3078" y="168"/>
                    <a:pt x="3863" y="138"/>
                    <a:pt x="4643" y="83"/>
                  </a:cubicBezTo>
                  <a:cubicBezTo>
                    <a:pt x="4698" y="80"/>
                    <a:pt x="4699" y="0"/>
                    <a:pt x="4647" y="0"/>
                  </a:cubicBezTo>
                  <a:cubicBezTo>
                    <a:pt x="4646" y="0"/>
                    <a:pt x="4644" y="0"/>
                    <a:pt x="4643" y="0"/>
                  </a:cubicBezTo>
                  <a:cubicBezTo>
                    <a:pt x="3863" y="55"/>
                    <a:pt x="3078" y="85"/>
                    <a:pt x="2293" y="85"/>
                  </a:cubicBezTo>
                  <a:cubicBezTo>
                    <a:pt x="1544" y="85"/>
                    <a:pt x="796" y="58"/>
                    <a:pt x="52" y="0"/>
                  </a:cubicBezTo>
                  <a:cubicBezTo>
                    <a:pt x="51" y="0"/>
                    <a:pt x="50" y="0"/>
                    <a:pt x="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6"/>
            <p:cNvSpPr/>
            <p:nvPr/>
          </p:nvSpPr>
          <p:spPr>
            <a:xfrm>
              <a:off x="3348367" y="2069000"/>
              <a:ext cx="53669" cy="487978"/>
            </a:xfrm>
            <a:custGeom>
              <a:avLst/>
              <a:gdLst/>
              <a:ahLst/>
              <a:cxnLst/>
              <a:rect l="l" t="t" r="r" b="b"/>
              <a:pathLst>
                <a:path w="195" h="1773" extrusionOk="0">
                  <a:moveTo>
                    <a:pt x="70" y="1"/>
                  </a:moveTo>
                  <a:cubicBezTo>
                    <a:pt x="12" y="1"/>
                    <a:pt x="4" y="138"/>
                    <a:pt x="4" y="839"/>
                  </a:cubicBezTo>
                  <a:cubicBezTo>
                    <a:pt x="1" y="1448"/>
                    <a:pt x="11" y="1691"/>
                    <a:pt x="42" y="1747"/>
                  </a:cubicBezTo>
                  <a:cubicBezTo>
                    <a:pt x="52" y="1764"/>
                    <a:pt x="65" y="1773"/>
                    <a:pt x="82" y="1773"/>
                  </a:cubicBezTo>
                  <a:cubicBezTo>
                    <a:pt x="96" y="1773"/>
                    <a:pt x="112" y="1767"/>
                    <a:pt x="132" y="1757"/>
                  </a:cubicBezTo>
                  <a:cubicBezTo>
                    <a:pt x="188" y="1736"/>
                    <a:pt x="194" y="1691"/>
                    <a:pt x="184" y="1483"/>
                  </a:cubicBezTo>
                  <a:cubicBezTo>
                    <a:pt x="164" y="1002"/>
                    <a:pt x="156" y="714"/>
                    <a:pt x="156" y="416"/>
                  </a:cubicBezTo>
                  <a:cubicBezTo>
                    <a:pt x="156" y="73"/>
                    <a:pt x="146" y="21"/>
                    <a:pt x="87" y="4"/>
                  </a:cubicBezTo>
                  <a:cubicBezTo>
                    <a:pt x="81" y="2"/>
                    <a:pt x="75" y="1"/>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6"/>
            <p:cNvSpPr/>
            <p:nvPr/>
          </p:nvSpPr>
          <p:spPr>
            <a:xfrm>
              <a:off x="3492311" y="2058542"/>
              <a:ext cx="243301" cy="502290"/>
            </a:xfrm>
            <a:custGeom>
              <a:avLst/>
              <a:gdLst/>
              <a:ahLst/>
              <a:cxnLst/>
              <a:rect l="l" t="t" r="r" b="b"/>
              <a:pathLst>
                <a:path w="884" h="1825" extrusionOk="0">
                  <a:moveTo>
                    <a:pt x="519" y="1"/>
                  </a:moveTo>
                  <a:cubicBezTo>
                    <a:pt x="506" y="1"/>
                    <a:pt x="491" y="2"/>
                    <a:pt x="472" y="4"/>
                  </a:cubicBezTo>
                  <a:cubicBezTo>
                    <a:pt x="295" y="21"/>
                    <a:pt x="208" y="125"/>
                    <a:pt x="198" y="336"/>
                  </a:cubicBezTo>
                  <a:cubicBezTo>
                    <a:pt x="187" y="483"/>
                    <a:pt x="213" y="565"/>
                    <a:pt x="266" y="565"/>
                  </a:cubicBezTo>
                  <a:cubicBezTo>
                    <a:pt x="277" y="565"/>
                    <a:pt x="289" y="562"/>
                    <a:pt x="302" y="555"/>
                  </a:cubicBezTo>
                  <a:cubicBezTo>
                    <a:pt x="322" y="544"/>
                    <a:pt x="333" y="530"/>
                    <a:pt x="333" y="513"/>
                  </a:cubicBezTo>
                  <a:cubicBezTo>
                    <a:pt x="330" y="499"/>
                    <a:pt x="327" y="447"/>
                    <a:pt x="327" y="395"/>
                  </a:cubicBezTo>
                  <a:cubicBezTo>
                    <a:pt x="322" y="322"/>
                    <a:pt x="330" y="295"/>
                    <a:pt x="354" y="243"/>
                  </a:cubicBezTo>
                  <a:cubicBezTo>
                    <a:pt x="378" y="191"/>
                    <a:pt x="396" y="176"/>
                    <a:pt x="437" y="163"/>
                  </a:cubicBezTo>
                  <a:cubicBezTo>
                    <a:pt x="458" y="156"/>
                    <a:pt x="479" y="152"/>
                    <a:pt x="498" y="152"/>
                  </a:cubicBezTo>
                  <a:cubicBezTo>
                    <a:pt x="582" y="152"/>
                    <a:pt x="654" y="213"/>
                    <a:pt x="676" y="309"/>
                  </a:cubicBezTo>
                  <a:cubicBezTo>
                    <a:pt x="711" y="468"/>
                    <a:pt x="683" y="576"/>
                    <a:pt x="527" y="877"/>
                  </a:cubicBezTo>
                  <a:cubicBezTo>
                    <a:pt x="402" y="1133"/>
                    <a:pt x="288" y="1327"/>
                    <a:pt x="139" y="1556"/>
                  </a:cubicBezTo>
                  <a:cubicBezTo>
                    <a:pt x="28" y="1729"/>
                    <a:pt x="1" y="1788"/>
                    <a:pt x="28" y="1815"/>
                  </a:cubicBezTo>
                  <a:cubicBezTo>
                    <a:pt x="33" y="1821"/>
                    <a:pt x="52" y="1824"/>
                    <a:pt x="76" y="1824"/>
                  </a:cubicBezTo>
                  <a:cubicBezTo>
                    <a:pt x="110" y="1824"/>
                    <a:pt x="153" y="1819"/>
                    <a:pt x="181" y="1809"/>
                  </a:cubicBezTo>
                  <a:cubicBezTo>
                    <a:pt x="243" y="1792"/>
                    <a:pt x="356" y="1782"/>
                    <a:pt x="473" y="1782"/>
                  </a:cubicBezTo>
                  <a:cubicBezTo>
                    <a:pt x="524" y="1782"/>
                    <a:pt x="576" y="1784"/>
                    <a:pt x="624" y="1788"/>
                  </a:cubicBezTo>
                  <a:cubicBezTo>
                    <a:pt x="679" y="1793"/>
                    <a:pt x="721" y="1795"/>
                    <a:pt x="754" y="1795"/>
                  </a:cubicBezTo>
                  <a:cubicBezTo>
                    <a:pt x="825" y="1795"/>
                    <a:pt x="852" y="1784"/>
                    <a:pt x="863" y="1761"/>
                  </a:cubicBezTo>
                  <a:cubicBezTo>
                    <a:pt x="884" y="1726"/>
                    <a:pt x="842" y="1684"/>
                    <a:pt x="766" y="1657"/>
                  </a:cubicBezTo>
                  <a:cubicBezTo>
                    <a:pt x="716" y="1639"/>
                    <a:pt x="597" y="1629"/>
                    <a:pt x="488" y="1629"/>
                  </a:cubicBezTo>
                  <a:cubicBezTo>
                    <a:pt x="439" y="1629"/>
                    <a:pt x="392" y="1631"/>
                    <a:pt x="354" y="1636"/>
                  </a:cubicBezTo>
                  <a:cubicBezTo>
                    <a:pt x="306" y="1643"/>
                    <a:pt x="260" y="1646"/>
                    <a:pt x="257" y="1646"/>
                  </a:cubicBezTo>
                  <a:cubicBezTo>
                    <a:pt x="257" y="1643"/>
                    <a:pt x="281" y="1604"/>
                    <a:pt x="399" y="1421"/>
                  </a:cubicBezTo>
                  <a:cubicBezTo>
                    <a:pt x="482" y="1292"/>
                    <a:pt x="725" y="811"/>
                    <a:pt x="784" y="662"/>
                  </a:cubicBezTo>
                  <a:cubicBezTo>
                    <a:pt x="829" y="558"/>
                    <a:pt x="832" y="544"/>
                    <a:pt x="832" y="416"/>
                  </a:cubicBezTo>
                  <a:cubicBezTo>
                    <a:pt x="832" y="339"/>
                    <a:pt x="821" y="256"/>
                    <a:pt x="815" y="226"/>
                  </a:cubicBezTo>
                  <a:cubicBezTo>
                    <a:pt x="794" y="152"/>
                    <a:pt x="725" y="83"/>
                    <a:pt x="631" y="35"/>
                  </a:cubicBezTo>
                  <a:cubicBezTo>
                    <a:pt x="580" y="9"/>
                    <a:pt x="557" y="1"/>
                    <a:pt x="5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6"/>
            <p:cNvSpPr/>
            <p:nvPr/>
          </p:nvSpPr>
          <p:spPr>
            <a:xfrm>
              <a:off x="3806896" y="2060193"/>
              <a:ext cx="287338" cy="510822"/>
            </a:xfrm>
            <a:custGeom>
              <a:avLst/>
              <a:gdLst/>
              <a:ahLst/>
              <a:cxnLst/>
              <a:rect l="l" t="t" r="r" b="b"/>
              <a:pathLst>
                <a:path w="1044" h="1856" extrusionOk="0">
                  <a:moveTo>
                    <a:pt x="673" y="0"/>
                  </a:moveTo>
                  <a:cubicBezTo>
                    <a:pt x="607" y="0"/>
                    <a:pt x="522" y="4"/>
                    <a:pt x="420" y="12"/>
                  </a:cubicBezTo>
                  <a:cubicBezTo>
                    <a:pt x="230" y="22"/>
                    <a:pt x="191" y="36"/>
                    <a:pt x="191" y="87"/>
                  </a:cubicBezTo>
                  <a:cubicBezTo>
                    <a:pt x="191" y="116"/>
                    <a:pt x="202" y="126"/>
                    <a:pt x="244" y="143"/>
                  </a:cubicBezTo>
                  <a:cubicBezTo>
                    <a:pt x="281" y="160"/>
                    <a:pt x="324" y="168"/>
                    <a:pt x="392" y="168"/>
                  </a:cubicBezTo>
                  <a:cubicBezTo>
                    <a:pt x="437" y="168"/>
                    <a:pt x="493" y="164"/>
                    <a:pt x="566" y="157"/>
                  </a:cubicBezTo>
                  <a:cubicBezTo>
                    <a:pt x="618" y="149"/>
                    <a:pt x="670" y="145"/>
                    <a:pt x="699" y="145"/>
                  </a:cubicBezTo>
                  <a:cubicBezTo>
                    <a:pt x="708" y="145"/>
                    <a:pt x="715" y="146"/>
                    <a:pt x="718" y="146"/>
                  </a:cubicBezTo>
                  <a:cubicBezTo>
                    <a:pt x="764" y="157"/>
                    <a:pt x="756" y="202"/>
                    <a:pt x="708" y="274"/>
                  </a:cubicBezTo>
                  <a:cubicBezTo>
                    <a:pt x="684" y="306"/>
                    <a:pt x="639" y="372"/>
                    <a:pt x="607" y="424"/>
                  </a:cubicBezTo>
                  <a:cubicBezTo>
                    <a:pt x="572" y="469"/>
                    <a:pt x="503" y="565"/>
                    <a:pt x="448" y="639"/>
                  </a:cubicBezTo>
                  <a:cubicBezTo>
                    <a:pt x="351" y="767"/>
                    <a:pt x="334" y="815"/>
                    <a:pt x="375" y="836"/>
                  </a:cubicBezTo>
                  <a:cubicBezTo>
                    <a:pt x="385" y="843"/>
                    <a:pt x="455" y="850"/>
                    <a:pt x="527" y="853"/>
                  </a:cubicBezTo>
                  <a:cubicBezTo>
                    <a:pt x="680" y="861"/>
                    <a:pt x="743" y="881"/>
                    <a:pt x="794" y="933"/>
                  </a:cubicBezTo>
                  <a:cubicBezTo>
                    <a:pt x="853" y="995"/>
                    <a:pt x="877" y="1082"/>
                    <a:pt x="877" y="1235"/>
                  </a:cubicBezTo>
                  <a:cubicBezTo>
                    <a:pt x="877" y="1394"/>
                    <a:pt x="857" y="1449"/>
                    <a:pt x="756" y="1557"/>
                  </a:cubicBezTo>
                  <a:cubicBezTo>
                    <a:pt x="676" y="1643"/>
                    <a:pt x="580" y="1696"/>
                    <a:pt x="486" y="1702"/>
                  </a:cubicBezTo>
                  <a:cubicBezTo>
                    <a:pt x="469" y="1704"/>
                    <a:pt x="456" y="1705"/>
                    <a:pt x="444" y="1705"/>
                  </a:cubicBezTo>
                  <a:cubicBezTo>
                    <a:pt x="412" y="1705"/>
                    <a:pt x="390" y="1698"/>
                    <a:pt x="348" y="1678"/>
                  </a:cubicBezTo>
                  <a:cubicBezTo>
                    <a:pt x="260" y="1633"/>
                    <a:pt x="212" y="1574"/>
                    <a:pt x="177" y="1470"/>
                  </a:cubicBezTo>
                  <a:cubicBezTo>
                    <a:pt x="150" y="1390"/>
                    <a:pt x="108" y="1331"/>
                    <a:pt x="77" y="1331"/>
                  </a:cubicBezTo>
                  <a:cubicBezTo>
                    <a:pt x="67" y="1331"/>
                    <a:pt x="49" y="1342"/>
                    <a:pt x="36" y="1352"/>
                  </a:cubicBezTo>
                  <a:cubicBezTo>
                    <a:pt x="1" y="1376"/>
                    <a:pt x="4" y="1484"/>
                    <a:pt x="43" y="1560"/>
                  </a:cubicBezTo>
                  <a:cubicBezTo>
                    <a:pt x="102" y="1681"/>
                    <a:pt x="257" y="1813"/>
                    <a:pt x="385" y="1844"/>
                  </a:cubicBezTo>
                  <a:cubicBezTo>
                    <a:pt x="418" y="1852"/>
                    <a:pt x="451" y="1856"/>
                    <a:pt x="484" y="1856"/>
                  </a:cubicBezTo>
                  <a:cubicBezTo>
                    <a:pt x="679" y="1856"/>
                    <a:pt x="874" y="1729"/>
                    <a:pt x="975" y="1522"/>
                  </a:cubicBezTo>
                  <a:cubicBezTo>
                    <a:pt x="1026" y="1422"/>
                    <a:pt x="1026" y="1415"/>
                    <a:pt x="1034" y="1276"/>
                  </a:cubicBezTo>
                  <a:cubicBezTo>
                    <a:pt x="1044" y="933"/>
                    <a:pt x="933" y="749"/>
                    <a:pt x="676" y="690"/>
                  </a:cubicBezTo>
                  <a:cubicBezTo>
                    <a:pt x="642" y="684"/>
                    <a:pt x="614" y="669"/>
                    <a:pt x="614" y="666"/>
                  </a:cubicBezTo>
                  <a:cubicBezTo>
                    <a:pt x="614" y="663"/>
                    <a:pt x="670" y="586"/>
                    <a:pt x="735" y="496"/>
                  </a:cubicBezTo>
                  <a:cubicBezTo>
                    <a:pt x="805" y="410"/>
                    <a:pt x="871" y="313"/>
                    <a:pt x="881" y="285"/>
                  </a:cubicBezTo>
                  <a:cubicBezTo>
                    <a:pt x="922" y="185"/>
                    <a:pt x="898" y="53"/>
                    <a:pt x="833" y="18"/>
                  </a:cubicBezTo>
                  <a:cubicBezTo>
                    <a:pt x="813" y="7"/>
                    <a:pt x="759" y="0"/>
                    <a:pt x="6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8" name="Google Shape;2338;p56"/>
          <p:cNvGrpSpPr/>
          <p:nvPr/>
        </p:nvGrpSpPr>
        <p:grpSpPr>
          <a:xfrm>
            <a:off x="8125463" y="4298775"/>
            <a:ext cx="261775" cy="114725"/>
            <a:chOff x="8125463" y="4298775"/>
            <a:chExt cx="261775" cy="114725"/>
          </a:xfrm>
        </p:grpSpPr>
        <p:sp>
          <p:nvSpPr>
            <p:cNvPr id="2339" name="Google Shape;2339;p56"/>
            <p:cNvSpPr/>
            <p:nvPr/>
          </p:nvSpPr>
          <p:spPr>
            <a:xfrm>
              <a:off x="8221688" y="4322700"/>
              <a:ext cx="66650" cy="80400"/>
            </a:xfrm>
            <a:custGeom>
              <a:avLst/>
              <a:gdLst/>
              <a:ahLst/>
              <a:cxnLst/>
              <a:rect l="l" t="t" r="r" b="b"/>
              <a:pathLst>
                <a:path w="2666" h="3216" extrusionOk="0">
                  <a:moveTo>
                    <a:pt x="2526" y="2703"/>
                  </a:moveTo>
                  <a:cubicBezTo>
                    <a:pt x="2492" y="2668"/>
                    <a:pt x="2443" y="2640"/>
                    <a:pt x="2412" y="2606"/>
                  </a:cubicBezTo>
                  <a:cubicBezTo>
                    <a:pt x="2128" y="2298"/>
                    <a:pt x="1889" y="1961"/>
                    <a:pt x="1632" y="1601"/>
                  </a:cubicBezTo>
                  <a:cubicBezTo>
                    <a:pt x="1858" y="1238"/>
                    <a:pt x="2080" y="888"/>
                    <a:pt x="2298" y="534"/>
                  </a:cubicBezTo>
                  <a:cubicBezTo>
                    <a:pt x="2360" y="437"/>
                    <a:pt x="2436" y="344"/>
                    <a:pt x="2478" y="236"/>
                  </a:cubicBezTo>
                  <a:cubicBezTo>
                    <a:pt x="2499" y="191"/>
                    <a:pt x="2475" y="87"/>
                    <a:pt x="2436" y="63"/>
                  </a:cubicBezTo>
                  <a:cubicBezTo>
                    <a:pt x="2374" y="24"/>
                    <a:pt x="2284" y="21"/>
                    <a:pt x="2204" y="28"/>
                  </a:cubicBezTo>
                  <a:cubicBezTo>
                    <a:pt x="2163" y="32"/>
                    <a:pt x="2114" y="73"/>
                    <a:pt x="2083" y="111"/>
                  </a:cubicBezTo>
                  <a:cubicBezTo>
                    <a:pt x="1872" y="350"/>
                    <a:pt x="1664" y="589"/>
                    <a:pt x="1456" y="832"/>
                  </a:cubicBezTo>
                  <a:cubicBezTo>
                    <a:pt x="1383" y="918"/>
                    <a:pt x="1314" y="1009"/>
                    <a:pt x="1213" y="1130"/>
                  </a:cubicBezTo>
                  <a:cubicBezTo>
                    <a:pt x="1047" y="918"/>
                    <a:pt x="901" y="739"/>
                    <a:pt x="759" y="558"/>
                  </a:cubicBezTo>
                  <a:cubicBezTo>
                    <a:pt x="645" y="413"/>
                    <a:pt x="541" y="261"/>
                    <a:pt x="427" y="118"/>
                  </a:cubicBezTo>
                  <a:cubicBezTo>
                    <a:pt x="358" y="32"/>
                    <a:pt x="257" y="0"/>
                    <a:pt x="150" y="45"/>
                  </a:cubicBezTo>
                  <a:cubicBezTo>
                    <a:pt x="42" y="90"/>
                    <a:pt x="1" y="191"/>
                    <a:pt x="28" y="291"/>
                  </a:cubicBezTo>
                  <a:cubicBezTo>
                    <a:pt x="70" y="434"/>
                    <a:pt x="122" y="576"/>
                    <a:pt x="198" y="700"/>
                  </a:cubicBezTo>
                  <a:cubicBezTo>
                    <a:pt x="399" y="1026"/>
                    <a:pt x="617" y="1345"/>
                    <a:pt x="839" y="1681"/>
                  </a:cubicBezTo>
                  <a:cubicBezTo>
                    <a:pt x="721" y="1851"/>
                    <a:pt x="565" y="2013"/>
                    <a:pt x="486" y="2204"/>
                  </a:cubicBezTo>
                  <a:cubicBezTo>
                    <a:pt x="402" y="2398"/>
                    <a:pt x="399" y="2620"/>
                    <a:pt x="358" y="2831"/>
                  </a:cubicBezTo>
                  <a:cubicBezTo>
                    <a:pt x="351" y="2880"/>
                    <a:pt x="337" y="2928"/>
                    <a:pt x="330" y="2976"/>
                  </a:cubicBezTo>
                  <a:cubicBezTo>
                    <a:pt x="330" y="3008"/>
                    <a:pt x="326" y="3050"/>
                    <a:pt x="343" y="3070"/>
                  </a:cubicBezTo>
                  <a:cubicBezTo>
                    <a:pt x="382" y="3122"/>
                    <a:pt x="427" y="3184"/>
                    <a:pt x="479" y="3202"/>
                  </a:cubicBezTo>
                  <a:cubicBezTo>
                    <a:pt x="534" y="3216"/>
                    <a:pt x="614" y="3195"/>
                    <a:pt x="669" y="3167"/>
                  </a:cubicBezTo>
                  <a:cubicBezTo>
                    <a:pt x="708" y="3150"/>
                    <a:pt x="728" y="3091"/>
                    <a:pt x="759" y="3053"/>
                  </a:cubicBezTo>
                  <a:cubicBezTo>
                    <a:pt x="943" y="2807"/>
                    <a:pt x="1127" y="2557"/>
                    <a:pt x="1310" y="2308"/>
                  </a:cubicBezTo>
                  <a:cubicBezTo>
                    <a:pt x="1615" y="2522"/>
                    <a:pt x="1910" y="2693"/>
                    <a:pt x="2121" y="2959"/>
                  </a:cubicBezTo>
                  <a:cubicBezTo>
                    <a:pt x="2152" y="2997"/>
                    <a:pt x="2201" y="3021"/>
                    <a:pt x="2243" y="3050"/>
                  </a:cubicBezTo>
                  <a:cubicBezTo>
                    <a:pt x="2357" y="3125"/>
                    <a:pt x="2492" y="3125"/>
                    <a:pt x="2571" y="3053"/>
                  </a:cubicBezTo>
                  <a:cubicBezTo>
                    <a:pt x="2665" y="2970"/>
                    <a:pt x="2648" y="2828"/>
                    <a:pt x="2526" y="27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6"/>
            <p:cNvSpPr/>
            <p:nvPr/>
          </p:nvSpPr>
          <p:spPr>
            <a:xfrm>
              <a:off x="8125463" y="4298775"/>
              <a:ext cx="69925" cy="96625"/>
            </a:xfrm>
            <a:custGeom>
              <a:avLst/>
              <a:gdLst/>
              <a:ahLst/>
              <a:cxnLst/>
              <a:rect l="l" t="t" r="r" b="b"/>
              <a:pathLst>
                <a:path w="2797" h="3865" extrusionOk="0">
                  <a:moveTo>
                    <a:pt x="2616" y="1955"/>
                  </a:moveTo>
                  <a:cubicBezTo>
                    <a:pt x="2533" y="1931"/>
                    <a:pt x="2449" y="1914"/>
                    <a:pt x="2366" y="1893"/>
                  </a:cubicBezTo>
                  <a:cubicBezTo>
                    <a:pt x="2138" y="1830"/>
                    <a:pt x="1906" y="1779"/>
                    <a:pt x="1698" y="1675"/>
                  </a:cubicBezTo>
                  <a:cubicBezTo>
                    <a:pt x="1629" y="1498"/>
                    <a:pt x="1664" y="1335"/>
                    <a:pt x="1670" y="1169"/>
                  </a:cubicBezTo>
                  <a:cubicBezTo>
                    <a:pt x="1680" y="888"/>
                    <a:pt x="1698" y="607"/>
                    <a:pt x="1698" y="327"/>
                  </a:cubicBezTo>
                  <a:cubicBezTo>
                    <a:pt x="1698" y="250"/>
                    <a:pt x="1667" y="171"/>
                    <a:pt x="1635" y="95"/>
                  </a:cubicBezTo>
                  <a:cubicBezTo>
                    <a:pt x="1608" y="22"/>
                    <a:pt x="1466" y="1"/>
                    <a:pt x="1421" y="60"/>
                  </a:cubicBezTo>
                  <a:cubicBezTo>
                    <a:pt x="1379" y="112"/>
                    <a:pt x="1338" y="171"/>
                    <a:pt x="1324" y="230"/>
                  </a:cubicBezTo>
                  <a:cubicBezTo>
                    <a:pt x="1264" y="486"/>
                    <a:pt x="1223" y="749"/>
                    <a:pt x="1161" y="1006"/>
                  </a:cubicBezTo>
                  <a:cubicBezTo>
                    <a:pt x="1116" y="1210"/>
                    <a:pt x="1140" y="1432"/>
                    <a:pt x="1043" y="1623"/>
                  </a:cubicBezTo>
                  <a:cubicBezTo>
                    <a:pt x="970" y="1640"/>
                    <a:pt x="919" y="1667"/>
                    <a:pt x="874" y="1657"/>
                  </a:cubicBezTo>
                  <a:cubicBezTo>
                    <a:pt x="541" y="1592"/>
                    <a:pt x="333" y="1800"/>
                    <a:pt x="114" y="1983"/>
                  </a:cubicBezTo>
                  <a:cubicBezTo>
                    <a:pt x="1" y="2080"/>
                    <a:pt x="38" y="2260"/>
                    <a:pt x="180" y="2302"/>
                  </a:cubicBezTo>
                  <a:cubicBezTo>
                    <a:pt x="295" y="2336"/>
                    <a:pt x="416" y="2347"/>
                    <a:pt x="534" y="2361"/>
                  </a:cubicBezTo>
                  <a:cubicBezTo>
                    <a:pt x="666" y="2374"/>
                    <a:pt x="797" y="2382"/>
                    <a:pt x="963" y="2395"/>
                  </a:cubicBezTo>
                  <a:cubicBezTo>
                    <a:pt x="946" y="2569"/>
                    <a:pt x="925" y="2710"/>
                    <a:pt x="919" y="2856"/>
                  </a:cubicBezTo>
                  <a:cubicBezTo>
                    <a:pt x="904" y="3119"/>
                    <a:pt x="890" y="3383"/>
                    <a:pt x="894" y="3646"/>
                  </a:cubicBezTo>
                  <a:cubicBezTo>
                    <a:pt x="898" y="3791"/>
                    <a:pt x="1047" y="3864"/>
                    <a:pt x="1199" y="3820"/>
                  </a:cubicBezTo>
                  <a:cubicBezTo>
                    <a:pt x="1324" y="3785"/>
                    <a:pt x="1414" y="3716"/>
                    <a:pt x="1442" y="3591"/>
                  </a:cubicBezTo>
                  <a:cubicBezTo>
                    <a:pt x="1469" y="3476"/>
                    <a:pt x="1472" y="3359"/>
                    <a:pt x="1504" y="3247"/>
                  </a:cubicBezTo>
                  <a:cubicBezTo>
                    <a:pt x="1587" y="2967"/>
                    <a:pt x="1570" y="2662"/>
                    <a:pt x="1694" y="2382"/>
                  </a:cubicBezTo>
                  <a:cubicBezTo>
                    <a:pt x="1812" y="2371"/>
                    <a:pt x="1913" y="2361"/>
                    <a:pt x="2013" y="2357"/>
                  </a:cubicBezTo>
                  <a:cubicBezTo>
                    <a:pt x="2204" y="2350"/>
                    <a:pt x="2391" y="2357"/>
                    <a:pt x="2582" y="2347"/>
                  </a:cubicBezTo>
                  <a:cubicBezTo>
                    <a:pt x="2692" y="2343"/>
                    <a:pt x="2779" y="2284"/>
                    <a:pt x="2786" y="2170"/>
                  </a:cubicBezTo>
                  <a:cubicBezTo>
                    <a:pt x="2796" y="2056"/>
                    <a:pt x="2727" y="1983"/>
                    <a:pt x="2616" y="195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6"/>
            <p:cNvSpPr/>
            <p:nvPr/>
          </p:nvSpPr>
          <p:spPr>
            <a:xfrm>
              <a:off x="8314463" y="4355600"/>
              <a:ext cx="72775" cy="18925"/>
            </a:xfrm>
            <a:custGeom>
              <a:avLst/>
              <a:gdLst/>
              <a:ahLst/>
              <a:cxnLst/>
              <a:rect l="l" t="t" r="r" b="b"/>
              <a:pathLst>
                <a:path w="2911" h="757" extrusionOk="0">
                  <a:moveTo>
                    <a:pt x="2803" y="358"/>
                  </a:moveTo>
                  <a:cubicBezTo>
                    <a:pt x="2586" y="226"/>
                    <a:pt x="2353" y="122"/>
                    <a:pt x="2090" y="109"/>
                  </a:cubicBezTo>
                  <a:cubicBezTo>
                    <a:pt x="1594" y="80"/>
                    <a:pt x="1102" y="42"/>
                    <a:pt x="606" y="11"/>
                  </a:cubicBezTo>
                  <a:cubicBezTo>
                    <a:pt x="502" y="5"/>
                    <a:pt x="403" y="1"/>
                    <a:pt x="299" y="11"/>
                  </a:cubicBezTo>
                  <a:cubicBezTo>
                    <a:pt x="91" y="29"/>
                    <a:pt x="0" y="202"/>
                    <a:pt x="115" y="362"/>
                  </a:cubicBezTo>
                  <a:cubicBezTo>
                    <a:pt x="246" y="545"/>
                    <a:pt x="406" y="673"/>
                    <a:pt x="659" y="673"/>
                  </a:cubicBezTo>
                  <a:cubicBezTo>
                    <a:pt x="985" y="670"/>
                    <a:pt x="1310" y="697"/>
                    <a:pt x="1633" y="707"/>
                  </a:cubicBezTo>
                  <a:cubicBezTo>
                    <a:pt x="1871" y="725"/>
                    <a:pt x="2111" y="739"/>
                    <a:pt x="2349" y="749"/>
                  </a:cubicBezTo>
                  <a:cubicBezTo>
                    <a:pt x="2467" y="757"/>
                    <a:pt x="2589" y="757"/>
                    <a:pt x="2706" y="742"/>
                  </a:cubicBezTo>
                  <a:cubicBezTo>
                    <a:pt x="2818" y="732"/>
                    <a:pt x="2911" y="673"/>
                    <a:pt x="2907" y="562"/>
                  </a:cubicBezTo>
                  <a:cubicBezTo>
                    <a:pt x="2907" y="490"/>
                    <a:pt x="2862" y="392"/>
                    <a:pt x="2803" y="35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6"/>
            <p:cNvSpPr/>
            <p:nvPr/>
          </p:nvSpPr>
          <p:spPr>
            <a:xfrm>
              <a:off x="8349538" y="4384300"/>
              <a:ext cx="25150" cy="29200"/>
            </a:xfrm>
            <a:custGeom>
              <a:avLst/>
              <a:gdLst/>
              <a:ahLst/>
              <a:cxnLst/>
              <a:rect l="l" t="t" r="r" b="b"/>
              <a:pathLst>
                <a:path w="1006" h="1168" extrusionOk="0">
                  <a:moveTo>
                    <a:pt x="908" y="298"/>
                  </a:moveTo>
                  <a:cubicBezTo>
                    <a:pt x="884" y="242"/>
                    <a:pt x="829" y="187"/>
                    <a:pt x="773" y="159"/>
                  </a:cubicBezTo>
                  <a:cubicBezTo>
                    <a:pt x="441" y="0"/>
                    <a:pt x="108" y="90"/>
                    <a:pt x="32" y="464"/>
                  </a:cubicBezTo>
                  <a:cubicBezTo>
                    <a:pt x="18" y="530"/>
                    <a:pt x="11" y="592"/>
                    <a:pt x="4" y="627"/>
                  </a:cubicBezTo>
                  <a:cubicBezTo>
                    <a:pt x="1" y="890"/>
                    <a:pt x="84" y="1026"/>
                    <a:pt x="264" y="1088"/>
                  </a:cubicBezTo>
                  <a:cubicBezTo>
                    <a:pt x="500" y="1168"/>
                    <a:pt x="763" y="1115"/>
                    <a:pt x="860" y="952"/>
                  </a:cubicBezTo>
                  <a:cubicBezTo>
                    <a:pt x="985" y="749"/>
                    <a:pt x="1005" y="523"/>
                    <a:pt x="908" y="29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6"/>
            <p:cNvSpPr/>
            <p:nvPr/>
          </p:nvSpPr>
          <p:spPr>
            <a:xfrm>
              <a:off x="8345713" y="4324525"/>
              <a:ext cx="23600" cy="17775"/>
            </a:xfrm>
            <a:custGeom>
              <a:avLst/>
              <a:gdLst/>
              <a:ahLst/>
              <a:cxnLst/>
              <a:rect l="l" t="t" r="r" b="b"/>
              <a:pathLst>
                <a:path w="944" h="711" extrusionOk="0">
                  <a:moveTo>
                    <a:pt x="230" y="63"/>
                  </a:moveTo>
                  <a:cubicBezTo>
                    <a:pt x="95" y="111"/>
                    <a:pt x="15" y="225"/>
                    <a:pt x="8" y="367"/>
                  </a:cubicBezTo>
                  <a:cubicBezTo>
                    <a:pt x="1" y="495"/>
                    <a:pt x="91" y="583"/>
                    <a:pt x="205" y="627"/>
                  </a:cubicBezTo>
                  <a:cubicBezTo>
                    <a:pt x="313" y="672"/>
                    <a:pt x="431" y="690"/>
                    <a:pt x="493" y="707"/>
                  </a:cubicBezTo>
                  <a:cubicBezTo>
                    <a:pt x="712" y="711"/>
                    <a:pt x="837" y="645"/>
                    <a:pt x="888" y="537"/>
                  </a:cubicBezTo>
                  <a:cubicBezTo>
                    <a:pt x="944" y="412"/>
                    <a:pt x="891" y="236"/>
                    <a:pt x="760" y="142"/>
                  </a:cubicBezTo>
                  <a:cubicBezTo>
                    <a:pt x="600" y="25"/>
                    <a:pt x="417" y="0"/>
                    <a:pt x="230" y="6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4" name="Google Shape;2344;p56"/>
          <p:cNvGrpSpPr/>
          <p:nvPr/>
        </p:nvGrpSpPr>
        <p:grpSpPr>
          <a:xfrm>
            <a:off x="2968178" y="428788"/>
            <a:ext cx="1158515" cy="1090302"/>
            <a:chOff x="3212018" y="862708"/>
            <a:chExt cx="1158515" cy="1090302"/>
          </a:xfrm>
        </p:grpSpPr>
        <p:grpSp>
          <p:nvGrpSpPr>
            <p:cNvPr id="2345" name="Google Shape;2345;p56"/>
            <p:cNvGrpSpPr/>
            <p:nvPr/>
          </p:nvGrpSpPr>
          <p:grpSpPr>
            <a:xfrm>
              <a:off x="3387275" y="1070575"/>
              <a:ext cx="865769" cy="355643"/>
              <a:chOff x="3387275" y="1070575"/>
              <a:chExt cx="865769" cy="355643"/>
            </a:xfrm>
          </p:grpSpPr>
          <p:sp>
            <p:nvSpPr>
              <p:cNvPr id="2346" name="Google Shape;2346;p56"/>
              <p:cNvSpPr/>
              <p:nvPr/>
            </p:nvSpPr>
            <p:spPr>
              <a:xfrm>
                <a:off x="4052975" y="1218550"/>
                <a:ext cx="200069" cy="151723"/>
              </a:xfrm>
              <a:custGeom>
                <a:avLst/>
                <a:gdLst/>
                <a:ahLst/>
                <a:cxnLst/>
                <a:rect l="l" t="t" r="r" b="b"/>
                <a:pathLst>
                  <a:path w="10659" h="7927" extrusionOk="0">
                    <a:moveTo>
                      <a:pt x="10659" y="0"/>
                    </a:moveTo>
                    <a:cubicBezTo>
                      <a:pt x="6850" y="2258"/>
                      <a:pt x="3713" y="5515"/>
                      <a:pt x="0" y="7927"/>
                    </a:cubicBezTo>
                  </a:path>
                </a:pathLst>
              </a:custGeom>
              <a:noFill/>
              <a:ln w="9525" cap="flat" cmpd="sng">
                <a:solidFill>
                  <a:srgbClr val="F9CB9C"/>
                </a:solidFill>
                <a:prstDash val="solid"/>
                <a:round/>
                <a:headEnd type="none" w="med" len="med"/>
                <a:tailEnd type="none" w="med" len="med"/>
              </a:ln>
            </p:spPr>
          </p:sp>
          <p:grpSp>
            <p:nvGrpSpPr>
              <p:cNvPr id="2347" name="Google Shape;2347;p56"/>
              <p:cNvGrpSpPr/>
              <p:nvPr/>
            </p:nvGrpSpPr>
            <p:grpSpPr>
              <a:xfrm>
                <a:off x="3387275" y="1070575"/>
                <a:ext cx="826901" cy="355643"/>
                <a:chOff x="3387275" y="1070575"/>
                <a:chExt cx="826901" cy="355643"/>
              </a:xfrm>
            </p:grpSpPr>
            <p:sp>
              <p:nvSpPr>
                <p:cNvPr id="2348" name="Google Shape;2348;p56"/>
                <p:cNvSpPr/>
                <p:nvPr/>
              </p:nvSpPr>
              <p:spPr>
                <a:xfrm>
                  <a:off x="3514350" y="1125600"/>
                  <a:ext cx="449483" cy="151727"/>
                </a:xfrm>
                <a:custGeom>
                  <a:avLst/>
                  <a:gdLst/>
                  <a:ahLst/>
                  <a:cxnLst/>
                  <a:rect l="l" t="t" r="r" b="b"/>
                  <a:pathLst>
                    <a:path w="17373" h="5917" extrusionOk="0">
                      <a:moveTo>
                        <a:pt x="0" y="5917"/>
                      </a:moveTo>
                      <a:cubicBezTo>
                        <a:pt x="5569" y="3386"/>
                        <a:pt x="11542" y="1851"/>
                        <a:pt x="17373" y="0"/>
                      </a:cubicBezTo>
                    </a:path>
                  </a:pathLst>
                </a:custGeom>
                <a:noFill/>
                <a:ln w="9525" cap="flat" cmpd="sng">
                  <a:solidFill>
                    <a:srgbClr val="F9CB9C"/>
                  </a:solidFill>
                  <a:prstDash val="solid"/>
                  <a:round/>
                  <a:headEnd type="none" w="med" len="med"/>
                  <a:tailEnd type="none" w="med" len="med"/>
                </a:ln>
              </p:spPr>
            </p:sp>
            <p:sp>
              <p:nvSpPr>
                <p:cNvPr id="2349" name="Google Shape;2349;p56"/>
                <p:cNvSpPr/>
                <p:nvPr/>
              </p:nvSpPr>
              <p:spPr>
                <a:xfrm>
                  <a:off x="3558925" y="1137000"/>
                  <a:ext cx="436200" cy="160250"/>
                </a:xfrm>
                <a:custGeom>
                  <a:avLst/>
                  <a:gdLst/>
                  <a:ahLst/>
                  <a:cxnLst/>
                  <a:rect l="l" t="t" r="r" b="b"/>
                  <a:pathLst>
                    <a:path w="17448" h="6410" extrusionOk="0">
                      <a:moveTo>
                        <a:pt x="0" y="6410"/>
                      </a:moveTo>
                      <a:cubicBezTo>
                        <a:pt x="5823" y="4294"/>
                        <a:pt x="11906" y="2771"/>
                        <a:pt x="17448" y="0"/>
                      </a:cubicBezTo>
                    </a:path>
                  </a:pathLst>
                </a:custGeom>
                <a:noFill/>
                <a:ln w="9525" cap="flat" cmpd="sng">
                  <a:solidFill>
                    <a:srgbClr val="F9CB9C"/>
                  </a:solidFill>
                  <a:prstDash val="solid"/>
                  <a:round/>
                  <a:headEnd type="none" w="med" len="med"/>
                  <a:tailEnd type="none" w="med" len="med"/>
                </a:ln>
              </p:spPr>
            </p:sp>
            <p:sp>
              <p:nvSpPr>
                <p:cNvPr id="2350" name="Google Shape;2350;p56"/>
                <p:cNvSpPr/>
                <p:nvPr/>
              </p:nvSpPr>
              <p:spPr>
                <a:xfrm>
                  <a:off x="3602525" y="1148350"/>
                  <a:ext cx="417250" cy="170700"/>
                </a:xfrm>
                <a:custGeom>
                  <a:avLst/>
                  <a:gdLst/>
                  <a:ahLst/>
                  <a:cxnLst/>
                  <a:rect l="l" t="t" r="r" b="b"/>
                  <a:pathLst>
                    <a:path w="16690" h="6828" extrusionOk="0">
                      <a:moveTo>
                        <a:pt x="0" y="6828"/>
                      </a:moveTo>
                      <a:cubicBezTo>
                        <a:pt x="5473" y="4344"/>
                        <a:pt x="11914" y="3650"/>
                        <a:pt x="16690" y="0"/>
                      </a:cubicBezTo>
                    </a:path>
                  </a:pathLst>
                </a:custGeom>
                <a:noFill/>
                <a:ln w="9525" cap="flat" cmpd="sng">
                  <a:solidFill>
                    <a:srgbClr val="F9CB9C"/>
                  </a:solidFill>
                  <a:prstDash val="solid"/>
                  <a:round/>
                  <a:headEnd type="none" w="med" len="med"/>
                  <a:tailEnd type="none" w="med" len="med"/>
                </a:ln>
              </p:spPr>
            </p:sp>
            <p:sp>
              <p:nvSpPr>
                <p:cNvPr id="2351" name="Google Shape;2351;p56"/>
                <p:cNvSpPr/>
                <p:nvPr/>
              </p:nvSpPr>
              <p:spPr>
                <a:xfrm>
                  <a:off x="3665100" y="1158800"/>
                  <a:ext cx="393550" cy="187750"/>
                </a:xfrm>
                <a:custGeom>
                  <a:avLst/>
                  <a:gdLst/>
                  <a:ahLst/>
                  <a:cxnLst/>
                  <a:rect l="l" t="t" r="r" b="b"/>
                  <a:pathLst>
                    <a:path w="15742" h="7510" extrusionOk="0">
                      <a:moveTo>
                        <a:pt x="15742" y="0"/>
                      </a:moveTo>
                      <a:cubicBezTo>
                        <a:pt x="11152" y="3568"/>
                        <a:pt x="5345" y="5223"/>
                        <a:pt x="0" y="7510"/>
                      </a:cubicBezTo>
                    </a:path>
                  </a:pathLst>
                </a:custGeom>
                <a:noFill/>
                <a:ln w="9525" cap="flat" cmpd="sng">
                  <a:solidFill>
                    <a:srgbClr val="F9CB9C"/>
                  </a:solidFill>
                  <a:prstDash val="solid"/>
                  <a:round/>
                  <a:headEnd type="none" w="med" len="med"/>
                  <a:tailEnd type="none" w="med" len="med"/>
                </a:ln>
              </p:spPr>
            </p:sp>
            <p:sp>
              <p:nvSpPr>
                <p:cNvPr id="2352" name="Google Shape;2352;p56"/>
                <p:cNvSpPr/>
                <p:nvPr/>
              </p:nvSpPr>
              <p:spPr>
                <a:xfrm>
                  <a:off x="3732450" y="1172075"/>
                  <a:ext cx="375512" cy="219043"/>
                </a:xfrm>
                <a:custGeom>
                  <a:avLst/>
                  <a:gdLst/>
                  <a:ahLst/>
                  <a:cxnLst/>
                  <a:rect l="l" t="t" r="r" b="b"/>
                  <a:pathLst>
                    <a:path w="14338" h="7738" extrusionOk="0">
                      <a:moveTo>
                        <a:pt x="14338" y="0"/>
                      </a:moveTo>
                      <a:cubicBezTo>
                        <a:pt x="9297" y="2022"/>
                        <a:pt x="4583" y="4824"/>
                        <a:pt x="0" y="7738"/>
                      </a:cubicBezTo>
                    </a:path>
                  </a:pathLst>
                </a:custGeom>
                <a:noFill/>
                <a:ln w="9525" cap="flat" cmpd="sng">
                  <a:solidFill>
                    <a:srgbClr val="F9CB9C"/>
                  </a:solidFill>
                  <a:prstDash val="solid"/>
                  <a:round/>
                  <a:headEnd type="none" w="med" len="med"/>
                  <a:tailEnd type="none" w="med" len="med"/>
                </a:ln>
              </p:spPr>
            </p:sp>
            <p:sp>
              <p:nvSpPr>
                <p:cNvPr id="2353" name="Google Shape;2353;p56"/>
                <p:cNvSpPr/>
                <p:nvPr/>
              </p:nvSpPr>
              <p:spPr>
                <a:xfrm>
                  <a:off x="3772275" y="1192950"/>
                  <a:ext cx="380259" cy="212404"/>
                </a:xfrm>
                <a:custGeom>
                  <a:avLst/>
                  <a:gdLst/>
                  <a:ahLst/>
                  <a:cxnLst/>
                  <a:rect l="l" t="t" r="r" b="b"/>
                  <a:pathLst>
                    <a:path w="14679" h="8193" extrusionOk="0">
                      <a:moveTo>
                        <a:pt x="14679" y="0"/>
                      </a:moveTo>
                      <a:cubicBezTo>
                        <a:pt x="9386" y="1839"/>
                        <a:pt x="4900" y="5474"/>
                        <a:pt x="0" y="8193"/>
                      </a:cubicBezTo>
                    </a:path>
                  </a:pathLst>
                </a:custGeom>
                <a:noFill/>
                <a:ln w="9525" cap="flat" cmpd="sng">
                  <a:solidFill>
                    <a:srgbClr val="F9CB9C"/>
                  </a:solidFill>
                  <a:prstDash val="solid"/>
                  <a:round/>
                  <a:headEnd type="none" w="med" len="med"/>
                  <a:tailEnd type="none" w="med" len="med"/>
                </a:ln>
              </p:spPr>
            </p:sp>
            <p:sp>
              <p:nvSpPr>
                <p:cNvPr id="2354" name="Google Shape;2354;p56"/>
                <p:cNvSpPr/>
                <p:nvPr/>
              </p:nvSpPr>
              <p:spPr>
                <a:xfrm>
                  <a:off x="3810225" y="1201500"/>
                  <a:ext cx="375525" cy="219050"/>
                </a:xfrm>
                <a:custGeom>
                  <a:avLst/>
                  <a:gdLst/>
                  <a:ahLst/>
                  <a:cxnLst/>
                  <a:rect l="l" t="t" r="r" b="b"/>
                  <a:pathLst>
                    <a:path w="15021" h="8762" extrusionOk="0">
                      <a:moveTo>
                        <a:pt x="15021" y="0"/>
                      </a:moveTo>
                      <a:cubicBezTo>
                        <a:pt x="9987" y="2874"/>
                        <a:pt x="5015" y="5855"/>
                        <a:pt x="0" y="8762"/>
                      </a:cubicBezTo>
                    </a:path>
                  </a:pathLst>
                </a:custGeom>
                <a:noFill/>
                <a:ln w="9525" cap="flat" cmpd="sng">
                  <a:solidFill>
                    <a:srgbClr val="F9CB9C"/>
                  </a:solidFill>
                  <a:prstDash val="solid"/>
                  <a:round/>
                  <a:headEnd type="none" w="med" len="med"/>
                  <a:tailEnd type="none" w="med" len="med"/>
                </a:ln>
              </p:spPr>
            </p:sp>
            <p:sp>
              <p:nvSpPr>
                <p:cNvPr id="2355" name="Google Shape;2355;p56"/>
                <p:cNvSpPr/>
                <p:nvPr/>
              </p:nvSpPr>
              <p:spPr>
                <a:xfrm>
                  <a:off x="3914525" y="1207175"/>
                  <a:ext cx="299651" cy="219043"/>
                </a:xfrm>
                <a:custGeom>
                  <a:avLst/>
                  <a:gdLst/>
                  <a:ahLst/>
                  <a:cxnLst/>
                  <a:rect l="l" t="t" r="r" b="b"/>
                  <a:pathLst>
                    <a:path w="10659" h="7927" extrusionOk="0">
                      <a:moveTo>
                        <a:pt x="10659" y="0"/>
                      </a:moveTo>
                      <a:cubicBezTo>
                        <a:pt x="6850" y="2258"/>
                        <a:pt x="3713" y="5515"/>
                        <a:pt x="0" y="7927"/>
                      </a:cubicBezTo>
                    </a:path>
                  </a:pathLst>
                </a:custGeom>
                <a:noFill/>
                <a:ln w="9525" cap="flat" cmpd="sng">
                  <a:solidFill>
                    <a:srgbClr val="F9CB9C"/>
                  </a:solidFill>
                  <a:prstDash val="solid"/>
                  <a:round/>
                  <a:headEnd type="none" w="med" len="med"/>
                  <a:tailEnd type="none" w="med" len="med"/>
                </a:ln>
              </p:spPr>
            </p:sp>
            <p:sp>
              <p:nvSpPr>
                <p:cNvPr id="2356" name="Google Shape;2356;p56"/>
                <p:cNvSpPr/>
                <p:nvPr/>
              </p:nvSpPr>
              <p:spPr>
                <a:xfrm>
                  <a:off x="3465050" y="1105675"/>
                  <a:ext cx="449483" cy="151727"/>
                </a:xfrm>
                <a:custGeom>
                  <a:avLst/>
                  <a:gdLst/>
                  <a:ahLst/>
                  <a:cxnLst/>
                  <a:rect l="l" t="t" r="r" b="b"/>
                  <a:pathLst>
                    <a:path w="17373" h="5917" extrusionOk="0">
                      <a:moveTo>
                        <a:pt x="0" y="5917"/>
                      </a:moveTo>
                      <a:cubicBezTo>
                        <a:pt x="5569" y="3386"/>
                        <a:pt x="11542" y="1851"/>
                        <a:pt x="17373" y="0"/>
                      </a:cubicBezTo>
                    </a:path>
                  </a:pathLst>
                </a:custGeom>
                <a:noFill/>
                <a:ln w="9525" cap="flat" cmpd="sng">
                  <a:solidFill>
                    <a:srgbClr val="F9CB9C"/>
                  </a:solidFill>
                  <a:prstDash val="solid"/>
                  <a:round/>
                  <a:headEnd type="none" w="med" len="med"/>
                  <a:tailEnd type="none" w="med" len="med"/>
                </a:ln>
              </p:spPr>
            </p:sp>
            <p:sp>
              <p:nvSpPr>
                <p:cNvPr id="2357" name="Google Shape;2357;p56"/>
                <p:cNvSpPr/>
                <p:nvPr/>
              </p:nvSpPr>
              <p:spPr>
                <a:xfrm>
                  <a:off x="3425200" y="1084800"/>
                  <a:ext cx="449483" cy="151727"/>
                </a:xfrm>
                <a:custGeom>
                  <a:avLst/>
                  <a:gdLst/>
                  <a:ahLst/>
                  <a:cxnLst/>
                  <a:rect l="l" t="t" r="r" b="b"/>
                  <a:pathLst>
                    <a:path w="17373" h="5917" extrusionOk="0">
                      <a:moveTo>
                        <a:pt x="0" y="5917"/>
                      </a:moveTo>
                      <a:cubicBezTo>
                        <a:pt x="5569" y="3386"/>
                        <a:pt x="11542" y="1851"/>
                        <a:pt x="17373" y="0"/>
                      </a:cubicBezTo>
                    </a:path>
                  </a:pathLst>
                </a:custGeom>
                <a:noFill/>
                <a:ln w="9525" cap="flat" cmpd="sng">
                  <a:solidFill>
                    <a:srgbClr val="F9CB9C"/>
                  </a:solidFill>
                  <a:prstDash val="solid"/>
                  <a:round/>
                  <a:headEnd type="none" w="med" len="med"/>
                  <a:tailEnd type="none" w="med" len="med"/>
                </a:ln>
              </p:spPr>
            </p:sp>
            <p:sp>
              <p:nvSpPr>
                <p:cNvPr id="2358" name="Google Shape;2358;p56"/>
                <p:cNvSpPr/>
                <p:nvPr/>
              </p:nvSpPr>
              <p:spPr>
                <a:xfrm>
                  <a:off x="3387275" y="1070575"/>
                  <a:ext cx="449483" cy="151727"/>
                </a:xfrm>
                <a:custGeom>
                  <a:avLst/>
                  <a:gdLst/>
                  <a:ahLst/>
                  <a:cxnLst/>
                  <a:rect l="l" t="t" r="r" b="b"/>
                  <a:pathLst>
                    <a:path w="17373" h="5917" extrusionOk="0">
                      <a:moveTo>
                        <a:pt x="0" y="5917"/>
                      </a:moveTo>
                      <a:cubicBezTo>
                        <a:pt x="5569" y="3386"/>
                        <a:pt x="11542" y="1851"/>
                        <a:pt x="17373" y="0"/>
                      </a:cubicBezTo>
                    </a:path>
                  </a:pathLst>
                </a:custGeom>
                <a:noFill/>
                <a:ln w="9525" cap="flat" cmpd="sng">
                  <a:solidFill>
                    <a:srgbClr val="F9CB9C"/>
                  </a:solidFill>
                  <a:prstDash val="solid"/>
                  <a:round/>
                  <a:headEnd type="none" w="med" len="med"/>
                  <a:tailEnd type="none" w="med" len="med"/>
                </a:ln>
              </p:spPr>
            </p:sp>
          </p:grpSp>
        </p:grpSp>
        <p:grpSp>
          <p:nvGrpSpPr>
            <p:cNvPr id="2359" name="Google Shape;2359;p56"/>
            <p:cNvGrpSpPr/>
            <p:nvPr/>
          </p:nvGrpSpPr>
          <p:grpSpPr>
            <a:xfrm rot="760823">
              <a:off x="3284544" y="965717"/>
              <a:ext cx="1013463" cy="884284"/>
              <a:chOff x="2066156" y="1353175"/>
              <a:chExt cx="1177077" cy="963511"/>
            </a:xfrm>
          </p:grpSpPr>
          <p:sp>
            <p:nvSpPr>
              <p:cNvPr id="2360" name="Google Shape;2360;p56"/>
              <p:cNvSpPr/>
              <p:nvPr/>
            </p:nvSpPr>
            <p:spPr>
              <a:xfrm rot="-537420">
                <a:off x="2112570" y="1672588"/>
                <a:ext cx="621734" cy="250542"/>
              </a:xfrm>
              <a:custGeom>
                <a:avLst/>
                <a:gdLst/>
                <a:ahLst/>
                <a:cxnLst/>
                <a:rect l="l" t="t" r="r" b="b"/>
                <a:pathLst>
                  <a:path w="8812" h="3551" extrusionOk="0">
                    <a:moveTo>
                      <a:pt x="103" y="1"/>
                    </a:moveTo>
                    <a:cubicBezTo>
                      <a:pt x="25" y="1"/>
                      <a:pt x="1" y="132"/>
                      <a:pt x="88" y="166"/>
                    </a:cubicBezTo>
                    <a:cubicBezTo>
                      <a:pt x="2973" y="1243"/>
                      <a:pt x="5835" y="2370"/>
                      <a:pt x="8680" y="3544"/>
                    </a:cubicBezTo>
                    <a:cubicBezTo>
                      <a:pt x="8691" y="3548"/>
                      <a:pt x="8701" y="3550"/>
                      <a:pt x="8711" y="3550"/>
                    </a:cubicBezTo>
                    <a:cubicBezTo>
                      <a:pt x="8788" y="3550"/>
                      <a:pt x="8812" y="3422"/>
                      <a:pt x="8725" y="3385"/>
                    </a:cubicBezTo>
                    <a:cubicBezTo>
                      <a:pt x="5880" y="2210"/>
                      <a:pt x="3015" y="1084"/>
                      <a:pt x="133" y="7"/>
                    </a:cubicBezTo>
                    <a:cubicBezTo>
                      <a:pt x="122" y="3"/>
                      <a:pt x="112" y="1"/>
                      <a:pt x="103"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6"/>
              <p:cNvSpPr/>
              <p:nvPr/>
            </p:nvSpPr>
            <p:spPr>
              <a:xfrm rot="-537420">
                <a:off x="2079314" y="1486312"/>
                <a:ext cx="515478" cy="209408"/>
              </a:xfrm>
              <a:custGeom>
                <a:avLst/>
                <a:gdLst/>
                <a:ahLst/>
                <a:cxnLst/>
                <a:rect l="l" t="t" r="r" b="b"/>
                <a:pathLst>
                  <a:path w="7306" h="2968" extrusionOk="0">
                    <a:moveTo>
                      <a:pt x="7200" y="1"/>
                    </a:moveTo>
                    <a:cubicBezTo>
                      <a:pt x="7191" y="1"/>
                      <a:pt x="7182" y="2"/>
                      <a:pt x="7173" y="5"/>
                    </a:cubicBezTo>
                    <a:cubicBezTo>
                      <a:pt x="4786" y="868"/>
                      <a:pt x="2454" y="1884"/>
                      <a:pt x="88" y="2802"/>
                    </a:cubicBezTo>
                    <a:cubicBezTo>
                      <a:pt x="1" y="2836"/>
                      <a:pt x="28" y="2967"/>
                      <a:pt x="104" y="2967"/>
                    </a:cubicBezTo>
                    <a:cubicBezTo>
                      <a:pt x="113" y="2967"/>
                      <a:pt x="123" y="2965"/>
                      <a:pt x="133" y="2961"/>
                    </a:cubicBezTo>
                    <a:cubicBezTo>
                      <a:pt x="2499" y="2039"/>
                      <a:pt x="4828" y="1028"/>
                      <a:pt x="7218" y="165"/>
                    </a:cubicBezTo>
                    <a:cubicBezTo>
                      <a:pt x="7306" y="133"/>
                      <a:pt x="7280" y="1"/>
                      <a:pt x="7200"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6"/>
              <p:cNvSpPr/>
              <p:nvPr/>
            </p:nvSpPr>
            <p:spPr>
              <a:xfrm rot="-537420">
                <a:off x="2569414" y="1400531"/>
                <a:ext cx="621946" cy="173778"/>
              </a:xfrm>
              <a:custGeom>
                <a:avLst/>
                <a:gdLst/>
                <a:ahLst/>
                <a:cxnLst/>
                <a:rect l="l" t="t" r="r" b="b"/>
                <a:pathLst>
                  <a:path w="8815" h="2463" extrusionOk="0">
                    <a:moveTo>
                      <a:pt x="112" y="0"/>
                    </a:moveTo>
                    <a:cubicBezTo>
                      <a:pt x="30" y="0"/>
                      <a:pt x="1" y="132"/>
                      <a:pt x="92" y="164"/>
                    </a:cubicBezTo>
                    <a:cubicBezTo>
                      <a:pt x="2895" y="1079"/>
                      <a:pt x="5757" y="1990"/>
                      <a:pt x="8674" y="2462"/>
                    </a:cubicBezTo>
                    <a:cubicBezTo>
                      <a:pt x="8679" y="2462"/>
                      <a:pt x="8684" y="2463"/>
                      <a:pt x="8689" y="2463"/>
                    </a:cubicBezTo>
                    <a:cubicBezTo>
                      <a:pt x="8779" y="2463"/>
                      <a:pt x="8814" y="2322"/>
                      <a:pt x="8716" y="2305"/>
                    </a:cubicBezTo>
                    <a:cubicBezTo>
                      <a:pt x="5799" y="1834"/>
                      <a:pt x="2940" y="923"/>
                      <a:pt x="137" y="4"/>
                    </a:cubicBezTo>
                    <a:cubicBezTo>
                      <a:pt x="128" y="2"/>
                      <a:pt x="120" y="0"/>
                      <a:pt x="112"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6"/>
              <p:cNvSpPr/>
              <p:nvPr/>
            </p:nvSpPr>
            <p:spPr>
              <a:xfrm rot="-537420">
                <a:off x="2708293" y="1551825"/>
                <a:ext cx="515901" cy="284973"/>
              </a:xfrm>
              <a:custGeom>
                <a:avLst/>
                <a:gdLst/>
                <a:ahLst/>
                <a:cxnLst/>
                <a:rect l="l" t="t" r="r" b="b"/>
                <a:pathLst>
                  <a:path w="7312" h="4039" extrusionOk="0">
                    <a:moveTo>
                      <a:pt x="7198" y="0"/>
                    </a:moveTo>
                    <a:cubicBezTo>
                      <a:pt x="7185" y="0"/>
                      <a:pt x="7171" y="4"/>
                      <a:pt x="7156" y="14"/>
                    </a:cubicBezTo>
                    <a:cubicBezTo>
                      <a:pt x="4929" y="1501"/>
                      <a:pt x="2507" y="2755"/>
                      <a:pt x="85" y="3888"/>
                    </a:cubicBezTo>
                    <a:cubicBezTo>
                      <a:pt x="0" y="3927"/>
                      <a:pt x="52" y="4039"/>
                      <a:pt x="130" y="4039"/>
                    </a:cubicBezTo>
                    <a:cubicBezTo>
                      <a:pt x="142" y="4039"/>
                      <a:pt x="155" y="4036"/>
                      <a:pt x="168" y="4030"/>
                    </a:cubicBezTo>
                    <a:cubicBezTo>
                      <a:pt x="2590" y="2897"/>
                      <a:pt x="5012" y="1643"/>
                      <a:pt x="7239" y="156"/>
                    </a:cubicBezTo>
                    <a:cubicBezTo>
                      <a:pt x="7312" y="107"/>
                      <a:pt x="7266" y="0"/>
                      <a:pt x="7198"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6"/>
              <p:cNvSpPr/>
              <p:nvPr/>
            </p:nvSpPr>
            <p:spPr>
              <a:xfrm rot="-537420">
                <a:off x="2355419" y="1768013"/>
                <a:ext cx="36759" cy="266840"/>
              </a:xfrm>
              <a:custGeom>
                <a:avLst/>
                <a:gdLst/>
                <a:ahLst/>
                <a:cxnLst/>
                <a:rect l="l" t="t" r="r" b="b"/>
                <a:pathLst>
                  <a:path w="521" h="3782" extrusionOk="0">
                    <a:moveTo>
                      <a:pt x="99" y="1"/>
                    </a:moveTo>
                    <a:cubicBezTo>
                      <a:pt x="51" y="1"/>
                      <a:pt x="0" y="41"/>
                      <a:pt x="15" y="101"/>
                    </a:cubicBezTo>
                    <a:cubicBezTo>
                      <a:pt x="296" y="1266"/>
                      <a:pt x="358" y="2506"/>
                      <a:pt x="347" y="3702"/>
                    </a:cubicBezTo>
                    <a:cubicBezTo>
                      <a:pt x="347" y="3755"/>
                      <a:pt x="389" y="3781"/>
                      <a:pt x="430" y="3781"/>
                    </a:cubicBezTo>
                    <a:cubicBezTo>
                      <a:pt x="471" y="3781"/>
                      <a:pt x="512" y="3755"/>
                      <a:pt x="514" y="3702"/>
                    </a:cubicBezTo>
                    <a:cubicBezTo>
                      <a:pt x="520" y="2492"/>
                      <a:pt x="458" y="1238"/>
                      <a:pt x="171" y="60"/>
                    </a:cubicBezTo>
                    <a:cubicBezTo>
                      <a:pt x="161" y="19"/>
                      <a:pt x="131" y="1"/>
                      <a:pt x="99"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6"/>
              <p:cNvSpPr/>
              <p:nvPr/>
            </p:nvSpPr>
            <p:spPr>
              <a:xfrm rot="-537420">
                <a:off x="2923937" y="1733368"/>
                <a:ext cx="29633" cy="192122"/>
              </a:xfrm>
              <a:custGeom>
                <a:avLst/>
                <a:gdLst/>
                <a:ahLst/>
                <a:cxnLst/>
                <a:rect l="l" t="t" r="r" b="b"/>
                <a:pathLst>
                  <a:path w="420" h="2723" extrusionOk="0">
                    <a:moveTo>
                      <a:pt x="149" y="1"/>
                    </a:moveTo>
                    <a:cubicBezTo>
                      <a:pt x="108" y="1"/>
                      <a:pt x="66" y="27"/>
                      <a:pt x="63" y="79"/>
                    </a:cubicBezTo>
                    <a:cubicBezTo>
                      <a:pt x="0" y="928"/>
                      <a:pt x="87" y="1828"/>
                      <a:pt x="250" y="2664"/>
                    </a:cubicBezTo>
                    <a:cubicBezTo>
                      <a:pt x="258" y="2705"/>
                      <a:pt x="287" y="2723"/>
                      <a:pt x="318" y="2723"/>
                    </a:cubicBezTo>
                    <a:cubicBezTo>
                      <a:pt x="366" y="2723"/>
                      <a:pt x="419" y="2681"/>
                      <a:pt x="409" y="2618"/>
                    </a:cubicBezTo>
                    <a:cubicBezTo>
                      <a:pt x="246" y="1801"/>
                      <a:pt x="167" y="913"/>
                      <a:pt x="226" y="79"/>
                    </a:cubicBezTo>
                    <a:cubicBezTo>
                      <a:pt x="229" y="27"/>
                      <a:pt x="190" y="1"/>
                      <a:pt x="149"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6"/>
              <p:cNvSpPr/>
              <p:nvPr/>
            </p:nvSpPr>
            <p:spPr>
              <a:xfrm rot="-537420">
                <a:off x="2395631" y="1955258"/>
                <a:ext cx="582364" cy="72601"/>
              </a:xfrm>
              <a:custGeom>
                <a:avLst/>
                <a:gdLst/>
                <a:ahLst/>
                <a:cxnLst/>
                <a:rect l="l" t="t" r="r" b="b"/>
                <a:pathLst>
                  <a:path w="8254" h="1029" extrusionOk="0">
                    <a:moveTo>
                      <a:pt x="8126" y="0"/>
                    </a:moveTo>
                    <a:cubicBezTo>
                      <a:pt x="8115" y="0"/>
                      <a:pt x="8102" y="3"/>
                      <a:pt x="8090" y="9"/>
                    </a:cubicBezTo>
                    <a:cubicBezTo>
                      <a:pt x="6821" y="611"/>
                      <a:pt x="5400" y="866"/>
                      <a:pt x="3971" y="866"/>
                    </a:cubicBezTo>
                    <a:cubicBezTo>
                      <a:pt x="2661" y="866"/>
                      <a:pt x="1345" y="651"/>
                      <a:pt x="134" y="293"/>
                    </a:cubicBezTo>
                    <a:cubicBezTo>
                      <a:pt x="126" y="291"/>
                      <a:pt x="118" y="290"/>
                      <a:pt x="111" y="290"/>
                    </a:cubicBezTo>
                    <a:cubicBezTo>
                      <a:pt x="28" y="290"/>
                      <a:pt x="1" y="424"/>
                      <a:pt x="93" y="452"/>
                    </a:cubicBezTo>
                    <a:cubicBezTo>
                      <a:pt x="1319" y="813"/>
                      <a:pt x="2647" y="1028"/>
                      <a:pt x="3969" y="1028"/>
                    </a:cubicBezTo>
                    <a:cubicBezTo>
                      <a:pt x="5426" y="1028"/>
                      <a:pt x="6876" y="767"/>
                      <a:pt x="8173" y="151"/>
                    </a:cubicBezTo>
                    <a:cubicBezTo>
                      <a:pt x="8254" y="112"/>
                      <a:pt x="8202" y="0"/>
                      <a:pt x="8126"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6"/>
              <p:cNvSpPr/>
              <p:nvPr/>
            </p:nvSpPr>
            <p:spPr>
              <a:xfrm rot="-537420">
                <a:off x="2207481" y="1664306"/>
                <a:ext cx="473850" cy="57362"/>
              </a:xfrm>
              <a:custGeom>
                <a:avLst/>
                <a:gdLst/>
                <a:ahLst/>
                <a:cxnLst/>
                <a:rect l="l" t="t" r="r" b="b"/>
                <a:pathLst>
                  <a:path w="6716" h="813" extrusionOk="0">
                    <a:moveTo>
                      <a:pt x="6621" y="0"/>
                    </a:moveTo>
                    <a:cubicBezTo>
                      <a:pt x="6618" y="0"/>
                      <a:pt x="6615" y="0"/>
                      <a:pt x="6612" y="1"/>
                    </a:cubicBezTo>
                    <a:cubicBezTo>
                      <a:pt x="4443" y="215"/>
                      <a:pt x="2273" y="431"/>
                      <a:pt x="105" y="649"/>
                    </a:cubicBezTo>
                    <a:cubicBezTo>
                      <a:pt x="4" y="659"/>
                      <a:pt x="1" y="812"/>
                      <a:pt x="95" y="812"/>
                    </a:cubicBezTo>
                    <a:cubicBezTo>
                      <a:pt x="98" y="812"/>
                      <a:pt x="101" y="812"/>
                      <a:pt x="105" y="812"/>
                    </a:cubicBezTo>
                    <a:cubicBezTo>
                      <a:pt x="2273" y="597"/>
                      <a:pt x="4443" y="382"/>
                      <a:pt x="6612" y="164"/>
                    </a:cubicBezTo>
                    <a:cubicBezTo>
                      <a:pt x="6712" y="153"/>
                      <a:pt x="6715" y="0"/>
                      <a:pt x="6621"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6"/>
              <p:cNvSpPr/>
              <p:nvPr/>
            </p:nvSpPr>
            <p:spPr>
              <a:xfrm rot="-537420">
                <a:off x="2242524" y="1739765"/>
                <a:ext cx="62653" cy="382410"/>
              </a:xfrm>
              <a:custGeom>
                <a:avLst/>
                <a:gdLst/>
                <a:ahLst/>
                <a:cxnLst/>
                <a:rect l="l" t="t" r="r" b="b"/>
                <a:pathLst>
                  <a:path w="888" h="5420" extrusionOk="0">
                    <a:moveTo>
                      <a:pt x="100" y="0"/>
                    </a:moveTo>
                    <a:cubicBezTo>
                      <a:pt x="49" y="0"/>
                      <a:pt x="1" y="40"/>
                      <a:pt x="24" y="100"/>
                    </a:cubicBezTo>
                    <a:cubicBezTo>
                      <a:pt x="724" y="1833"/>
                      <a:pt x="184" y="3566"/>
                      <a:pt x="454" y="5360"/>
                    </a:cubicBezTo>
                    <a:cubicBezTo>
                      <a:pt x="461" y="5402"/>
                      <a:pt x="490" y="5419"/>
                      <a:pt x="522" y="5419"/>
                    </a:cubicBezTo>
                    <a:cubicBezTo>
                      <a:pt x="570" y="5419"/>
                      <a:pt x="623" y="5379"/>
                      <a:pt x="613" y="5319"/>
                    </a:cubicBezTo>
                    <a:cubicBezTo>
                      <a:pt x="339" y="3513"/>
                      <a:pt x="887" y="1799"/>
                      <a:pt x="184" y="56"/>
                    </a:cubicBezTo>
                    <a:cubicBezTo>
                      <a:pt x="167" y="17"/>
                      <a:pt x="133" y="0"/>
                      <a:pt x="100"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6"/>
              <p:cNvSpPr/>
              <p:nvPr/>
            </p:nvSpPr>
            <p:spPr>
              <a:xfrm rot="-537420">
                <a:off x="2283470" y="2087822"/>
                <a:ext cx="50941" cy="50941"/>
              </a:xfrm>
              <a:custGeom>
                <a:avLst/>
                <a:gdLst/>
                <a:ahLst/>
                <a:cxnLst/>
                <a:rect l="l" t="t" r="r" b="b"/>
                <a:pathLst>
                  <a:path w="722" h="722" extrusionOk="0">
                    <a:moveTo>
                      <a:pt x="362" y="0"/>
                    </a:moveTo>
                    <a:cubicBezTo>
                      <a:pt x="164" y="0"/>
                      <a:pt x="1" y="160"/>
                      <a:pt x="1" y="360"/>
                    </a:cubicBezTo>
                    <a:cubicBezTo>
                      <a:pt x="1" y="558"/>
                      <a:pt x="164" y="721"/>
                      <a:pt x="362" y="721"/>
                    </a:cubicBezTo>
                    <a:cubicBezTo>
                      <a:pt x="562" y="721"/>
                      <a:pt x="722" y="558"/>
                      <a:pt x="722" y="360"/>
                    </a:cubicBezTo>
                    <a:cubicBezTo>
                      <a:pt x="722" y="160"/>
                      <a:pt x="562" y="0"/>
                      <a:pt x="362"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6"/>
              <p:cNvSpPr/>
              <p:nvPr/>
            </p:nvSpPr>
            <p:spPr>
              <a:xfrm rot="-537420">
                <a:off x="2289301" y="2127205"/>
                <a:ext cx="36971" cy="187748"/>
              </a:xfrm>
              <a:custGeom>
                <a:avLst/>
                <a:gdLst/>
                <a:ahLst/>
                <a:cxnLst/>
                <a:rect l="l" t="t" r="r" b="b"/>
                <a:pathLst>
                  <a:path w="524" h="2661" extrusionOk="0">
                    <a:moveTo>
                      <a:pt x="357" y="0"/>
                    </a:moveTo>
                    <a:cubicBezTo>
                      <a:pt x="310" y="0"/>
                      <a:pt x="258" y="42"/>
                      <a:pt x="270" y="104"/>
                    </a:cubicBezTo>
                    <a:cubicBezTo>
                      <a:pt x="447" y="963"/>
                      <a:pt x="0" y="1757"/>
                      <a:pt x="260" y="2602"/>
                    </a:cubicBezTo>
                    <a:cubicBezTo>
                      <a:pt x="271" y="2643"/>
                      <a:pt x="303" y="2660"/>
                      <a:pt x="336" y="2660"/>
                    </a:cubicBezTo>
                    <a:cubicBezTo>
                      <a:pt x="385" y="2660"/>
                      <a:pt x="434" y="2621"/>
                      <a:pt x="416" y="2561"/>
                    </a:cubicBezTo>
                    <a:cubicBezTo>
                      <a:pt x="256" y="2030"/>
                      <a:pt x="392" y="1625"/>
                      <a:pt x="472" y="1109"/>
                    </a:cubicBezTo>
                    <a:cubicBezTo>
                      <a:pt x="523" y="752"/>
                      <a:pt x="499" y="409"/>
                      <a:pt x="426" y="59"/>
                    </a:cubicBezTo>
                    <a:cubicBezTo>
                      <a:pt x="418" y="18"/>
                      <a:pt x="388" y="0"/>
                      <a:pt x="357"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6"/>
              <p:cNvSpPr/>
              <p:nvPr/>
            </p:nvSpPr>
            <p:spPr>
              <a:xfrm rot="-537420">
                <a:off x="2318428" y="2115253"/>
                <a:ext cx="30409" cy="161219"/>
              </a:xfrm>
              <a:custGeom>
                <a:avLst/>
                <a:gdLst/>
                <a:ahLst/>
                <a:cxnLst/>
                <a:rect l="l" t="t" r="r" b="b"/>
                <a:pathLst>
                  <a:path w="431" h="2285" extrusionOk="0">
                    <a:moveTo>
                      <a:pt x="132" y="1"/>
                    </a:moveTo>
                    <a:cubicBezTo>
                      <a:pt x="91" y="1"/>
                      <a:pt x="47" y="28"/>
                      <a:pt x="42" y="80"/>
                    </a:cubicBezTo>
                    <a:cubicBezTo>
                      <a:pt x="0" y="454"/>
                      <a:pt x="91" y="798"/>
                      <a:pt x="136" y="1169"/>
                    </a:cubicBezTo>
                    <a:cubicBezTo>
                      <a:pt x="177" y="1525"/>
                      <a:pt x="170" y="1879"/>
                      <a:pt x="257" y="2226"/>
                    </a:cubicBezTo>
                    <a:cubicBezTo>
                      <a:pt x="267" y="2267"/>
                      <a:pt x="298" y="2285"/>
                      <a:pt x="330" y="2285"/>
                    </a:cubicBezTo>
                    <a:cubicBezTo>
                      <a:pt x="379" y="2285"/>
                      <a:pt x="431" y="2244"/>
                      <a:pt x="416" y="2184"/>
                    </a:cubicBezTo>
                    <a:cubicBezTo>
                      <a:pt x="330" y="1841"/>
                      <a:pt x="340" y="1498"/>
                      <a:pt x="299" y="1148"/>
                    </a:cubicBezTo>
                    <a:cubicBezTo>
                      <a:pt x="257" y="787"/>
                      <a:pt x="163" y="448"/>
                      <a:pt x="205" y="80"/>
                    </a:cubicBezTo>
                    <a:cubicBezTo>
                      <a:pt x="210" y="27"/>
                      <a:pt x="173" y="1"/>
                      <a:pt x="132"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6"/>
              <p:cNvSpPr/>
              <p:nvPr/>
            </p:nvSpPr>
            <p:spPr>
              <a:xfrm rot="-537420">
                <a:off x="2318152" y="2112716"/>
                <a:ext cx="73871" cy="147602"/>
              </a:xfrm>
              <a:custGeom>
                <a:avLst/>
                <a:gdLst/>
                <a:ahLst/>
                <a:cxnLst/>
                <a:rect l="l" t="t" r="r" b="b"/>
                <a:pathLst>
                  <a:path w="1047" h="2092" extrusionOk="0">
                    <a:moveTo>
                      <a:pt x="102" y="1"/>
                    </a:moveTo>
                    <a:cubicBezTo>
                      <a:pt x="51" y="1"/>
                      <a:pt x="1" y="41"/>
                      <a:pt x="22" y="102"/>
                    </a:cubicBezTo>
                    <a:cubicBezTo>
                      <a:pt x="144" y="452"/>
                      <a:pt x="372" y="750"/>
                      <a:pt x="483" y="1111"/>
                    </a:cubicBezTo>
                    <a:cubicBezTo>
                      <a:pt x="587" y="1443"/>
                      <a:pt x="660" y="1769"/>
                      <a:pt x="864" y="2056"/>
                    </a:cubicBezTo>
                    <a:cubicBezTo>
                      <a:pt x="881" y="2081"/>
                      <a:pt x="906" y="2091"/>
                      <a:pt x="931" y="2091"/>
                    </a:cubicBezTo>
                    <a:cubicBezTo>
                      <a:pt x="989" y="2091"/>
                      <a:pt x="1046" y="2034"/>
                      <a:pt x="1003" y="1973"/>
                    </a:cubicBezTo>
                    <a:cubicBezTo>
                      <a:pt x="785" y="1665"/>
                      <a:pt x="729" y="1305"/>
                      <a:pt x="604" y="951"/>
                    </a:cubicBezTo>
                    <a:cubicBezTo>
                      <a:pt x="494" y="639"/>
                      <a:pt x="289" y="372"/>
                      <a:pt x="182" y="57"/>
                    </a:cubicBezTo>
                    <a:cubicBezTo>
                      <a:pt x="168" y="18"/>
                      <a:pt x="135" y="1"/>
                      <a:pt x="102"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6"/>
              <p:cNvSpPr/>
              <p:nvPr/>
            </p:nvSpPr>
            <p:spPr>
              <a:xfrm rot="-537420">
                <a:off x="2393228" y="1955685"/>
                <a:ext cx="307269" cy="62794"/>
              </a:xfrm>
              <a:custGeom>
                <a:avLst/>
                <a:gdLst/>
                <a:ahLst/>
                <a:cxnLst/>
                <a:rect l="l" t="t" r="r" b="b"/>
                <a:pathLst>
                  <a:path w="4355" h="890" extrusionOk="0">
                    <a:moveTo>
                      <a:pt x="117" y="0"/>
                    </a:moveTo>
                    <a:cubicBezTo>
                      <a:pt x="47" y="0"/>
                      <a:pt x="0" y="109"/>
                      <a:pt x="79" y="155"/>
                    </a:cubicBezTo>
                    <a:cubicBezTo>
                      <a:pt x="1302" y="890"/>
                      <a:pt x="2875" y="754"/>
                      <a:pt x="4251" y="810"/>
                    </a:cubicBezTo>
                    <a:cubicBezTo>
                      <a:pt x="4253" y="810"/>
                      <a:pt x="4255" y="810"/>
                      <a:pt x="4257" y="810"/>
                    </a:cubicBezTo>
                    <a:cubicBezTo>
                      <a:pt x="4355" y="810"/>
                      <a:pt x="4353" y="650"/>
                      <a:pt x="4251" y="647"/>
                    </a:cubicBezTo>
                    <a:cubicBezTo>
                      <a:pt x="2906" y="592"/>
                      <a:pt x="1358" y="727"/>
                      <a:pt x="159" y="13"/>
                    </a:cubicBezTo>
                    <a:cubicBezTo>
                      <a:pt x="144" y="4"/>
                      <a:pt x="130" y="0"/>
                      <a:pt x="117"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6"/>
              <p:cNvSpPr/>
              <p:nvPr/>
            </p:nvSpPr>
            <p:spPr>
              <a:xfrm rot="-537420">
                <a:off x="2721093" y="1890674"/>
                <a:ext cx="238971" cy="73307"/>
              </a:xfrm>
              <a:custGeom>
                <a:avLst/>
                <a:gdLst/>
                <a:ahLst/>
                <a:cxnLst/>
                <a:rect l="l" t="t" r="r" b="b"/>
                <a:pathLst>
                  <a:path w="3387" h="1039" extrusionOk="0">
                    <a:moveTo>
                      <a:pt x="3282" y="1"/>
                    </a:moveTo>
                    <a:cubicBezTo>
                      <a:pt x="3274" y="1"/>
                      <a:pt x="3264" y="3"/>
                      <a:pt x="3255" y="6"/>
                    </a:cubicBezTo>
                    <a:cubicBezTo>
                      <a:pt x="2222" y="359"/>
                      <a:pt x="1200" y="758"/>
                      <a:pt x="105" y="876"/>
                    </a:cubicBezTo>
                    <a:cubicBezTo>
                      <a:pt x="5" y="885"/>
                      <a:pt x="1" y="1039"/>
                      <a:pt x="93" y="1039"/>
                    </a:cubicBezTo>
                    <a:cubicBezTo>
                      <a:pt x="96" y="1039"/>
                      <a:pt x="100" y="1038"/>
                      <a:pt x="105" y="1038"/>
                    </a:cubicBezTo>
                    <a:cubicBezTo>
                      <a:pt x="1217" y="921"/>
                      <a:pt x="2249" y="526"/>
                      <a:pt x="3300" y="161"/>
                    </a:cubicBezTo>
                    <a:cubicBezTo>
                      <a:pt x="3387" y="134"/>
                      <a:pt x="3361" y="1"/>
                      <a:pt x="3282"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6"/>
              <p:cNvSpPr/>
              <p:nvPr/>
            </p:nvSpPr>
            <p:spPr>
              <a:xfrm rot="-537420">
                <a:off x="2639605" y="1597191"/>
                <a:ext cx="53269" cy="66745"/>
              </a:xfrm>
              <a:custGeom>
                <a:avLst/>
                <a:gdLst/>
                <a:ahLst/>
                <a:cxnLst/>
                <a:rect l="l" t="t" r="r" b="b"/>
                <a:pathLst>
                  <a:path w="755" h="946" extrusionOk="0">
                    <a:moveTo>
                      <a:pt x="641" y="1"/>
                    </a:moveTo>
                    <a:cubicBezTo>
                      <a:pt x="615" y="1"/>
                      <a:pt x="589" y="12"/>
                      <a:pt x="571" y="39"/>
                    </a:cubicBezTo>
                    <a:cubicBezTo>
                      <a:pt x="394" y="300"/>
                      <a:pt x="218" y="562"/>
                      <a:pt x="41" y="826"/>
                    </a:cubicBezTo>
                    <a:cubicBezTo>
                      <a:pt x="0" y="887"/>
                      <a:pt x="57" y="946"/>
                      <a:pt x="116" y="946"/>
                    </a:cubicBezTo>
                    <a:cubicBezTo>
                      <a:pt x="140" y="946"/>
                      <a:pt x="165" y="935"/>
                      <a:pt x="183" y="909"/>
                    </a:cubicBezTo>
                    <a:cubicBezTo>
                      <a:pt x="360" y="646"/>
                      <a:pt x="536" y="383"/>
                      <a:pt x="714" y="119"/>
                    </a:cubicBezTo>
                    <a:cubicBezTo>
                      <a:pt x="755" y="59"/>
                      <a:pt x="699" y="1"/>
                      <a:pt x="641"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76" name="Google Shape;2376;p56"/>
          <p:cNvSpPr txBox="1"/>
          <p:nvPr/>
        </p:nvSpPr>
        <p:spPr>
          <a:xfrm>
            <a:off x="3072000" y="4313325"/>
            <a:ext cx="3000000" cy="3999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300">
                <a:solidFill>
                  <a:schemeClr val="lt1"/>
                </a:solidFill>
                <a:latin typeface="Barlow Semi Condensed Light"/>
                <a:ea typeface="Barlow Semi Condensed Light"/>
                <a:cs typeface="Barlow Semi Condensed Light"/>
                <a:sym typeface="Barlow Semi Condensed Light"/>
              </a:rPr>
              <a:t>Please keep this slide for attribution.</a:t>
            </a:r>
            <a:endParaRPr sz="1300">
              <a:solidFill>
                <a:schemeClr val="lt1"/>
              </a:solidFill>
              <a:latin typeface="Barlow Semi Condensed Light"/>
              <a:ea typeface="Barlow Semi Condensed Light"/>
              <a:cs typeface="Barlow Semi Condensed Light"/>
              <a:sym typeface="Barlow Semi Condensed Light"/>
            </a:endParaRPr>
          </a:p>
        </p:txBody>
      </p:sp>
    </p:spTree>
    <p:extLst>
      <p:ext uri="{BB962C8B-B14F-4D97-AF65-F5344CB8AC3E}">
        <p14:creationId xmlns:p14="http://schemas.microsoft.com/office/powerpoint/2010/main" val="3959688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4"/>
        <p:cNvGrpSpPr/>
        <p:nvPr/>
      </p:nvGrpSpPr>
      <p:grpSpPr>
        <a:xfrm>
          <a:off x="0" y="0"/>
          <a:ext cx="0" cy="0"/>
          <a:chOff x="0" y="0"/>
          <a:chExt cx="0" cy="0"/>
        </a:xfrm>
      </p:grpSpPr>
      <p:sp>
        <p:nvSpPr>
          <p:cNvPr id="406" name="Google Shape;406;p29"/>
          <p:cNvSpPr txBox="1">
            <a:spLocks noGrp="1"/>
          </p:cNvSpPr>
          <p:nvPr>
            <p:ph type="title"/>
          </p:nvPr>
        </p:nvSpPr>
        <p:spPr>
          <a:xfrm>
            <a:off x="385889" y="2445310"/>
            <a:ext cx="8137834" cy="11739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b="1"/>
              <a:t>WORKLOAD </a:t>
            </a:r>
            <a:br>
              <a:rPr lang="en-US" b="1"/>
            </a:br>
            <a:r>
              <a:rPr lang="en-US" b="1"/>
              <a:t>CONTRIBUTION</a:t>
            </a:r>
            <a:endParaRPr b="1"/>
          </a:p>
        </p:txBody>
      </p:sp>
      <p:grpSp>
        <p:nvGrpSpPr>
          <p:cNvPr id="407" name="Google Shape;407;p29"/>
          <p:cNvGrpSpPr/>
          <p:nvPr/>
        </p:nvGrpSpPr>
        <p:grpSpPr>
          <a:xfrm>
            <a:off x="7613759" y="63954"/>
            <a:ext cx="1102270" cy="1241171"/>
            <a:chOff x="6548464" y="589964"/>
            <a:chExt cx="1102270" cy="1241171"/>
          </a:xfrm>
        </p:grpSpPr>
        <p:sp>
          <p:nvSpPr>
            <p:cNvPr id="408" name="Google Shape;408;p29"/>
            <p:cNvSpPr/>
            <p:nvPr/>
          </p:nvSpPr>
          <p:spPr>
            <a:xfrm>
              <a:off x="6817747" y="1054489"/>
              <a:ext cx="594063" cy="612759"/>
            </a:xfrm>
            <a:custGeom>
              <a:avLst/>
              <a:gdLst/>
              <a:ahLst/>
              <a:cxnLst/>
              <a:rect l="l" t="t" r="r" b="b"/>
              <a:pathLst>
                <a:path w="19379" h="19408" extrusionOk="0">
                  <a:moveTo>
                    <a:pt x="8356" y="1"/>
                  </a:moveTo>
                  <a:cubicBezTo>
                    <a:pt x="8333" y="1"/>
                    <a:pt x="8316" y="12"/>
                    <a:pt x="8298" y="25"/>
                  </a:cubicBezTo>
                  <a:cubicBezTo>
                    <a:pt x="8209" y="94"/>
                    <a:pt x="8209" y="94"/>
                    <a:pt x="8898" y="1113"/>
                  </a:cubicBezTo>
                  <a:cubicBezTo>
                    <a:pt x="12498" y="6432"/>
                    <a:pt x="15023" y="10170"/>
                    <a:pt x="16458" y="12302"/>
                  </a:cubicBezTo>
                  <a:cubicBezTo>
                    <a:pt x="14674" y="9973"/>
                    <a:pt x="11788" y="6096"/>
                    <a:pt x="9961" y="3646"/>
                  </a:cubicBezTo>
                  <a:cubicBezTo>
                    <a:pt x="9296" y="2752"/>
                    <a:pt x="8724" y="1986"/>
                    <a:pt x="8319" y="1442"/>
                  </a:cubicBezTo>
                  <a:cubicBezTo>
                    <a:pt x="7756" y="688"/>
                    <a:pt x="7637" y="531"/>
                    <a:pt x="7561" y="531"/>
                  </a:cubicBezTo>
                  <a:cubicBezTo>
                    <a:pt x="7541" y="531"/>
                    <a:pt x="7524" y="542"/>
                    <a:pt x="7502" y="556"/>
                  </a:cubicBezTo>
                  <a:cubicBezTo>
                    <a:pt x="7473" y="573"/>
                    <a:pt x="7456" y="604"/>
                    <a:pt x="7449" y="635"/>
                  </a:cubicBezTo>
                  <a:cubicBezTo>
                    <a:pt x="7449" y="646"/>
                    <a:pt x="7446" y="656"/>
                    <a:pt x="7491" y="739"/>
                  </a:cubicBezTo>
                  <a:lnTo>
                    <a:pt x="7484" y="743"/>
                  </a:lnTo>
                  <a:cubicBezTo>
                    <a:pt x="7491" y="746"/>
                    <a:pt x="7498" y="756"/>
                    <a:pt x="7508" y="770"/>
                  </a:cubicBezTo>
                  <a:cubicBezTo>
                    <a:pt x="7764" y="1214"/>
                    <a:pt x="9061" y="3203"/>
                    <a:pt x="15564" y="12748"/>
                  </a:cubicBezTo>
                  <a:cubicBezTo>
                    <a:pt x="14483" y="11304"/>
                    <a:pt x="13076" y="9374"/>
                    <a:pt x="11832" y="7669"/>
                  </a:cubicBezTo>
                  <a:cubicBezTo>
                    <a:pt x="7359" y="1535"/>
                    <a:pt x="6798" y="830"/>
                    <a:pt x="6607" y="830"/>
                  </a:cubicBezTo>
                  <a:cubicBezTo>
                    <a:pt x="6581" y="830"/>
                    <a:pt x="6562" y="843"/>
                    <a:pt x="6541" y="857"/>
                  </a:cubicBezTo>
                  <a:cubicBezTo>
                    <a:pt x="6514" y="874"/>
                    <a:pt x="6496" y="902"/>
                    <a:pt x="6490" y="933"/>
                  </a:cubicBezTo>
                  <a:cubicBezTo>
                    <a:pt x="6483" y="967"/>
                    <a:pt x="6490" y="999"/>
                    <a:pt x="6507" y="1027"/>
                  </a:cubicBezTo>
                  <a:lnTo>
                    <a:pt x="13281" y="11068"/>
                  </a:lnTo>
                  <a:cubicBezTo>
                    <a:pt x="12637" y="10198"/>
                    <a:pt x="11946" y="9273"/>
                    <a:pt x="11257" y="8348"/>
                  </a:cubicBezTo>
                  <a:cubicBezTo>
                    <a:pt x="7238" y="2963"/>
                    <a:pt x="6171" y="1612"/>
                    <a:pt x="5831" y="1314"/>
                  </a:cubicBezTo>
                  <a:lnTo>
                    <a:pt x="5814" y="1290"/>
                  </a:lnTo>
                  <a:lnTo>
                    <a:pt x="5807" y="1293"/>
                  </a:lnTo>
                  <a:cubicBezTo>
                    <a:pt x="5755" y="1251"/>
                    <a:pt x="5722" y="1237"/>
                    <a:pt x="5698" y="1237"/>
                  </a:cubicBezTo>
                  <a:cubicBezTo>
                    <a:pt x="5677" y="1237"/>
                    <a:pt x="5662" y="1247"/>
                    <a:pt x="5647" y="1259"/>
                  </a:cubicBezTo>
                  <a:cubicBezTo>
                    <a:pt x="5592" y="1293"/>
                    <a:pt x="5578" y="1370"/>
                    <a:pt x="5613" y="1425"/>
                  </a:cubicBezTo>
                  <a:lnTo>
                    <a:pt x="13118" y="12551"/>
                  </a:lnTo>
                  <a:cubicBezTo>
                    <a:pt x="12293" y="11453"/>
                    <a:pt x="11368" y="10215"/>
                    <a:pt x="10440" y="8982"/>
                  </a:cubicBezTo>
                  <a:cubicBezTo>
                    <a:pt x="9040" y="7114"/>
                    <a:pt x="7640" y="5250"/>
                    <a:pt x="6587" y="3854"/>
                  </a:cubicBezTo>
                  <a:cubicBezTo>
                    <a:pt x="5460" y="2365"/>
                    <a:pt x="5031" y="1792"/>
                    <a:pt x="4837" y="1588"/>
                  </a:cubicBezTo>
                  <a:cubicBezTo>
                    <a:pt x="4837" y="1585"/>
                    <a:pt x="4833" y="1581"/>
                    <a:pt x="4833" y="1578"/>
                  </a:cubicBezTo>
                  <a:lnTo>
                    <a:pt x="4830" y="1578"/>
                  </a:lnTo>
                  <a:cubicBezTo>
                    <a:pt x="4763" y="1509"/>
                    <a:pt x="4727" y="1488"/>
                    <a:pt x="4699" y="1488"/>
                  </a:cubicBezTo>
                  <a:cubicBezTo>
                    <a:pt x="4681" y="1488"/>
                    <a:pt x="4666" y="1497"/>
                    <a:pt x="4649" y="1508"/>
                  </a:cubicBezTo>
                  <a:cubicBezTo>
                    <a:pt x="4625" y="1525"/>
                    <a:pt x="4605" y="1554"/>
                    <a:pt x="4598" y="1585"/>
                  </a:cubicBezTo>
                  <a:cubicBezTo>
                    <a:pt x="4598" y="1599"/>
                    <a:pt x="4595" y="1609"/>
                    <a:pt x="4639" y="1692"/>
                  </a:cubicBezTo>
                  <a:lnTo>
                    <a:pt x="4636" y="1695"/>
                  </a:lnTo>
                  <a:cubicBezTo>
                    <a:pt x="4639" y="1695"/>
                    <a:pt x="4639" y="1699"/>
                    <a:pt x="4643" y="1703"/>
                  </a:cubicBezTo>
                  <a:cubicBezTo>
                    <a:pt x="4862" y="2111"/>
                    <a:pt x="6101" y="4055"/>
                    <a:pt x="13000" y="14148"/>
                  </a:cubicBezTo>
                  <a:cubicBezTo>
                    <a:pt x="10308" y="10579"/>
                    <a:pt x="6036" y="4810"/>
                    <a:pt x="3995" y="2042"/>
                  </a:cubicBezTo>
                  <a:cubicBezTo>
                    <a:pt x="3972" y="2010"/>
                    <a:pt x="3936" y="1994"/>
                    <a:pt x="3899" y="1994"/>
                  </a:cubicBezTo>
                  <a:cubicBezTo>
                    <a:pt x="3875" y="1994"/>
                    <a:pt x="3850" y="2001"/>
                    <a:pt x="3829" y="2014"/>
                  </a:cubicBezTo>
                  <a:cubicBezTo>
                    <a:pt x="3776" y="2053"/>
                    <a:pt x="3749" y="2069"/>
                    <a:pt x="3808" y="2181"/>
                  </a:cubicBezTo>
                  <a:lnTo>
                    <a:pt x="3801" y="2187"/>
                  </a:lnTo>
                  <a:cubicBezTo>
                    <a:pt x="3801" y="2187"/>
                    <a:pt x="3815" y="2205"/>
                    <a:pt x="3835" y="2232"/>
                  </a:cubicBezTo>
                  <a:cubicBezTo>
                    <a:pt x="3901" y="2347"/>
                    <a:pt x="4026" y="2534"/>
                    <a:pt x="4238" y="2856"/>
                  </a:cubicBezTo>
                  <a:cubicBezTo>
                    <a:pt x="4521" y="3283"/>
                    <a:pt x="4931" y="3889"/>
                    <a:pt x="5423" y="4616"/>
                  </a:cubicBezTo>
                  <a:cubicBezTo>
                    <a:pt x="6403" y="6075"/>
                    <a:pt x="7713" y="8015"/>
                    <a:pt x="9026" y="9956"/>
                  </a:cubicBezTo>
                  <a:cubicBezTo>
                    <a:pt x="9934" y="11300"/>
                    <a:pt x="10841" y="12641"/>
                    <a:pt x="11639" y="13823"/>
                  </a:cubicBezTo>
                  <a:lnTo>
                    <a:pt x="3479" y="3005"/>
                  </a:lnTo>
                  <a:cubicBezTo>
                    <a:pt x="3455" y="2973"/>
                    <a:pt x="3419" y="2956"/>
                    <a:pt x="3382" y="2956"/>
                  </a:cubicBezTo>
                  <a:cubicBezTo>
                    <a:pt x="3359" y="2956"/>
                    <a:pt x="3336" y="2963"/>
                    <a:pt x="3316" y="2977"/>
                  </a:cubicBezTo>
                  <a:cubicBezTo>
                    <a:pt x="3288" y="2995"/>
                    <a:pt x="3267" y="3022"/>
                    <a:pt x="3264" y="3054"/>
                  </a:cubicBezTo>
                  <a:cubicBezTo>
                    <a:pt x="3261" y="3075"/>
                    <a:pt x="3257" y="3088"/>
                    <a:pt x="3285" y="3150"/>
                  </a:cubicBezTo>
                  <a:lnTo>
                    <a:pt x="3288" y="3150"/>
                  </a:lnTo>
                  <a:cubicBezTo>
                    <a:pt x="3413" y="3400"/>
                    <a:pt x="4075" y="4381"/>
                    <a:pt x="7356" y="9166"/>
                  </a:cubicBezTo>
                  <a:cubicBezTo>
                    <a:pt x="8936" y="11466"/>
                    <a:pt x="10755" y="14117"/>
                    <a:pt x="11940" y="15881"/>
                  </a:cubicBezTo>
                  <a:cubicBezTo>
                    <a:pt x="9542" y="12738"/>
                    <a:pt x="4812" y="6411"/>
                    <a:pt x="2675" y="3539"/>
                  </a:cubicBezTo>
                  <a:cubicBezTo>
                    <a:pt x="2652" y="3507"/>
                    <a:pt x="2615" y="3489"/>
                    <a:pt x="2578" y="3489"/>
                  </a:cubicBezTo>
                  <a:cubicBezTo>
                    <a:pt x="2554" y="3489"/>
                    <a:pt x="2530" y="3496"/>
                    <a:pt x="2508" y="3511"/>
                  </a:cubicBezTo>
                  <a:cubicBezTo>
                    <a:pt x="2484" y="3529"/>
                    <a:pt x="2460" y="3563"/>
                    <a:pt x="2453" y="3598"/>
                  </a:cubicBezTo>
                  <a:cubicBezTo>
                    <a:pt x="2388" y="3951"/>
                    <a:pt x="7300" y="11075"/>
                    <a:pt x="10637" y="15860"/>
                  </a:cubicBezTo>
                  <a:cubicBezTo>
                    <a:pt x="8437" y="13001"/>
                    <a:pt x="4695" y="7943"/>
                    <a:pt x="1951" y="4194"/>
                  </a:cubicBezTo>
                  <a:cubicBezTo>
                    <a:pt x="1927" y="4160"/>
                    <a:pt x="1891" y="4142"/>
                    <a:pt x="1854" y="4142"/>
                  </a:cubicBezTo>
                  <a:cubicBezTo>
                    <a:pt x="1831" y="4142"/>
                    <a:pt x="1808" y="4149"/>
                    <a:pt x="1788" y="4162"/>
                  </a:cubicBezTo>
                  <a:cubicBezTo>
                    <a:pt x="1760" y="4183"/>
                    <a:pt x="1736" y="4218"/>
                    <a:pt x="1732" y="4249"/>
                  </a:cubicBezTo>
                  <a:cubicBezTo>
                    <a:pt x="1670" y="4585"/>
                    <a:pt x="5914" y="10770"/>
                    <a:pt x="9206" y="15503"/>
                  </a:cubicBezTo>
                  <a:cubicBezTo>
                    <a:pt x="6819" y="12371"/>
                    <a:pt x="3406" y="7825"/>
                    <a:pt x="1718" y="5569"/>
                  </a:cubicBezTo>
                  <a:cubicBezTo>
                    <a:pt x="1694" y="5538"/>
                    <a:pt x="1658" y="5522"/>
                    <a:pt x="1622" y="5522"/>
                  </a:cubicBezTo>
                  <a:cubicBezTo>
                    <a:pt x="1597" y="5522"/>
                    <a:pt x="1571" y="5530"/>
                    <a:pt x="1549" y="5545"/>
                  </a:cubicBezTo>
                  <a:cubicBezTo>
                    <a:pt x="1497" y="5583"/>
                    <a:pt x="1483" y="5656"/>
                    <a:pt x="1521" y="5712"/>
                  </a:cubicBezTo>
                  <a:cubicBezTo>
                    <a:pt x="3496" y="8625"/>
                    <a:pt x="6604" y="13220"/>
                    <a:pt x="8641" y="16241"/>
                  </a:cubicBezTo>
                  <a:cubicBezTo>
                    <a:pt x="6413" y="13324"/>
                    <a:pt x="3021" y="8864"/>
                    <a:pt x="866" y="6033"/>
                  </a:cubicBezTo>
                  <a:cubicBezTo>
                    <a:pt x="844" y="6003"/>
                    <a:pt x="808" y="5985"/>
                    <a:pt x="770" y="5985"/>
                  </a:cubicBezTo>
                  <a:cubicBezTo>
                    <a:pt x="760" y="5985"/>
                    <a:pt x="751" y="5986"/>
                    <a:pt x="741" y="5988"/>
                  </a:cubicBezTo>
                  <a:cubicBezTo>
                    <a:pt x="696" y="6003"/>
                    <a:pt x="662" y="6037"/>
                    <a:pt x="651" y="6086"/>
                  </a:cubicBezTo>
                  <a:cubicBezTo>
                    <a:pt x="648" y="6102"/>
                    <a:pt x="645" y="6116"/>
                    <a:pt x="679" y="6179"/>
                  </a:cubicBezTo>
                  <a:lnTo>
                    <a:pt x="672" y="6179"/>
                  </a:lnTo>
                  <a:cubicBezTo>
                    <a:pt x="672" y="6179"/>
                    <a:pt x="683" y="6190"/>
                    <a:pt x="696" y="6210"/>
                  </a:cubicBezTo>
                  <a:cubicBezTo>
                    <a:pt x="838" y="6460"/>
                    <a:pt x="1417" y="7305"/>
                    <a:pt x="3627" y="10538"/>
                  </a:cubicBezTo>
                  <a:cubicBezTo>
                    <a:pt x="4886" y="12377"/>
                    <a:pt x="6400" y="14595"/>
                    <a:pt x="7523" y="16255"/>
                  </a:cubicBezTo>
                  <a:lnTo>
                    <a:pt x="482" y="7191"/>
                  </a:lnTo>
                  <a:cubicBezTo>
                    <a:pt x="461" y="7162"/>
                    <a:pt x="427" y="7144"/>
                    <a:pt x="392" y="7144"/>
                  </a:cubicBezTo>
                  <a:cubicBezTo>
                    <a:pt x="381" y="7144"/>
                    <a:pt x="371" y="7146"/>
                    <a:pt x="360" y="7149"/>
                  </a:cubicBezTo>
                  <a:cubicBezTo>
                    <a:pt x="312" y="7159"/>
                    <a:pt x="277" y="7194"/>
                    <a:pt x="267" y="7242"/>
                  </a:cubicBezTo>
                  <a:cubicBezTo>
                    <a:pt x="267" y="7257"/>
                    <a:pt x="263" y="7267"/>
                    <a:pt x="301" y="7333"/>
                  </a:cubicBezTo>
                  <a:lnTo>
                    <a:pt x="291" y="7340"/>
                  </a:lnTo>
                  <a:lnTo>
                    <a:pt x="354" y="7420"/>
                  </a:lnTo>
                  <a:cubicBezTo>
                    <a:pt x="562" y="7749"/>
                    <a:pt x="1237" y="8750"/>
                    <a:pt x="3420" y="11972"/>
                  </a:cubicBezTo>
                  <a:cubicBezTo>
                    <a:pt x="4470" y="13524"/>
                    <a:pt x="5647" y="15264"/>
                    <a:pt x="6594" y="16663"/>
                  </a:cubicBezTo>
                  <a:lnTo>
                    <a:pt x="232" y="8545"/>
                  </a:lnTo>
                  <a:cubicBezTo>
                    <a:pt x="208" y="8514"/>
                    <a:pt x="172" y="8498"/>
                    <a:pt x="136" y="8498"/>
                  </a:cubicBezTo>
                  <a:cubicBezTo>
                    <a:pt x="111" y="8498"/>
                    <a:pt x="87" y="8506"/>
                    <a:pt x="66" y="8521"/>
                  </a:cubicBezTo>
                  <a:cubicBezTo>
                    <a:pt x="14" y="8560"/>
                    <a:pt x="0" y="8632"/>
                    <a:pt x="34" y="8684"/>
                  </a:cubicBezTo>
                  <a:lnTo>
                    <a:pt x="5634" y="16982"/>
                  </a:lnTo>
                  <a:cubicBezTo>
                    <a:pt x="4633" y="15769"/>
                    <a:pt x="3257" y="14061"/>
                    <a:pt x="2276" y="12845"/>
                  </a:cubicBezTo>
                  <a:cubicBezTo>
                    <a:pt x="1771" y="12222"/>
                    <a:pt x="1327" y="11667"/>
                    <a:pt x="1005" y="11275"/>
                  </a:cubicBezTo>
                  <a:cubicBezTo>
                    <a:pt x="738" y="10946"/>
                    <a:pt x="592" y="10767"/>
                    <a:pt x="506" y="10676"/>
                  </a:cubicBezTo>
                  <a:cubicBezTo>
                    <a:pt x="499" y="10669"/>
                    <a:pt x="496" y="10663"/>
                    <a:pt x="488" y="10652"/>
                  </a:cubicBezTo>
                  <a:lnTo>
                    <a:pt x="485" y="10655"/>
                  </a:lnTo>
                  <a:cubicBezTo>
                    <a:pt x="438" y="10610"/>
                    <a:pt x="409" y="10593"/>
                    <a:pt x="385" y="10593"/>
                  </a:cubicBezTo>
                  <a:cubicBezTo>
                    <a:pt x="364" y="10593"/>
                    <a:pt x="346" y="10605"/>
                    <a:pt x="322" y="10621"/>
                  </a:cubicBezTo>
                  <a:cubicBezTo>
                    <a:pt x="295" y="10639"/>
                    <a:pt x="277" y="10666"/>
                    <a:pt x="270" y="10701"/>
                  </a:cubicBezTo>
                  <a:cubicBezTo>
                    <a:pt x="267" y="10732"/>
                    <a:pt x="274" y="10763"/>
                    <a:pt x="291" y="10791"/>
                  </a:cubicBezTo>
                  <a:cubicBezTo>
                    <a:pt x="1625" y="12734"/>
                    <a:pt x="3437" y="15385"/>
                    <a:pt x="4435" y="16879"/>
                  </a:cubicBezTo>
                  <a:cubicBezTo>
                    <a:pt x="2359" y="14630"/>
                    <a:pt x="1681" y="13951"/>
                    <a:pt x="1427" y="13767"/>
                  </a:cubicBezTo>
                  <a:cubicBezTo>
                    <a:pt x="1424" y="13764"/>
                    <a:pt x="1421" y="13760"/>
                    <a:pt x="1417" y="13757"/>
                  </a:cubicBezTo>
                  <a:lnTo>
                    <a:pt x="1414" y="13760"/>
                  </a:lnTo>
                  <a:cubicBezTo>
                    <a:pt x="1357" y="13720"/>
                    <a:pt x="1323" y="13707"/>
                    <a:pt x="1298" y="13707"/>
                  </a:cubicBezTo>
                  <a:cubicBezTo>
                    <a:pt x="1278" y="13707"/>
                    <a:pt x="1265" y="13716"/>
                    <a:pt x="1251" y="13725"/>
                  </a:cubicBezTo>
                  <a:cubicBezTo>
                    <a:pt x="1227" y="13743"/>
                    <a:pt x="1206" y="13770"/>
                    <a:pt x="1203" y="13802"/>
                  </a:cubicBezTo>
                  <a:cubicBezTo>
                    <a:pt x="1195" y="13833"/>
                    <a:pt x="1203" y="13867"/>
                    <a:pt x="1219" y="13895"/>
                  </a:cubicBezTo>
                  <a:cubicBezTo>
                    <a:pt x="1653" y="14519"/>
                    <a:pt x="2353" y="15541"/>
                    <a:pt x="2425" y="15673"/>
                  </a:cubicBezTo>
                  <a:cubicBezTo>
                    <a:pt x="2429" y="15683"/>
                    <a:pt x="2436" y="15694"/>
                    <a:pt x="2443" y="15704"/>
                  </a:cubicBezTo>
                  <a:cubicBezTo>
                    <a:pt x="2467" y="15739"/>
                    <a:pt x="2505" y="15757"/>
                    <a:pt x="2544" y="15757"/>
                  </a:cubicBezTo>
                  <a:cubicBezTo>
                    <a:pt x="2566" y="15757"/>
                    <a:pt x="2589" y="15751"/>
                    <a:pt x="2609" y="15738"/>
                  </a:cubicBezTo>
                  <a:cubicBezTo>
                    <a:pt x="2637" y="15718"/>
                    <a:pt x="2654" y="15690"/>
                    <a:pt x="2661" y="15659"/>
                  </a:cubicBezTo>
                  <a:cubicBezTo>
                    <a:pt x="2671" y="15610"/>
                    <a:pt x="2675" y="15586"/>
                    <a:pt x="2100" y="14744"/>
                  </a:cubicBezTo>
                  <a:lnTo>
                    <a:pt x="2100" y="14744"/>
                  </a:lnTo>
                  <a:cubicBezTo>
                    <a:pt x="2938" y="15617"/>
                    <a:pt x="4238" y="17017"/>
                    <a:pt x="5197" y="18063"/>
                  </a:cubicBezTo>
                  <a:cubicBezTo>
                    <a:pt x="5222" y="18088"/>
                    <a:pt x="5255" y="18102"/>
                    <a:pt x="5288" y="18102"/>
                  </a:cubicBezTo>
                  <a:cubicBezTo>
                    <a:pt x="5310" y="18102"/>
                    <a:pt x="5333" y="18095"/>
                    <a:pt x="5353" y="18081"/>
                  </a:cubicBezTo>
                  <a:cubicBezTo>
                    <a:pt x="5381" y="18063"/>
                    <a:pt x="5398" y="18035"/>
                    <a:pt x="5405" y="18001"/>
                  </a:cubicBezTo>
                  <a:cubicBezTo>
                    <a:pt x="5409" y="17990"/>
                    <a:pt x="5412" y="17977"/>
                    <a:pt x="5374" y="17901"/>
                  </a:cubicBezTo>
                  <a:cubicBezTo>
                    <a:pt x="5374" y="17897"/>
                    <a:pt x="5370" y="17894"/>
                    <a:pt x="5367" y="17890"/>
                  </a:cubicBezTo>
                  <a:cubicBezTo>
                    <a:pt x="5225" y="17627"/>
                    <a:pt x="4625" y="16695"/>
                    <a:pt x="2151" y="13077"/>
                  </a:cubicBezTo>
                  <a:lnTo>
                    <a:pt x="2151" y="13077"/>
                  </a:lnTo>
                  <a:cubicBezTo>
                    <a:pt x="5530" y="17266"/>
                    <a:pt x="6445" y="18379"/>
                    <a:pt x="6746" y="18635"/>
                  </a:cubicBezTo>
                  <a:lnTo>
                    <a:pt x="6757" y="18652"/>
                  </a:lnTo>
                  <a:lnTo>
                    <a:pt x="6763" y="18649"/>
                  </a:lnTo>
                  <a:cubicBezTo>
                    <a:pt x="6815" y="18692"/>
                    <a:pt x="6847" y="18706"/>
                    <a:pt x="6872" y="18706"/>
                  </a:cubicBezTo>
                  <a:cubicBezTo>
                    <a:pt x="6893" y="18706"/>
                    <a:pt x="6908" y="18695"/>
                    <a:pt x="6926" y="18684"/>
                  </a:cubicBezTo>
                  <a:cubicBezTo>
                    <a:pt x="6950" y="18666"/>
                    <a:pt x="6968" y="18638"/>
                    <a:pt x="6975" y="18607"/>
                  </a:cubicBezTo>
                  <a:cubicBezTo>
                    <a:pt x="6982" y="18576"/>
                    <a:pt x="6975" y="18542"/>
                    <a:pt x="6957" y="18518"/>
                  </a:cubicBezTo>
                  <a:lnTo>
                    <a:pt x="2127" y="11355"/>
                  </a:lnTo>
                  <a:lnTo>
                    <a:pt x="8399" y="19359"/>
                  </a:lnTo>
                  <a:cubicBezTo>
                    <a:pt x="8423" y="19391"/>
                    <a:pt x="8458" y="19407"/>
                    <a:pt x="8495" y="19407"/>
                  </a:cubicBezTo>
                  <a:cubicBezTo>
                    <a:pt x="8506" y="19407"/>
                    <a:pt x="8513" y="19404"/>
                    <a:pt x="8524" y="19404"/>
                  </a:cubicBezTo>
                  <a:cubicBezTo>
                    <a:pt x="8569" y="19394"/>
                    <a:pt x="8604" y="19356"/>
                    <a:pt x="8614" y="19311"/>
                  </a:cubicBezTo>
                  <a:cubicBezTo>
                    <a:pt x="8617" y="19293"/>
                    <a:pt x="8620" y="19283"/>
                    <a:pt x="8583" y="19217"/>
                  </a:cubicBezTo>
                  <a:lnTo>
                    <a:pt x="8589" y="19214"/>
                  </a:lnTo>
                  <a:lnTo>
                    <a:pt x="8548" y="19158"/>
                  </a:lnTo>
                  <a:cubicBezTo>
                    <a:pt x="8326" y="18791"/>
                    <a:pt x="7398" y="17419"/>
                    <a:pt x="3618" y="11837"/>
                  </a:cubicBezTo>
                  <a:cubicBezTo>
                    <a:pt x="3233" y="11266"/>
                    <a:pt x="2852" y="10701"/>
                    <a:pt x="2495" y="10177"/>
                  </a:cubicBezTo>
                  <a:lnTo>
                    <a:pt x="2495" y="10177"/>
                  </a:lnTo>
                  <a:lnTo>
                    <a:pt x="9144" y="18735"/>
                  </a:lnTo>
                  <a:cubicBezTo>
                    <a:pt x="9167" y="18767"/>
                    <a:pt x="9203" y="18783"/>
                    <a:pt x="9239" y="18783"/>
                  </a:cubicBezTo>
                  <a:cubicBezTo>
                    <a:pt x="9262" y="18783"/>
                    <a:pt x="9286" y="18777"/>
                    <a:pt x="9306" y="18763"/>
                  </a:cubicBezTo>
                  <a:cubicBezTo>
                    <a:pt x="9334" y="18746"/>
                    <a:pt x="9352" y="18715"/>
                    <a:pt x="9359" y="18684"/>
                  </a:cubicBezTo>
                  <a:cubicBezTo>
                    <a:pt x="9376" y="18583"/>
                    <a:pt x="9386" y="18538"/>
                    <a:pt x="3825" y="10402"/>
                  </a:cubicBezTo>
                  <a:cubicBezTo>
                    <a:pt x="3645" y="10140"/>
                    <a:pt x="3469" y="9879"/>
                    <a:pt x="3295" y="9623"/>
                  </a:cubicBezTo>
                  <a:lnTo>
                    <a:pt x="3295" y="9623"/>
                  </a:lnTo>
                  <a:cubicBezTo>
                    <a:pt x="4026" y="10586"/>
                    <a:pt x="4847" y="11664"/>
                    <a:pt x="5672" y="12745"/>
                  </a:cubicBezTo>
                  <a:cubicBezTo>
                    <a:pt x="6923" y="14384"/>
                    <a:pt x="8174" y="16026"/>
                    <a:pt x="9112" y="17256"/>
                  </a:cubicBezTo>
                  <a:cubicBezTo>
                    <a:pt x="9581" y="17869"/>
                    <a:pt x="9976" y="18382"/>
                    <a:pt x="10249" y="18739"/>
                  </a:cubicBezTo>
                  <a:cubicBezTo>
                    <a:pt x="10464" y="19020"/>
                    <a:pt x="10588" y="19179"/>
                    <a:pt x="10665" y="19266"/>
                  </a:cubicBezTo>
                  <a:cubicBezTo>
                    <a:pt x="10668" y="19269"/>
                    <a:pt x="10672" y="19276"/>
                    <a:pt x="10675" y="19276"/>
                  </a:cubicBezTo>
                  <a:cubicBezTo>
                    <a:pt x="10729" y="19332"/>
                    <a:pt x="10761" y="19352"/>
                    <a:pt x="10787" y="19352"/>
                  </a:cubicBezTo>
                  <a:cubicBezTo>
                    <a:pt x="10808" y="19352"/>
                    <a:pt x="10826" y="19340"/>
                    <a:pt x="10849" y="19324"/>
                  </a:cubicBezTo>
                  <a:cubicBezTo>
                    <a:pt x="10876" y="19307"/>
                    <a:pt x="10894" y="19279"/>
                    <a:pt x="10900" y="19248"/>
                  </a:cubicBezTo>
                  <a:cubicBezTo>
                    <a:pt x="10904" y="19234"/>
                    <a:pt x="10904" y="19224"/>
                    <a:pt x="10859" y="19148"/>
                  </a:cubicBezTo>
                  <a:lnTo>
                    <a:pt x="10870" y="19141"/>
                  </a:lnTo>
                  <a:cubicBezTo>
                    <a:pt x="10862" y="19134"/>
                    <a:pt x="10845" y="19116"/>
                    <a:pt x="10824" y="19085"/>
                  </a:cubicBezTo>
                  <a:cubicBezTo>
                    <a:pt x="10558" y="18649"/>
                    <a:pt x="9403" y="16923"/>
                    <a:pt x="4501" y="9678"/>
                  </a:cubicBezTo>
                  <a:lnTo>
                    <a:pt x="4501" y="9678"/>
                  </a:lnTo>
                  <a:cubicBezTo>
                    <a:pt x="5142" y="10535"/>
                    <a:pt x="5839" y="11459"/>
                    <a:pt x="6535" y="12377"/>
                  </a:cubicBezTo>
                  <a:cubicBezTo>
                    <a:pt x="10204" y="17235"/>
                    <a:pt x="11247" y="18583"/>
                    <a:pt x="11593" y="18922"/>
                  </a:cubicBezTo>
                  <a:cubicBezTo>
                    <a:pt x="11607" y="18940"/>
                    <a:pt x="11621" y="18957"/>
                    <a:pt x="11631" y="18975"/>
                  </a:cubicBezTo>
                  <a:lnTo>
                    <a:pt x="11645" y="18967"/>
                  </a:lnTo>
                  <a:cubicBezTo>
                    <a:pt x="11697" y="19011"/>
                    <a:pt x="11728" y="19026"/>
                    <a:pt x="11752" y="19026"/>
                  </a:cubicBezTo>
                  <a:cubicBezTo>
                    <a:pt x="11770" y="19026"/>
                    <a:pt x="11784" y="19016"/>
                    <a:pt x="11798" y="19006"/>
                  </a:cubicBezTo>
                  <a:cubicBezTo>
                    <a:pt x="11826" y="18988"/>
                    <a:pt x="11842" y="18961"/>
                    <a:pt x="11850" y="18929"/>
                  </a:cubicBezTo>
                  <a:cubicBezTo>
                    <a:pt x="11857" y="18898"/>
                    <a:pt x="11850" y="18863"/>
                    <a:pt x="11829" y="18836"/>
                  </a:cubicBezTo>
                  <a:cubicBezTo>
                    <a:pt x="9071" y="14900"/>
                    <a:pt x="5340" y="9512"/>
                    <a:pt x="3351" y="6508"/>
                  </a:cubicBezTo>
                  <a:lnTo>
                    <a:pt x="3351" y="6508"/>
                  </a:lnTo>
                  <a:cubicBezTo>
                    <a:pt x="4324" y="7832"/>
                    <a:pt x="5631" y="9599"/>
                    <a:pt x="6936" y="11352"/>
                  </a:cubicBezTo>
                  <a:cubicBezTo>
                    <a:pt x="11608" y="17629"/>
                    <a:pt x="12228" y="18294"/>
                    <a:pt x="12410" y="18294"/>
                  </a:cubicBezTo>
                  <a:cubicBezTo>
                    <a:pt x="12433" y="18294"/>
                    <a:pt x="12450" y="18283"/>
                    <a:pt x="12466" y="18271"/>
                  </a:cubicBezTo>
                  <a:cubicBezTo>
                    <a:pt x="12494" y="18254"/>
                    <a:pt x="12512" y="18226"/>
                    <a:pt x="12518" y="18195"/>
                  </a:cubicBezTo>
                  <a:cubicBezTo>
                    <a:pt x="12525" y="18160"/>
                    <a:pt x="12515" y="18129"/>
                    <a:pt x="12498" y="18102"/>
                  </a:cubicBezTo>
                  <a:cubicBezTo>
                    <a:pt x="9680" y="14079"/>
                    <a:pt x="5845" y="8535"/>
                    <a:pt x="3912" y="5600"/>
                  </a:cubicBezTo>
                  <a:lnTo>
                    <a:pt x="3912" y="5600"/>
                  </a:lnTo>
                  <a:cubicBezTo>
                    <a:pt x="4934" y="6969"/>
                    <a:pt x="6375" y="8899"/>
                    <a:pt x="7809" y="10811"/>
                  </a:cubicBezTo>
                  <a:cubicBezTo>
                    <a:pt x="9362" y="12880"/>
                    <a:pt x="10606" y="14522"/>
                    <a:pt x="11500" y="15700"/>
                  </a:cubicBezTo>
                  <a:cubicBezTo>
                    <a:pt x="12971" y="17627"/>
                    <a:pt x="13213" y="17940"/>
                    <a:pt x="13328" y="17940"/>
                  </a:cubicBezTo>
                  <a:cubicBezTo>
                    <a:pt x="13350" y="17940"/>
                    <a:pt x="13368" y="17929"/>
                    <a:pt x="13388" y="17915"/>
                  </a:cubicBezTo>
                  <a:cubicBezTo>
                    <a:pt x="13416" y="17897"/>
                    <a:pt x="13437" y="17866"/>
                    <a:pt x="13440" y="17835"/>
                  </a:cubicBezTo>
                  <a:cubicBezTo>
                    <a:pt x="13468" y="17699"/>
                    <a:pt x="12990" y="16948"/>
                    <a:pt x="7557" y="9027"/>
                  </a:cubicBezTo>
                  <a:cubicBezTo>
                    <a:pt x="6999" y="8216"/>
                    <a:pt x="6434" y="7395"/>
                    <a:pt x="5914" y="6633"/>
                  </a:cubicBezTo>
                  <a:lnTo>
                    <a:pt x="5914" y="6633"/>
                  </a:lnTo>
                  <a:lnTo>
                    <a:pt x="14279" y="17720"/>
                  </a:lnTo>
                  <a:cubicBezTo>
                    <a:pt x="14301" y="17751"/>
                    <a:pt x="14337" y="17767"/>
                    <a:pt x="14374" y="17767"/>
                  </a:cubicBezTo>
                  <a:cubicBezTo>
                    <a:pt x="14399" y="17767"/>
                    <a:pt x="14424" y="17760"/>
                    <a:pt x="14445" y="17744"/>
                  </a:cubicBezTo>
                  <a:cubicBezTo>
                    <a:pt x="14497" y="17707"/>
                    <a:pt x="14511" y="17634"/>
                    <a:pt x="14473" y="17582"/>
                  </a:cubicBezTo>
                  <a:cubicBezTo>
                    <a:pt x="12383" y="14491"/>
                    <a:pt x="9186" y="9765"/>
                    <a:pt x="6874" y="6339"/>
                  </a:cubicBezTo>
                  <a:lnTo>
                    <a:pt x="6874" y="6339"/>
                  </a:lnTo>
                  <a:cubicBezTo>
                    <a:pt x="7675" y="7423"/>
                    <a:pt x="8565" y="8622"/>
                    <a:pt x="9456" y="9814"/>
                  </a:cubicBezTo>
                  <a:cubicBezTo>
                    <a:pt x="13630" y="15420"/>
                    <a:pt x="14788" y="16938"/>
                    <a:pt x="15162" y="17308"/>
                  </a:cubicBezTo>
                  <a:cubicBezTo>
                    <a:pt x="15176" y="17328"/>
                    <a:pt x="15189" y="17349"/>
                    <a:pt x="15204" y="17370"/>
                  </a:cubicBezTo>
                  <a:lnTo>
                    <a:pt x="15218" y="17360"/>
                  </a:lnTo>
                  <a:cubicBezTo>
                    <a:pt x="15269" y="17406"/>
                    <a:pt x="15301" y="17420"/>
                    <a:pt x="15325" y="17420"/>
                  </a:cubicBezTo>
                  <a:cubicBezTo>
                    <a:pt x="15344" y="17420"/>
                    <a:pt x="15358" y="17411"/>
                    <a:pt x="15373" y="17402"/>
                  </a:cubicBezTo>
                  <a:cubicBezTo>
                    <a:pt x="15397" y="17384"/>
                    <a:pt x="15418" y="17357"/>
                    <a:pt x="15422" y="17325"/>
                  </a:cubicBezTo>
                  <a:cubicBezTo>
                    <a:pt x="15429" y="17294"/>
                    <a:pt x="15422" y="17259"/>
                    <a:pt x="15405" y="17235"/>
                  </a:cubicBezTo>
                  <a:cubicBezTo>
                    <a:pt x="13353" y="14238"/>
                    <a:pt x="8953" y="7797"/>
                    <a:pt x="6525" y="4173"/>
                  </a:cubicBezTo>
                  <a:lnTo>
                    <a:pt x="6525" y="4173"/>
                  </a:lnTo>
                  <a:cubicBezTo>
                    <a:pt x="8970" y="7420"/>
                    <a:pt x="13229" y="13098"/>
                    <a:pt x="15845" y="16591"/>
                  </a:cubicBezTo>
                  <a:cubicBezTo>
                    <a:pt x="15868" y="16622"/>
                    <a:pt x="15904" y="16640"/>
                    <a:pt x="15942" y="16640"/>
                  </a:cubicBezTo>
                  <a:cubicBezTo>
                    <a:pt x="15965" y="16640"/>
                    <a:pt x="15990" y="16633"/>
                    <a:pt x="16011" y="16618"/>
                  </a:cubicBezTo>
                  <a:cubicBezTo>
                    <a:pt x="16063" y="16580"/>
                    <a:pt x="16077" y="16508"/>
                    <a:pt x="16042" y="16452"/>
                  </a:cubicBezTo>
                  <a:lnTo>
                    <a:pt x="7339" y="3549"/>
                  </a:lnTo>
                  <a:lnTo>
                    <a:pt x="7339" y="3549"/>
                  </a:lnTo>
                  <a:cubicBezTo>
                    <a:pt x="9552" y="6439"/>
                    <a:pt x="13492" y="11740"/>
                    <a:pt x="16371" y="15649"/>
                  </a:cubicBezTo>
                  <a:cubicBezTo>
                    <a:pt x="16396" y="15682"/>
                    <a:pt x="16433" y="15699"/>
                    <a:pt x="16469" y="15699"/>
                  </a:cubicBezTo>
                  <a:cubicBezTo>
                    <a:pt x="16493" y="15699"/>
                    <a:pt x="16517" y="15691"/>
                    <a:pt x="16537" y="15676"/>
                  </a:cubicBezTo>
                  <a:cubicBezTo>
                    <a:pt x="16593" y="15638"/>
                    <a:pt x="16607" y="15565"/>
                    <a:pt x="16569" y="15510"/>
                  </a:cubicBezTo>
                  <a:lnTo>
                    <a:pt x="8381" y="3369"/>
                  </a:lnTo>
                  <a:lnTo>
                    <a:pt x="8381" y="3369"/>
                  </a:lnTo>
                  <a:cubicBezTo>
                    <a:pt x="9331" y="4644"/>
                    <a:pt x="10519" y="6279"/>
                    <a:pt x="11639" y="7811"/>
                  </a:cubicBezTo>
                  <a:cubicBezTo>
                    <a:pt x="16474" y="14448"/>
                    <a:pt x="17084" y="15194"/>
                    <a:pt x="17287" y="15194"/>
                  </a:cubicBezTo>
                  <a:cubicBezTo>
                    <a:pt x="17314" y="15194"/>
                    <a:pt x="17334" y="15181"/>
                    <a:pt x="17356" y="15166"/>
                  </a:cubicBezTo>
                  <a:cubicBezTo>
                    <a:pt x="17383" y="15150"/>
                    <a:pt x="17401" y="15121"/>
                    <a:pt x="17407" y="15087"/>
                  </a:cubicBezTo>
                  <a:cubicBezTo>
                    <a:pt x="17414" y="15056"/>
                    <a:pt x="17407" y="15025"/>
                    <a:pt x="17386" y="14997"/>
                  </a:cubicBezTo>
                  <a:cubicBezTo>
                    <a:pt x="15318" y="11962"/>
                    <a:pt x="12068" y="7180"/>
                    <a:pt x="9906" y="3972"/>
                  </a:cubicBezTo>
                  <a:lnTo>
                    <a:pt x="9906" y="3972"/>
                  </a:lnTo>
                  <a:cubicBezTo>
                    <a:pt x="16070" y="12249"/>
                    <a:pt x="17470" y="14058"/>
                    <a:pt x="17861" y="14405"/>
                  </a:cubicBezTo>
                  <a:cubicBezTo>
                    <a:pt x="17865" y="14405"/>
                    <a:pt x="17865" y="14408"/>
                    <a:pt x="17865" y="14408"/>
                  </a:cubicBezTo>
                  <a:lnTo>
                    <a:pt x="17868" y="14408"/>
                  </a:lnTo>
                  <a:cubicBezTo>
                    <a:pt x="17928" y="14460"/>
                    <a:pt x="17965" y="14477"/>
                    <a:pt x="17991" y="14477"/>
                  </a:cubicBezTo>
                  <a:cubicBezTo>
                    <a:pt x="18012" y="14477"/>
                    <a:pt x="18026" y="14467"/>
                    <a:pt x="18042" y="14456"/>
                  </a:cubicBezTo>
                  <a:cubicBezTo>
                    <a:pt x="18069" y="14439"/>
                    <a:pt x="18087" y="14411"/>
                    <a:pt x="18093" y="14381"/>
                  </a:cubicBezTo>
                  <a:cubicBezTo>
                    <a:pt x="18107" y="14307"/>
                    <a:pt x="18107" y="14290"/>
                    <a:pt x="9729" y="1910"/>
                  </a:cubicBezTo>
                  <a:lnTo>
                    <a:pt x="9729" y="1910"/>
                  </a:lnTo>
                  <a:cubicBezTo>
                    <a:pt x="11770" y="4527"/>
                    <a:pt x="15589" y="9654"/>
                    <a:pt x="18346" y="13399"/>
                  </a:cubicBezTo>
                  <a:cubicBezTo>
                    <a:pt x="18370" y="13432"/>
                    <a:pt x="18409" y="13450"/>
                    <a:pt x="18451" y="13450"/>
                  </a:cubicBezTo>
                  <a:cubicBezTo>
                    <a:pt x="18457" y="13450"/>
                    <a:pt x="18464" y="13449"/>
                    <a:pt x="18471" y="13448"/>
                  </a:cubicBezTo>
                  <a:cubicBezTo>
                    <a:pt x="18516" y="13438"/>
                    <a:pt x="18554" y="13399"/>
                    <a:pt x="18565" y="13351"/>
                  </a:cubicBezTo>
                  <a:cubicBezTo>
                    <a:pt x="18568" y="13330"/>
                    <a:pt x="18568" y="13320"/>
                    <a:pt x="18536" y="13261"/>
                  </a:cubicBezTo>
                  <a:lnTo>
                    <a:pt x="18541" y="13258"/>
                  </a:lnTo>
                  <a:cubicBezTo>
                    <a:pt x="18541" y="13254"/>
                    <a:pt x="18523" y="13230"/>
                    <a:pt x="18488" y="13185"/>
                  </a:cubicBezTo>
                  <a:cubicBezTo>
                    <a:pt x="18419" y="13081"/>
                    <a:pt x="18294" y="12897"/>
                    <a:pt x="18062" y="12564"/>
                  </a:cubicBezTo>
                  <a:cubicBezTo>
                    <a:pt x="13596" y="6117"/>
                    <a:pt x="11479" y="2988"/>
                    <a:pt x="10558" y="1564"/>
                  </a:cubicBezTo>
                  <a:lnTo>
                    <a:pt x="10558" y="1564"/>
                  </a:lnTo>
                  <a:cubicBezTo>
                    <a:pt x="11881" y="3227"/>
                    <a:pt x="14535" y="6737"/>
                    <a:pt x="16295" y="9062"/>
                  </a:cubicBezTo>
                  <a:cubicBezTo>
                    <a:pt x="16991" y="9983"/>
                    <a:pt x="17605" y="10794"/>
                    <a:pt x="18045" y="11373"/>
                  </a:cubicBezTo>
                  <a:cubicBezTo>
                    <a:pt x="18661" y="12181"/>
                    <a:pt x="18790" y="12348"/>
                    <a:pt x="18869" y="12348"/>
                  </a:cubicBezTo>
                  <a:cubicBezTo>
                    <a:pt x="18889" y="12348"/>
                    <a:pt x="18907" y="12337"/>
                    <a:pt x="18928" y="12322"/>
                  </a:cubicBezTo>
                  <a:cubicBezTo>
                    <a:pt x="18956" y="12305"/>
                    <a:pt x="18977" y="12273"/>
                    <a:pt x="18981" y="12243"/>
                  </a:cubicBezTo>
                  <a:cubicBezTo>
                    <a:pt x="18990" y="12190"/>
                    <a:pt x="19019" y="12041"/>
                    <a:pt x="13689" y="4263"/>
                  </a:cubicBezTo>
                  <a:lnTo>
                    <a:pt x="13689" y="4263"/>
                  </a:lnTo>
                  <a:cubicBezTo>
                    <a:pt x="18445" y="10499"/>
                    <a:pt x="19055" y="11160"/>
                    <a:pt x="19236" y="11160"/>
                  </a:cubicBezTo>
                  <a:cubicBezTo>
                    <a:pt x="19259" y="11160"/>
                    <a:pt x="19275" y="11149"/>
                    <a:pt x="19292" y="11137"/>
                  </a:cubicBezTo>
                  <a:cubicBezTo>
                    <a:pt x="19320" y="11117"/>
                    <a:pt x="19341" y="11088"/>
                    <a:pt x="19344" y="11058"/>
                  </a:cubicBezTo>
                  <a:cubicBezTo>
                    <a:pt x="19355" y="11002"/>
                    <a:pt x="19379" y="10877"/>
                    <a:pt x="14251" y="3390"/>
                  </a:cubicBezTo>
                  <a:lnTo>
                    <a:pt x="14251" y="3390"/>
                  </a:lnTo>
                  <a:cubicBezTo>
                    <a:pt x="14646" y="3889"/>
                    <a:pt x="15065" y="4415"/>
                    <a:pt x="15480" y="4938"/>
                  </a:cubicBezTo>
                  <a:cubicBezTo>
                    <a:pt x="18024" y="8126"/>
                    <a:pt x="18769" y="9024"/>
                    <a:pt x="19035" y="9241"/>
                  </a:cubicBezTo>
                  <a:lnTo>
                    <a:pt x="19043" y="9252"/>
                  </a:lnTo>
                  <a:lnTo>
                    <a:pt x="19043" y="9249"/>
                  </a:lnTo>
                  <a:cubicBezTo>
                    <a:pt x="19096" y="9292"/>
                    <a:pt x="19129" y="9305"/>
                    <a:pt x="19154" y="9305"/>
                  </a:cubicBezTo>
                  <a:cubicBezTo>
                    <a:pt x="19176" y="9305"/>
                    <a:pt x="19191" y="9295"/>
                    <a:pt x="19209" y="9283"/>
                  </a:cubicBezTo>
                  <a:cubicBezTo>
                    <a:pt x="19264" y="9246"/>
                    <a:pt x="19278" y="9172"/>
                    <a:pt x="19240" y="9117"/>
                  </a:cubicBezTo>
                  <a:lnTo>
                    <a:pt x="15031" y="2870"/>
                  </a:lnTo>
                  <a:lnTo>
                    <a:pt x="18523" y="6754"/>
                  </a:lnTo>
                  <a:cubicBezTo>
                    <a:pt x="18546" y="6781"/>
                    <a:pt x="18579" y="6795"/>
                    <a:pt x="18612" y="6795"/>
                  </a:cubicBezTo>
                  <a:cubicBezTo>
                    <a:pt x="18638" y="6795"/>
                    <a:pt x="18664" y="6786"/>
                    <a:pt x="18686" y="6768"/>
                  </a:cubicBezTo>
                  <a:cubicBezTo>
                    <a:pt x="18738" y="6730"/>
                    <a:pt x="18749" y="6660"/>
                    <a:pt x="18710" y="6605"/>
                  </a:cubicBezTo>
                  <a:cubicBezTo>
                    <a:pt x="17612" y="5001"/>
                    <a:pt x="15955" y="2572"/>
                    <a:pt x="15841" y="2360"/>
                  </a:cubicBezTo>
                  <a:cubicBezTo>
                    <a:pt x="15838" y="2347"/>
                    <a:pt x="15831" y="2336"/>
                    <a:pt x="15824" y="2326"/>
                  </a:cubicBezTo>
                  <a:cubicBezTo>
                    <a:pt x="15802" y="2292"/>
                    <a:pt x="15765" y="2273"/>
                    <a:pt x="15726" y="2273"/>
                  </a:cubicBezTo>
                  <a:cubicBezTo>
                    <a:pt x="15703" y="2273"/>
                    <a:pt x="15679" y="2280"/>
                    <a:pt x="15658" y="2295"/>
                  </a:cubicBezTo>
                  <a:cubicBezTo>
                    <a:pt x="15630" y="2312"/>
                    <a:pt x="15613" y="2340"/>
                    <a:pt x="15605" y="2374"/>
                  </a:cubicBezTo>
                  <a:cubicBezTo>
                    <a:pt x="15595" y="2430"/>
                    <a:pt x="15589" y="2468"/>
                    <a:pt x="17484" y="5240"/>
                  </a:cubicBezTo>
                  <a:lnTo>
                    <a:pt x="14050" y="1425"/>
                  </a:lnTo>
                  <a:cubicBezTo>
                    <a:pt x="14027" y="1397"/>
                    <a:pt x="13993" y="1384"/>
                    <a:pt x="13959" y="1384"/>
                  </a:cubicBezTo>
                  <a:cubicBezTo>
                    <a:pt x="13934" y="1384"/>
                    <a:pt x="13908" y="1392"/>
                    <a:pt x="13887" y="1408"/>
                  </a:cubicBezTo>
                  <a:cubicBezTo>
                    <a:pt x="13838" y="1450"/>
                    <a:pt x="13825" y="1519"/>
                    <a:pt x="13863" y="1570"/>
                  </a:cubicBezTo>
                  <a:lnTo>
                    <a:pt x="17906" y="7568"/>
                  </a:lnTo>
                  <a:cubicBezTo>
                    <a:pt x="16427" y="5756"/>
                    <a:pt x="13995" y="2690"/>
                    <a:pt x="12203" y="406"/>
                  </a:cubicBezTo>
                  <a:cubicBezTo>
                    <a:pt x="12179" y="376"/>
                    <a:pt x="12144" y="360"/>
                    <a:pt x="12109" y="360"/>
                  </a:cubicBezTo>
                  <a:cubicBezTo>
                    <a:pt x="12084" y="360"/>
                    <a:pt x="12058" y="368"/>
                    <a:pt x="12037" y="385"/>
                  </a:cubicBezTo>
                  <a:cubicBezTo>
                    <a:pt x="11985" y="424"/>
                    <a:pt x="11971" y="497"/>
                    <a:pt x="12009" y="548"/>
                  </a:cubicBezTo>
                  <a:cubicBezTo>
                    <a:pt x="14123" y="3625"/>
                    <a:pt x="17050" y="7908"/>
                    <a:pt x="18391" y="9932"/>
                  </a:cubicBezTo>
                  <a:cubicBezTo>
                    <a:pt x="16853" y="8036"/>
                    <a:pt x="13734" y="3927"/>
                    <a:pt x="12200" y="1903"/>
                  </a:cubicBezTo>
                  <a:cubicBezTo>
                    <a:pt x="11815" y="1397"/>
                    <a:pt x="11493" y="975"/>
                    <a:pt x="11268" y="681"/>
                  </a:cubicBezTo>
                  <a:cubicBezTo>
                    <a:pt x="11105" y="465"/>
                    <a:pt x="11004" y="334"/>
                    <a:pt x="10939" y="257"/>
                  </a:cubicBezTo>
                  <a:cubicBezTo>
                    <a:pt x="10928" y="247"/>
                    <a:pt x="10921" y="233"/>
                    <a:pt x="10914" y="223"/>
                  </a:cubicBezTo>
                  <a:lnTo>
                    <a:pt x="10911" y="227"/>
                  </a:lnTo>
                  <a:cubicBezTo>
                    <a:pt x="10864" y="179"/>
                    <a:pt x="10836" y="162"/>
                    <a:pt x="10811" y="162"/>
                  </a:cubicBezTo>
                  <a:cubicBezTo>
                    <a:pt x="10791" y="162"/>
                    <a:pt x="10773" y="174"/>
                    <a:pt x="10748" y="192"/>
                  </a:cubicBezTo>
                  <a:cubicBezTo>
                    <a:pt x="10720" y="209"/>
                    <a:pt x="10703" y="237"/>
                    <a:pt x="10696" y="268"/>
                  </a:cubicBezTo>
                  <a:cubicBezTo>
                    <a:pt x="10689" y="302"/>
                    <a:pt x="10696" y="334"/>
                    <a:pt x="10717" y="361"/>
                  </a:cubicBezTo>
                  <a:cubicBezTo>
                    <a:pt x="12771" y="3345"/>
                    <a:pt x="15501" y="7329"/>
                    <a:pt x="17189" y="9844"/>
                  </a:cubicBezTo>
                  <a:cubicBezTo>
                    <a:pt x="16967" y="9550"/>
                    <a:pt x="16728" y="9238"/>
                    <a:pt x="16486" y="8916"/>
                  </a:cubicBezTo>
                  <a:cubicBezTo>
                    <a:pt x="10626" y="1166"/>
                    <a:pt x="9982" y="403"/>
                    <a:pt x="9796" y="403"/>
                  </a:cubicBezTo>
                  <a:cubicBezTo>
                    <a:pt x="9774" y="403"/>
                    <a:pt x="9759" y="413"/>
                    <a:pt x="9743" y="424"/>
                  </a:cubicBezTo>
                  <a:cubicBezTo>
                    <a:pt x="9715" y="444"/>
                    <a:pt x="9695" y="476"/>
                    <a:pt x="9688" y="507"/>
                  </a:cubicBezTo>
                  <a:cubicBezTo>
                    <a:pt x="9670" y="604"/>
                    <a:pt x="9643" y="753"/>
                    <a:pt x="14330" y="7586"/>
                  </a:cubicBezTo>
                  <a:cubicBezTo>
                    <a:pt x="14088" y="7257"/>
                    <a:pt x="13838" y="6924"/>
                    <a:pt x="13593" y="6595"/>
                  </a:cubicBezTo>
                  <a:cubicBezTo>
                    <a:pt x="9784" y="1515"/>
                    <a:pt x="8794" y="302"/>
                    <a:pt x="8475" y="57"/>
                  </a:cubicBezTo>
                  <a:cubicBezTo>
                    <a:pt x="8471" y="57"/>
                    <a:pt x="8471" y="53"/>
                    <a:pt x="8471" y="53"/>
                  </a:cubicBezTo>
                  <a:lnTo>
                    <a:pt x="8471" y="57"/>
                  </a:lnTo>
                  <a:cubicBezTo>
                    <a:pt x="8417" y="15"/>
                    <a:pt x="8382" y="1"/>
                    <a:pt x="8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 name="Google Shape;409;p29"/>
            <p:cNvGrpSpPr/>
            <p:nvPr/>
          </p:nvGrpSpPr>
          <p:grpSpPr>
            <a:xfrm rot="-463497">
              <a:off x="6619536" y="649401"/>
              <a:ext cx="960126" cy="1122298"/>
              <a:chOff x="6246600" y="3562450"/>
              <a:chExt cx="840768" cy="982780"/>
            </a:xfrm>
          </p:grpSpPr>
          <p:sp>
            <p:nvSpPr>
              <p:cNvPr id="410" name="Google Shape;410;p29"/>
              <p:cNvSpPr/>
              <p:nvPr/>
            </p:nvSpPr>
            <p:spPr>
              <a:xfrm>
                <a:off x="6357979" y="3901087"/>
                <a:ext cx="597582" cy="562038"/>
              </a:xfrm>
              <a:custGeom>
                <a:avLst/>
                <a:gdLst/>
                <a:ahLst/>
                <a:cxnLst/>
                <a:rect l="l" t="t" r="r" b="b"/>
                <a:pathLst>
                  <a:path w="7431" h="6989" extrusionOk="0">
                    <a:moveTo>
                      <a:pt x="4045" y="164"/>
                    </a:moveTo>
                    <a:cubicBezTo>
                      <a:pt x="4855" y="164"/>
                      <a:pt x="5844" y="566"/>
                      <a:pt x="6401" y="1126"/>
                    </a:cubicBezTo>
                    <a:cubicBezTo>
                      <a:pt x="7160" y="1895"/>
                      <a:pt x="7288" y="2821"/>
                      <a:pt x="7205" y="3843"/>
                    </a:cubicBezTo>
                    <a:cubicBezTo>
                      <a:pt x="7135" y="4689"/>
                      <a:pt x="7048" y="5354"/>
                      <a:pt x="6445" y="5970"/>
                    </a:cubicBezTo>
                    <a:cubicBezTo>
                      <a:pt x="5881" y="6549"/>
                      <a:pt x="5325" y="6822"/>
                      <a:pt x="4514" y="6822"/>
                    </a:cubicBezTo>
                    <a:cubicBezTo>
                      <a:pt x="4469" y="6822"/>
                      <a:pt x="4424" y="6821"/>
                      <a:pt x="4377" y="6819"/>
                    </a:cubicBezTo>
                    <a:cubicBezTo>
                      <a:pt x="3559" y="6792"/>
                      <a:pt x="2353" y="6629"/>
                      <a:pt x="1688" y="6119"/>
                    </a:cubicBezTo>
                    <a:cubicBezTo>
                      <a:pt x="885" y="5506"/>
                      <a:pt x="507" y="4331"/>
                      <a:pt x="479" y="3354"/>
                    </a:cubicBezTo>
                    <a:cubicBezTo>
                      <a:pt x="448" y="2298"/>
                      <a:pt x="808" y="1223"/>
                      <a:pt x="1789" y="690"/>
                    </a:cubicBezTo>
                    <a:cubicBezTo>
                      <a:pt x="2420" y="344"/>
                      <a:pt x="3231" y="243"/>
                      <a:pt x="3937" y="167"/>
                    </a:cubicBezTo>
                    <a:cubicBezTo>
                      <a:pt x="3973" y="165"/>
                      <a:pt x="4009" y="164"/>
                      <a:pt x="4045" y="164"/>
                    </a:cubicBezTo>
                    <a:close/>
                    <a:moveTo>
                      <a:pt x="4068" y="1"/>
                    </a:moveTo>
                    <a:cubicBezTo>
                      <a:pt x="4030" y="1"/>
                      <a:pt x="3991" y="1"/>
                      <a:pt x="3953" y="3"/>
                    </a:cubicBezTo>
                    <a:lnTo>
                      <a:pt x="3953" y="3"/>
                    </a:lnTo>
                    <a:cubicBezTo>
                      <a:pt x="3952" y="3"/>
                      <a:pt x="3951" y="3"/>
                      <a:pt x="3949" y="3"/>
                    </a:cubicBezTo>
                    <a:cubicBezTo>
                      <a:pt x="3946" y="3"/>
                      <a:pt x="3942" y="3"/>
                      <a:pt x="3937" y="4"/>
                    </a:cubicBezTo>
                    <a:cubicBezTo>
                      <a:pt x="3937" y="4"/>
                      <a:pt x="3937" y="4"/>
                      <a:pt x="3937" y="4"/>
                    </a:cubicBezTo>
                    <a:lnTo>
                      <a:pt x="3937" y="4"/>
                    </a:lnTo>
                    <a:cubicBezTo>
                      <a:pt x="3932" y="4"/>
                      <a:pt x="3928" y="4"/>
                      <a:pt x="3923" y="5"/>
                    </a:cubicBezTo>
                    <a:lnTo>
                      <a:pt x="3923" y="5"/>
                    </a:lnTo>
                    <a:cubicBezTo>
                      <a:pt x="2589" y="151"/>
                      <a:pt x="1112" y="453"/>
                      <a:pt x="559" y="1844"/>
                    </a:cubicBezTo>
                    <a:cubicBezTo>
                      <a:pt x="1" y="3247"/>
                      <a:pt x="362" y="5423"/>
                      <a:pt x="1671" y="6320"/>
                    </a:cubicBezTo>
                    <a:cubicBezTo>
                      <a:pt x="2295" y="6750"/>
                      <a:pt x="3210" y="6864"/>
                      <a:pt x="3944" y="6950"/>
                    </a:cubicBezTo>
                    <a:cubicBezTo>
                      <a:pt x="4142" y="6973"/>
                      <a:pt x="4352" y="6988"/>
                      <a:pt x="4564" y="6988"/>
                    </a:cubicBezTo>
                    <a:cubicBezTo>
                      <a:pt x="5071" y="6988"/>
                      <a:pt x="5591" y="6901"/>
                      <a:pt x="5999" y="6614"/>
                    </a:cubicBezTo>
                    <a:cubicBezTo>
                      <a:pt x="7218" y="5762"/>
                      <a:pt x="7426" y="4484"/>
                      <a:pt x="7430" y="3070"/>
                    </a:cubicBezTo>
                    <a:cubicBezTo>
                      <a:pt x="7430" y="1369"/>
                      <a:pt x="5701" y="1"/>
                      <a:pt x="40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9"/>
              <p:cNvSpPr/>
              <p:nvPr/>
            </p:nvSpPr>
            <p:spPr>
              <a:xfrm>
                <a:off x="6276676" y="3845840"/>
                <a:ext cx="754316" cy="677759"/>
              </a:xfrm>
              <a:custGeom>
                <a:avLst/>
                <a:gdLst/>
                <a:ahLst/>
                <a:cxnLst/>
                <a:rect l="l" t="t" r="r" b="b"/>
                <a:pathLst>
                  <a:path w="9380" h="8428" extrusionOk="0">
                    <a:moveTo>
                      <a:pt x="4917" y="164"/>
                    </a:moveTo>
                    <a:cubicBezTo>
                      <a:pt x="6119" y="202"/>
                      <a:pt x="7304" y="646"/>
                      <a:pt x="8163" y="1505"/>
                    </a:cubicBezTo>
                    <a:cubicBezTo>
                      <a:pt x="8832" y="2177"/>
                      <a:pt x="9106" y="3393"/>
                      <a:pt x="9092" y="4332"/>
                    </a:cubicBezTo>
                    <a:cubicBezTo>
                      <a:pt x="9078" y="5147"/>
                      <a:pt x="8774" y="6047"/>
                      <a:pt x="8344" y="6730"/>
                    </a:cubicBezTo>
                    <a:cubicBezTo>
                      <a:pt x="7668" y="7808"/>
                      <a:pt x="6524" y="8182"/>
                      <a:pt x="5309" y="8254"/>
                    </a:cubicBezTo>
                    <a:cubicBezTo>
                      <a:pt x="5108" y="8266"/>
                      <a:pt x="4905" y="8273"/>
                      <a:pt x="4702" y="8273"/>
                    </a:cubicBezTo>
                    <a:cubicBezTo>
                      <a:pt x="3662" y="8273"/>
                      <a:pt x="2613" y="8091"/>
                      <a:pt x="1813" y="7375"/>
                    </a:cubicBezTo>
                    <a:cubicBezTo>
                      <a:pt x="901" y="6553"/>
                      <a:pt x="475" y="5347"/>
                      <a:pt x="489" y="4138"/>
                    </a:cubicBezTo>
                    <a:cubicBezTo>
                      <a:pt x="496" y="3535"/>
                      <a:pt x="589" y="2923"/>
                      <a:pt x="783" y="2354"/>
                    </a:cubicBezTo>
                    <a:cubicBezTo>
                      <a:pt x="1023" y="1658"/>
                      <a:pt x="1567" y="1193"/>
                      <a:pt x="2152" y="781"/>
                    </a:cubicBezTo>
                    <a:cubicBezTo>
                      <a:pt x="2974" y="206"/>
                      <a:pt x="3961" y="268"/>
                      <a:pt x="4917" y="164"/>
                    </a:cubicBezTo>
                    <a:close/>
                    <a:moveTo>
                      <a:pt x="4929" y="0"/>
                    </a:moveTo>
                    <a:cubicBezTo>
                      <a:pt x="4925" y="0"/>
                      <a:pt x="4921" y="1"/>
                      <a:pt x="4917" y="1"/>
                    </a:cubicBezTo>
                    <a:cubicBezTo>
                      <a:pt x="4916" y="1"/>
                      <a:pt x="4915" y="1"/>
                      <a:pt x="4914" y="1"/>
                    </a:cubicBezTo>
                    <a:cubicBezTo>
                      <a:pt x="4906" y="1"/>
                      <a:pt x="4899" y="2"/>
                      <a:pt x="4893" y="4"/>
                    </a:cubicBezTo>
                    <a:lnTo>
                      <a:pt x="4893" y="4"/>
                    </a:lnTo>
                    <a:cubicBezTo>
                      <a:pt x="4125" y="83"/>
                      <a:pt x="3232" y="22"/>
                      <a:pt x="2526" y="365"/>
                    </a:cubicBezTo>
                    <a:cubicBezTo>
                      <a:pt x="1722" y="750"/>
                      <a:pt x="915" y="1453"/>
                      <a:pt x="624" y="2309"/>
                    </a:cubicBezTo>
                    <a:cubicBezTo>
                      <a:pt x="1" y="4162"/>
                      <a:pt x="308" y="6467"/>
                      <a:pt x="1951" y="7693"/>
                    </a:cubicBezTo>
                    <a:cubicBezTo>
                      <a:pt x="2775" y="8309"/>
                      <a:pt x="3776" y="8428"/>
                      <a:pt x="4777" y="8428"/>
                    </a:cubicBezTo>
                    <a:cubicBezTo>
                      <a:pt x="4795" y="8428"/>
                      <a:pt x="4813" y="8427"/>
                      <a:pt x="4830" y="8427"/>
                    </a:cubicBezTo>
                    <a:cubicBezTo>
                      <a:pt x="5752" y="8424"/>
                      <a:pt x="6819" y="8317"/>
                      <a:pt x="7599" y="7776"/>
                    </a:cubicBezTo>
                    <a:cubicBezTo>
                      <a:pt x="8680" y="7025"/>
                      <a:pt x="9380" y="5320"/>
                      <a:pt x="9244" y="4010"/>
                    </a:cubicBezTo>
                    <a:cubicBezTo>
                      <a:pt x="9130" y="2888"/>
                      <a:pt x="8873" y="1851"/>
                      <a:pt x="7976" y="1117"/>
                    </a:cubicBezTo>
                    <a:cubicBezTo>
                      <a:pt x="7114" y="409"/>
                      <a:pt x="6051" y="42"/>
                      <a:pt x="4946" y="2"/>
                    </a:cubicBezTo>
                    <a:lnTo>
                      <a:pt x="4946" y="2"/>
                    </a:lnTo>
                    <a:cubicBezTo>
                      <a:pt x="4940" y="1"/>
                      <a:pt x="4935" y="0"/>
                      <a:pt x="4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9"/>
              <p:cNvSpPr/>
              <p:nvPr/>
            </p:nvSpPr>
            <p:spPr>
              <a:xfrm>
                <a:off x="6297987" y="3804345"/>
                <a:ext cx="228547" cy="163167"/>
              </a:xfrm>
              <a:custGeom>
                <a:avLst/>
                <a:gdLst/>
                <a:ahLst/>
                <a:cxnLst/>
                <a:rect l="l" t="t" r="r" b="b"/>
                <a:pathLst>
                  <a:path w="2842" h="2029" extrusionOk="0">
                    <a:moveTo>
                      <a:pt x="2733" y="0"/>
                    </a:moveTo>
                    <a:cubicBezTo>
                      <a:pt x="2726" y="0"/>
                      <a:pt x="2717" y="1"/>
                      <a:pt x="2709" y="4"/>
                    </a:cubicBezTo>
                    <a:cubicBezTo>
                      <a:pt x="1741" y="295"/>
                      <a:pt x="571" y="1013"/>
                      <a:pt x="37" y="1907"/>
                    </a:cubicBezTo>
                    <a:cubicBezTo>
                      <a:pt x="1" y="1969"/>
                      <a:pt x="57" y="2029"/>
                      <a:pt x="113" y="2029"/>
                    </a:cubicBezTo>
                    <a:cubicBezTo>
                      <a:pt x="137" y="2029"/>
                      <a:pt x="162" y="2017"/>
                      <a:pt x="179" y="1990"/>
                    </a:cubicBezTo>
                    <a:cubicBezTo>
                      <a:pt x="688" y="1134"/>
                      <a:pt x="1831" y="441"/>
                      <a:pt x="2750" y="161"/>
                    </a:cubicBezTo>
                    <a:cubicBezTo>
                      <a:pt x="2841" y="135"/>
                      <a:pt x="2815" y="0"/>
                      <a:pt x="27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9"/>
              <p:cNvSpPr/>
              <p:nvPr/>
            </p:nvSpPr>
            <p:spPr>
              <a:xfrm>
                <a:off x="6246600" y="3738564"/>
                <a:ext cx="278968" cy="228949"/>
              </a:xfrm>
              <a:custGeom>
                <a:avLst/>
                <a:gdLst/>
                <a:ahLst/>
                <a:cxnLst/>
                <a:rect l="l" t="t" r="r" b="b"/>
                <a:pathLst>
                  <a:path w="3469" h="2847" extrusionOk="0">
                    <a:moveTo>
                      <a:pt x="1999" y="1"/>
                    </a:moveTo>
                    <a:cubicBezTo>
                      <a:pt x="1606" y="1"/>
                      <a:pt x="1205" y="117"/>
                      <a:pt x="877" y="331"/>
                    </a:cubicBezTo>
                    <a:cubicBezTo>
                      <a:pt x="66" y="857"/>
                      <a:pt x="1" y="2146"/>
                      <a:pt x="690" y="2822"/>
                    </a:cubicBezTo>
                    <a:cubicBezTo>
                      <a:pt x="707" y="2839"/>
                      <a:pt x="726" y="2847"/>
                      <a:pt x="745" y="2847"/>
                    </a:cubicBezTo>
                    <a:cubicBezTo>
                      <a:pt x="808" y="2847"/>
                      <a:pt x="863" y="2764"/>
                      <a:pt x="804" y="2707"/>
                    </a:cubicBezTo>
                    <a:cubicBezTo>
                      <a:pt x="121" y="2032"/>
                      <a:pt x="298" y="822"/>
                      <a:pt x="1116" y="379"/>
                    </a:cubicBezTo>
                    <a:cubicBezTo>
                      <a:pt x="1379" y="237"/>
                      <a:pt x="1683" y="162"/>
                      <a:pt x="1983" y="162"/>
                    </a:cubicBezTo>
                    <a:cubicBezTo>
                      <a:pt x="2524" y="162"/>
                      <a:pt x="3051" y="406"/>
                      <a:pt x="3298" y="944"/>
                    </a:cubicBezTo>
                    <a:cubicBezTo>
                      <a:pt x="3311" y="973"/>
                      <a:pt x="3334" y="985"/>
                      <a:pt x="3358" y="985"/>
                    </a:cubicBezTo>
                    <a:cubicBezTo>
                      <a:pt x="3410" y="985"/>
                      <a:pt x="3468" y="925"/>
                      <a:pt x="3437" y="860"/>
                    </a:cubicBezTo>
                    <a:cubicBezTo>
                      <a:pt x="3166" y="266"/>
                      <a:pt x="2592" y="1"/>
                      <a:pt x="19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9"/>
              <p:cNvSpPr/>
              <p:nvPr/>
            </p:nvSpPr>
            <p:spPr>
              <a:xfrm>
                <a:off x="6394810" y="4443341"/>
                <a:ext cx="98431" cy="101889"/>
              </a:xfrm>
              <a:custGeom>
                <a:avLst/>
                <a:gdLst/>
                <a:ahLst/>
                <a:cxnLst/>
                <a:rect l="l" t="t" r="r" b="b"/>
                <a:pathLst>
                  <a:path w="1224" h="1267" extrusionOk="0">
                    <a:moveTo>
                      <a:pt x="326" y="0"/>
                    </a:moveTo>
                    <a:cubicBezTo>
                      <a:pt x="302" y="0"/>
                      <a:pt x="279" y="12"/>
                      <a:pt x="264" y="41"/>
                    </a:cubicBezTo>
                    <a:cubicBezTo>
                      <a:pt x="153" y="270"/>
                      <a:pt x="80" y="506"/>
                      <a:pt x="56" y="755"/>
                    </a:cubicBezTo>
                    <a:cubicBezTo>
                      <a:pt x="42" y="893"/>
                      <a:pt x="0" y="1147"/>
                      <a:pt x="142" y="1234"/>
                    </a:cubicBezTo>
                    <a:cubicBezTo>
                      <a:pt x="182" y="1257"/>
                      <a:pt x="229" y="1267"/>
                      <a:pt x="278" y="1267"/>
                    </a:cubicBezTo>
                    <a:cubicBezTo>
                      <a:pt x="400" y="1267"/>
                      <a:pt x="539" y="1207"/>
                      <a:pt x="631" y="1160"/>
                    </a:cubicBezTo>
                    <a:cubicBezTo>
                      <a:pt x="843" y="1050"/>
                      <a:pt x="1009" y="873"/>
                      <a:pt x="1168" y="700"/>
                    </a:cubicBezTo>
                    <a:cubicBezTo>
                      <a:pt x="1224" y="641"/>
                      <a:pt x="1168" y="559"/>
                      <a:pt x="1108" y="559"/>
                    </a:cubicBezTo>
                    <a:cubicBezTo>
                      <a:pt x="1089" y="559"/>
                      <a:pt x="1070" y="567"/>
                      <a:pt x="1054" y="586"/>
                    </a:cubicBezTo>
                    <a:cubicBezTo>
                      <a:pt x="896" y="753"/>
                      <a:pt x="615" y="1093"/>
                      <a:pt x="353" y="1093"/>
                    </a:cubicBezTo>
                    <a:cubicBezTo>
                      <a:pt x="344" y="1093"/>
                      <a:pt x="335" y="1092"/>
                      <a:pt x="326" y="1091"/>
                    </a:cubicBezTo>
                    <a:cubicBezTo>
                      <a:pt x="310" y="1098"/>
                      <a:pt x="296" y="1101"/>
                      <a:pt x="283" y="1101"/>
                    </a:cubicBezTo>
                    <a:cubicBezTo>
                      <a:pt x="241" y="1101"/>
                      <a:pt x="217" y="1065"/>
                      <a:pt x="211" y="991"/>
                    </a:cubicBezTo>
                    <a:lnTo>
                      <a:pt x="211" y="914"/>
                    </a:lnTo>
                    <a:cubicBezTo>
                      <a:pt x="205" y="824"/>
                      <a:pt x="222" y="711"/>
                      <a:pt x="240" y="623"/>
                    </a:cubicBezTo>
                    <a:cubicBezTo>
                      <a:pt x="271" y="450"/>
                      <a:pt x="330" y="284"/>
                      <a:pt x="406" y="124"/>
                    </a:cubicBezTo>
                    <a:cubicBezTo>
                      <a:pt x="437" y="60"/>
                      <a:pt x="380" y="0"/>
                      <a:pt x="3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9"/>
              <p:cNvSpPr/>
              <p:nvPr/>
            </p:nvSpPr>
            <p:spPr>
              <a:xfrm>
                <a:off x="6846356" y="4432484"/>
                <a:ext cx="98270" cy="101889"/>
              </a:xfrm>
              <a:custGeom>
                <a:avLst/>
                <a:gdLst/>
                <a:ahLst/>
                <a:cxnLst/>
                <a:rect l="l" t="t" r="r" b="b"/>
                <a:pathLst>
                  <a:path w="1222" h="1267" extrusionOk="0">
                    <a:moveTo>
                      <a:pt x="897" y="0"/>
                    </a:moveTo>
                    <a:cubicBezTo>
                      <a:pt x="843" y="0"/>
                      <a:pt x="786" y="60"/>
                      <a:pt x="820" y="125"/>
                    </a:cubicBezTo>
                    <a:cubicBezTo>
                      <a:pt x="896" y="284"/>
                      <a:pt x="955" y="446"/>
                      <a:pt x="986" y="624"/>
                    </a:cubicBezTo>
                    <a:cubicBezTo>
                      <a:pt x="999" y="703"/>
                      <a:pt x="1007" y="790"/>
                      <a:pt x="1010" y="873"/>
                    </a:cubicBezTo>
                    <a:cubicBezTo>
                      <a:pt x="1014" y="911"/>
                      <a:pt x="1014" y="949"/>
                      <a:pt x="1010" y="991"/>
                    </a:cubicBezTo>
                    <a:cubicBezTo>
                      <a:pt x="1005" y="1063"/>
                      <a:pt x="981" y="1100"/>
                      <a:pt x="938" y="1100"/>
                    </a:cubicBezTo>
                    <a:cubicBezTo>
                      <a:pt x="925" y="1100"/>
                      <a:pt x="911" y="1097"/>
                      <a:pt x="896" y="1091"/>
                    </a:cubicBezTo>
                    <a:cubicBezTo>
                      <a:pt x="888" y="1091"/>
                      <a:pt x="880" y="1092"/>
                      <a:pt x="872" y="1092"/>
                    </a:cubicBezTo>
                    <a:cubicBezTo>
                      <a:pt x="609" y="1092"/>
                      <a:pt x="330" y="753"/>
                      <a:pt x="172" y="582"/>
                    </a:cubicBezTo>
                    <a:cubicBezTo>
                      <a:pt x="155" y="564"/>
                      <a:pt x="136" y="557"/>
                      <a:pt x="117" y="557"/>
                    </a:cubicBezTo>
                    <a:cubicBezTo>
                      <a:pt x="56" y="557"/>
                      <a:pt x="1" y="639"/>
                      <a:pt x="54" y="700"/>
                    </a:cubicBezTo>
                    <a:cubicBezTo>
                      <a:pt x="217" y="870"/>
                      <a:pt x="383" y="1046"/>
                      <a:pt x="594" y="1157"/>
                    </a:cubicBezTo>
                    <a:cubicBezTo>
                      <a:pt x="684" y="1207"/>
                      <a:pt x="824" y="1266"/>
                      <a:pt x="946" y="1266"/>
                    </a:cubicBezTo>
                    <a:cubicBezTo>
                      <a:pt x="995" y="1266"/>
                      <a:pt x="1041" y="1257"/>
                      <a:pt x="1079" y="1233"/>
                    </a:cubicBezTo>
                    <a:cubicBezTo>
                      <a:pt x="1221" y="1143"/>
                      <a:pt x="1180" y="897"/>
                      <a:pt x="1166" y="755"/>
                    </a:cubicBezTo>
                    <a:cubicBezTo>
                      <a:pt x="1145" y="505"/>
                      <a:pt x="1069" y="267"/>
                      <a:pt x="958" y="41"/>
                    </a:cubicBezTo>
                    <a:cubicBezTo>
                      <a:pt x="944" y="12"/>
                      <a:pt x="921" y="0"/>
                      <a:pt x="8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9"/>
              <p:cNvSpPr/>
              <p:nvPr/>
            </p:nvSpPr>
            <p:spPr>
              <a:xfrm>
                <a:off x="6637672" y="3990994"/>
                <a:ext cx="21632" cy="222998"/>
              </a:xfrm>
              <a:custGeom>
                <a:avLst/>
                <a:gdLst/>
                <a:ahLst/>
                <a:cxnLst/>
                <a:rect l="l" t="t" r="r" b="b"/>
                <a:pathLst>
                  <a:path w="269" h="2773" extrusionOk="0">
                    <a:moveTo>
                      <a:pt x="80" y="1"/>
                    </a:moveTo>
                    <a:cubicBezTo>
                      <a:pt x="40" y="1"/>
                      <a:pt x="0" y="28"/>
                      <a:pt x="2" y="81"/>
                    </a:cubicBezTo>
                    <a:cubicBezTo>
                      <a:pt x="23" y="951"/>
                      <a:pt x="68" y="1824"/>
                      <a:pt x="102" y="2693"/>
                    </a:cubicBezTo>
                    <a:cubicBezTo>
                      <a:pt x="104" y="2746"/>
                      <a:pt x="147" y="2773"/>
                      <a:pt x="189" y="2773"/>
                    </a:cubicBezTo>
                    <a:cubicBezTo>
                      <a:pt x="230" y="2773"/>
                      <a:pt x="269" y="2747"/>
                      <a:pt x="265" y="2693"/>
                    </a:cubicBezTo>
                    <a:cubicBezTo>
                      <a:pt x="231" y="1824"/>
                      <a:pt x="185" y="951"/>
                      <a:pt x="164" y="81"/>
                    </a:cubicBezTo>
                    <a:cubicBezTo>
                      <a:pt x="163" y="28"/>
                      <a:pt x="121" y="1"/>
                      <a:pt x="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9"/>
              <p:cNvSpPr/>
              <p:nvPr/>
            </p:nvSpPr>
            <p:spPr>
              <a:xfrm>
                <a:off x="6566582" y="4216805"/>
                <a:ext cx="93043" cy="108242"/>
              </a:xfrm>
              <a:custGeom>
                <a:avLst/>
                <a:gdLst/>
                <a:ahLst/>
                <a:cxnLst/>
                <a:rect l="l" t="t" r="r" b="b"/>
                <a:pathLst>
                  <a:path w="1157" h="1346" extrusionOk="0">
                    <a:moveTo>
                      <a:pt x="1042" y="1"/>
                    </a:moveTo>
                    <a:cubicBezTo>
                      <a:pt x="1024" y="1"/>
                      <a:pt x="1005" y="9"/>
                      <a:pt x="990" y="28"/>
                    </a:cubicBezTo>
                    <a:cubicBezTo>
                      <a:pt x="661" y="416"/>
                      <a:pt x="297" y="787"/>
                      <a:pt x="37" y="1223"/>
                    </a:cubicBezTo>
                    <a:cubicBezTo>
                      <a:pt x="1" y="1288"/>
                      <a:pt x="58" y="1346"/>
                      <a:pt x="114" y="1346"/>
                    </a:cubicBezTo>
                    <a:cubicBezTo>
                      <a:pt x="138" y="1346"/>
                      <a:pt x="163" y="1334"/>
                      <a:pt x="179" y="1306"/>
                    </a:cubicBezTo>
                    <a:cubicBezTo>
                      <a:pt x="432" y="880"/>
                      <a:pt x="786" y="520"/>
                      <a:pt x="1104" y="146"/>
                    </a:cubicBezTo>
                    <a:cubicBezTo>
                      <a:pt x="1157" y="84"/>
                      <a:pt x="1101" y="1"/>
                      <a:pt x="10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9"/>
              <p:cNvSpPr/>
              <p:nvPr/>
            </p:nvSpPr>
            <p:spPr>
              <a:xfrm>
                <a:off x="6278365" y="3728029"/>
                <a:ext cx="78487" cy="64897"/>
              </a:xfrm>
              <a:custGeom>
                <a:avLst/>
                <a:gdLst/>
                <a:ahLst/>
                <a:cxnLst/>
                <a:rect l="l" t="t" r="r" b="b"/>
                <a:pathLst>
                  <a:path w="976" h="807" extrusionOk="0">
                    <a:moveTo>
                      <a:pt x="316" y="0"/>
                    </a:moveTo>
                    <a:cubicBezTo>
                      <a:pt x="267" y="0"/>
                      <a:pt x="221" y="14"/>
                      <a:pt x="180" y="49"/>
                    </a:cubicBezTo>
                    <a:cubicBezTo>
                      <a:pt x="1" y="209"/>
                      <a:pt x="215" y="545"/>
                      <a:pt x="236" y="729"/>
                    </a:cubicBezTo>
                    <a:cubicBezTo>
                      <a:pt x="241" y="781"/>
                      <a:pt x="284" y="807"/>
                      <a:pt x="325" y="807"/>
                    </a:cubicBezTo>
                    <a:cubicBezTo>
                      <a:pt x="366" y="807"/>
                      <a:pt x="404" y="781"/>
                      <a:pt x="399" y="729"/>
                    </a:cubicBezTo>
                    <a:cubicBezTo>
                      <a:pt x="388" y="645"/>
                      <a:pt x="367" y="566"/>
                      <a:pt x="343" y="489"/>
                    </a:cubicBezTo>
                    <a:cubicBezTo>
                      <a:pt x="319" y="417"/>
                      <a:pt x="277" y="330"/>
                      <a:pt x="281" y="257"/>
                    </a:cubicBezTo>
                    <a:cubicBezTo>
                      <a:pt x="283" y="199"/>
                      <a:pt x="309" y="180"/>
                      <a:pt x="344" y="180"/>
                    </a:cubicBezTo>
                    <a:cubicBezTo>
                      <a:pt x="403" y="180"/>
                      <a:pt x="490" y="238"/>
                      <a:pt x="534" y="264"/>
                    </a:cubicBezTo>
                    <a:cubicBezTo>
                      <a:pt x="624" y="320"/>
                      <a:pt x="711" y="382"/>
                      <a:pt x="811" y="427"/>
                    </a:cubicBezTo>
                    <a:cubicBezTo>
                      <a:pt x="823" y="432"/>
                      <a:pt x="834" y="434"/>
                      <a:pt x="845" y="434"/>
                    </a:cubicBezTo>
                    <a:cubicBezTo>
                      <a:pt x="922" y="434"/>
                      <a:pt x="975" y="321"/>
                      <a:pt x="890" y="285"/>
                    </a:cubicBezTo>
                    <a:cubicBezTo>
                      <a:pt x="752" y="224"/>
                      <a:pt x="510" y="0"/>
                      <a:pt x="3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9"/>
              <p:cNvSpPr/>
              <p:nvPr/>
            </p:nvSpPr>
            <p:spPr>
              <a:xfrm>
                <a:off x="6710530" y="3804345"/>
                <a:ext cx="251144" cy="124084"/>
              </a:xfrm>
              <a:custGeom>
                <a:avLst/>
                <a:gdLst/>
                <a:ahLst/>
                <a:cxnLst/>
                <a:rect l="l" t="t" r="r" b="b"/>
                <a:pathLst>
                  <a:path w="3123" h="1543" extrusionOk="0">
                    <a:moveTo>
                      <a:pt x="92" y="0"/>
                    </a:moveTo>
                    <a:cubicBezTo>
                      <a:pt x="0" y="0"/>
                      <a:pt x="4" y="154"/>
                      <a:pt x="104" y="164"/>
                    </a:cubicBezTo>
                    <a:cubicBezTo>
                      <a:pt x="1060" y="282"/>
                      <a:pt x="2301" y="763"/>
                      <a:pt x="2955" y="1515"/>
                    </a:cubicBezTo>
                    <a:cubicBezTo>
                      <a:pt x="2971" y="1534"/>
                      <a:pt x="2990" y="1542"/>
                      <a:pt x="3008" y="1542"/>
                    </a:cubicBezTo>
                    <a:cubicBezTo>
                      <a:pt x="3067" y="1542"/>
                      <a:pt x="3123" y="1461"/>
                      <a:pt x="3070" y="1401"/>
                    </a:cubicBezTo>
                    <a:cubicBezTo>
                      <a:pt x="2384" y="611"/>
                      <a:pt x="1108" y="126"/>
                      <a:pt x="104" y="1"/>
                    </a:cubicBezTo>
                    <a:cubicBezTo>
                      <a:pt x="100" y="0"/>
                      <a:pt x="96" y="0"/>
                      <a:pt x="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9"/>
              <p:cNvSpPr/>
              <p:nvPr/>
            </p:nvSpPr>
            <p:spPr>
              <a:xfrm>
                <a:off x="6711254" y="3717816"/>
                <a:ext cx="289905" cy="210131"/>
              </a:xfrm>
              <a:custGeom>
                <a:avLst/>
                <a:gdLst/>
                <a:ahLst/>
                <a:cxnLst/>
                <a:rect l="l" t="t" r="r" b="b"/>
                <a:pathLst>
                  <a:path w="3605" h="2613" extrusionOk="0">
                    <a:moveTo>
                      <a:pt x="1644" y="0"/>
                    </a:moveTo>
                    <a:cubicBezTo>
                      <a:pt x="923" y="0"/>
                      <a:pt x="218" y="373"/>
                      <a:pt x="15" y="1136"/>
                    </a:cubicBezTo>
                    <a:cubicBezTo>
                      <a:pt x="1" y="1198"/>
                      <a:pt x="51" y="1238"/>
                      <a:pt x="100" y="1238"/>
                    </a:cubicBezTo>
                    <a:cubicBezTo>
                      <a:pt x="132" y="1238"/>
                      <a:pt x="164" y="1221"/>
                      <a:pt x="175" y="1181"/>
                    </a:cubicBezTo>
                    <a:cubicBezTo>
                      <a:pt x="357" y="496"/>
                      <a:pt x="998" y="162"/>
                      <a:pt x="1649" y="162"/>
                    </a:cubicBezTo>
                    <a:cubicBezTo>
                      <a:pt x="1876" y="162"/>
                      <a:pt x="2105" y="203"/>
                      <a:pt x="2316" y="284"/>
                    </a:cubicBezTo>
                    <a:cubicBezTo>
                      <a:pt x="3151" y="599"/>
                      <a:pt x="3449" y="1763"/>
                      <a:pt x="2933" y="2494"/>
                    </a:cubicBezTo>
                    <a:cubicBezTo>
                      <a:pt x="2889" y="2555"/>
                      <a:pt x="2946" y="2612"/>
                      <a:pt x="3005" y="2612"/>
                    </a:cubicBezTo>
                    <a:cubicBezTo>
                      <a:pt x="3030" y="2612"/>
                      <a:pt x="3056" y="2602"/>
                      <a:pt x="3074" y="2577"/>
                    </a:cubicBezTo>
                    <a:cubicBezTo>
                      <a:pt x="3605" y="1825"/>
                      <a:pt x="3359" y="589"/>
                      <a:pt x="2521" y="194"/>
                    </a:cubicBezTo>
                    <a:cubicBezTo>
                      <a:pt x="2249" y="65"/>
                      <a:pt x="1945" y="0"/>
                      <a:pt x="1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9"/>
              <p:cNvSpPr/>
              <p:nvPr/>
            </p:nvSpPr>
            <p:spPr>
              <a:xfrm>
                <a:off x="6868230" y="3691439"/>
                <a:ext cx="73904" cy="64414"/>
              </a:xfrm>
              <a:custGeom>
                <a:avLst/>
                <a:gdLst/>
                <a:ahLst/>
                <a:cxnLst/>
                <a:rect l="l" t="t" r="r" b="b"/>
                <a:pathLst>
                  <a:path w="919" h="801" extrusionOk="0">
                    <a:moveTo>
                      <a:pt x="623" y="1"/>
                    </a:moveTo>
                    <a:cubicBezTo>
                      <a:pt x="425" y="1"/>
                      <a:pt x="199" y="294"/>
                      <a:pt x="73" y="380"/>
                    </a:cubicBezTo>
                    <a:cubicBezTo>
                      <a:pt x="1" y="426"/>
                      <a:pt x="45" y="532"/>
                      <a:pt x="113" y="532"/>
                    </a:cubicBezTo>
                    <a:cubicBezTo>
                      <a:pt x="127" y="532"/>
                      <a:pt x="141" y="528"/>
                      <a:pt x="156" y="518"/>
                    </a:cubicBezTo>
                    <a:cubicBezTo>
                      <a:pt x="233" y="469"/>
                      <a:pt x="302" y="404"/>
                      <a:pt x="367" y="341"/>
                    </a:cubicBezTo>
                    <a:cubicBezTo>
                      <a:pt x="411" y="304"/>
                      <a:pt x="529" y="182"/>
                      <a:pt x="604" y="182"/>
                    </a:cubicBezTo>
                    <a:cubicBezTo>
                      <a:pt x="626" y="182"/>
                      <a:pt x="643" y="192"/>
                      <a:pt x="655" y="217"/>
                    </a:cubicBezTo>
                    <a:cubicBezTo>
                      <a:pt x="683" y="282"/>
                      <a:pt x="652" y="397"/>
                      <a:pt x="641" y="463"/>
                    </a:cubicBezTo>
                    <a:cubicBezTo>
                      <a:pt x="631" y="549"/>
                      <a:pt x="617" y="636"/>
                      <a:pt x="624" y="722"/>
                    </a:cubicBezTo>
                    <a:cubicBezTo>
                      <a:pt x="627" y="774"/>
                      <a:pt x="670" y="800"/>
                      <a:pt x="711" y="800"/>
                    </a:cubicBezTo>
                    <a:cubicBezTo>
                      <a:pt x="751" y="800"/>
                      <a:pt x="790" y="774"/>
                      <a:pt x="786" y="722"/>
                    </a:cubicBezTo>
                    <a:cubicBezTo>
                      <a:pt x="777" y="532"/>
                      <a:pt x="919" y="189"/>
                      <a:pt x="742" y="44"/>
                    </a:cubicBezTo>
                    <a:cubicBezTo>
                      <a:pt x="704" y="14"/>
                      <a:pt x="664" y="1"/>
                      <a:pt x="6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9"/>
              <p:cNvSpPr/>
              <p:nvPr/>
            </p:nvSpPr>
            <p:spPr>
              <a:xfrm>
                <a:off x="6550258" y="3735830"/>
                <a:ext cx="131643" cy="15360"/>
              </a:xfrm>
              <a:custGeom>
                <a:avLst/>
                <a:gdLst/>
                <a:ahLst/>
                <a:cxnLst/>
                <a:rect l="l" t="t" r="r" b="b"/>
                <a:pathLst>
                  <a:path w="1637" h="191" extrusionOk="0">
                    <a:moveTo>
                      <a:pt x="1529" y="0"/>
                    </a:moveTo>
                    <a:cubicBezTo>
                      <a:pt x="1054" y="4"/>
                      <a:pt x="583" y="15"/>
                      <a:pt x="108" y="29"/>
                    </a:cubicBezTo>
                    <a:cubicBezTo>
                      <a:pt x="2" y="32"/>
                      <a:pt x="1" y="191"/>
                      <a:pt x="104" y="191"/>
                    </a:cubicBezTo>
                    <a:cubicBezTo>
                      <a:pt x="105" y="191"/>
                      <a:pt x="107" y="191"/>
                      <a:pt x="108" y="191"/>
                    </a:cubicBezTo>
                    <a:cubicBezTo>
                      <a:pt x="583" y="178"/>
                      <a:pt x="1054" y="167"/>
                      <a:pt x="1529" y="163"/>
                    </a:cubicBezTo>
                    <a:cubicBezTo>
                      <a:pt x="1636" y="163"/>
                      <a:pt x="1636" y="0"/>
                      <a:pt x="15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9"/>
              <p:cNvSpPr/>
              <p:nvPr/>
            </p:nvSpPr>
            <p:spPr>
              <a:xfrm>
                <a:off x="6551142" y="3797188"/>
                <a:ext cx="133171" cy="20024"/>
              </a:xfrm>
              <a:custGeom>
                <a:avLst/>
                <a:gdLst/>
                <a:ahLst/>
                <a:cxnLst/>
                <a:rect l="l" t="t" r="r" b="b"/>
                <a:pathLst>
                  <a:path w="1656" h="249" extrusionOk="0">
                    <a:moveTo>
                      <a:pt x="1541" y="0"/>
                    </a:moveTo>
                    <a:cubicBezTo>
                      <a:pt x="1534" y="0"/>
                      <a:pt x="1526" y="1"/>
                      <a:pt x="1518" y="3"/>
                    </a:cubicBezTo>
                    <a:cubicBezTo>
                      <a:pt x="1250" y="66"/>
                      <a:pt x="975" y="84"/>
                      <a:pt x="699" y="84"/>
                    </a:cubicBezTo>
                    <a:cubicBezTo>
                      <a:pt x="501" y="84"/>
                      <a:pt x="303" y="74"/>
                      <a:pt x="108" y="66"/>
                    </a:cubicBezTo>
                    <a:cubicBezTo>
                      <a:pt x="107" y="66"/>
                      <a:pt x="106" y="66"/>
                      <a:pt x="104" y="66"/>
                    </a:cubicBezTo>
                    <a:cubicBezTo>
                      <a:pt x="1" y="66"/>
                      <a:pt x="5" y="225"/>
                      <a:pt x="108" y="232"/>
                    </a:cubicBezTo>
                    <a:cubicBezTo>
                      <a:pt x="298" y="240"/>
                      <a:pt x="490" y="248"/>
                      <a:pt x="682" y="248"/>
                    </a:cubicBezTo>
                    <a:cubicBezTo>
                      <a:pt x="979" y="248"/>
                      <a:pt x="1275" y="229"/>
                      <a:pt x="1563" y="160"/>
                    </a:cubicBezTo>
                    <a:cubicBezTo>
                      <a:pt x="1656" y="137"/>
                      <a:pt x="1628" y="0"/>
                      <a:pt x="15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9"/>
              <p:cNvSpPr/>
              <p:nvPr/>
            </p:nvSpPr>
            <p:spPr>
              <a:xfrm>
                <a:off x="6665657" y="3736714"/>
                <a:ext cx="16888" cy="73180"/>
              </a:xfrm>
              <a:custGeom>
                <a:avLst/>
                <a:gdLst/>
                <a:ahLst/>
                <a:cxnLst/>
                <a:rect l="l" t="t" r="r" b="b"/>
                <a:pathLst>
                  <a:path w="210" h="910" extrusionOk="0">
                    <a:moveTo>
                      <a:pt x="108" y="0"/>
                    </a:moveTo>
                    <a:cubicBezTo>
                      <a:pt x="76" y="0"/>
                      <a:pt x="47" y="18"/>
                      <a:pt x="42" y="59"/>
                    </a:cubicBezTo>
                    <a:cubicBezTo>
                      <a:pt x="3" y="319"/>
                      <a:pt x="0" y="572"/>
                      <a:pt x="35" y="832"/>
                    </a:cubicBezTo>
                    <a:cubicBezTo>
                      <a:pt x="42" y="884"/>
                      <a:pt x="86" y="910"/>
                      <a:pt x="127" y="910"/>
                    </a:cubicBezTo>
                    <a:cubicBezTo>
                      <a:pt x="167" y="910"/>
                      <a:pt x="205" y="884"/>
                      <a:pt x="198" y="832"/>
                    </a:cubicBezTo>
                    <a:cubicBezTo>
                      <a:pt x="166" y="589"/>
                      <a:pt x="166" y="346"/>
                      <a:pt x="201" y="101"/>
                    </a:cubicBezTo>
                    <a:cubicBezTo>
                      <a:pt x="210" y="40"/>
                      <a:pt x="156" y="0"/>
                      <a:pt x="1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9"/>
              <p:cNvSpPr/>
              <p:nvPr/>
            </p:nvSpPr>
            <p:spPr>
              <a:xfrm>
                <a:off x="6551946" y="3738242"/>
                <a:ext cx="15118" cy="74547"/>
              </a:xfrm>
              <a:custGeom>
                <a:avLst/>
                <a:gdLst/>
                <a:ahLst/>
                <a:cxnLst/>
                <a:rect l="l" t="t" r="r" b="b"/>
                <a:pathLst>
                  <a:path w="188" h="927" extrusionOk="0">
                    <a:moveTo>
                      <a:pt x="80" y="1"/>
                    </a:moveTo>
                    <a:cubicBezTo>
                      <a:pt x="39" y="1"/>
                      <a:pt x="0" y="28"/>
                      <a:pt x="4" y="82"/>
                    </a:cubicBezTo>
                    <a:cubicBezTo>
                      <a:pt x="25" y="335"/>
                      <a:pt x="0" y="591"/>
                      <a:pt x="15" y="847"/>
                    </a:cubicBezTo>
                    <a:cubicBezTo>
                      <a:pt x="18" y="899"/>
                      <a:pt x="61" y="926"/>
                      <a:pt x="103" y="926"/>
                    </a:cubicBezTo>
                    <a:cubicBezTo>
                      <a:pt x="143" y="926"/>
                      <a:pt x="183" y="900"/>
                      <a:pt x="181" y="847"/>
                    </a:cubicBezTo>
                    <a:cubicBezTo>
                      <a:pt x="163" y="591"/>
                      <a:pt x="188" y="335"/>
                      <a:pt x="167" y="82"/>
                    </a:cubicBezTo>
                    <a:cubicBezTo>
                      <a:pt x="163" y="28"/>
                      <a:pt x="121" y="1"/>
                      <a:pt x="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9"/>
              <p:cNvSpPr/>
              <p:nvPr/>
            </p:nvSpPr>
            <p:spPr>
              <a:xfrm>
                <a:off x="6612099" y="3806918"/>
                <a:ext cx="17451" cy="56694"/>
              </a:xfrm>
              <a:custGeom>
                <a:avLst/>
                <a:gdLst/>
                <a:ahLst/>
                <a:cxnLst/>
                <a:rect l="l" t="t" r="r" b="b"/>
                <a:pathLst>
                  <a:path w="217" h="705" extrusionOk="0">
                    <a:moveTo>
                      <a:pt x="132" y="1"/>
                    </a:moveTo>
                    <a:cubicBezTo>
                      <a:pt x="90" y="1"/>
                      <a:pt x="46" y="28"/>
                      <a:pt x="42" y="80"/>
                    </a:cubicBezTo>
                    <a:cubicBezTo>
                      <a:pt x="29" y="271"/>
                      <a:pt x="1" y="458"/>
                      <a:pt x="46" y="645"/>
                    </a:cubicBezTo>
                    <a:cubicBezTo>
                      <a:pt x="56" y="686"/>
                      <a:pt x="86" y="704"/>
                      <a:pt x="118" y="704"/>
                    </a:cubicBezTo>
                    <a:cubicBezTo>
                      <a:pt x="166" y="704"/>
                      <a:pt x="217" y="664"/>
                      <a:pt x="202" y="603"/>
                    </a:cubicBezTo>
                    <a:cubicBezTo>
                      <a:pt x="164" y="430"/>
                      <a:pt x="191" y="253"/>
                      <a:pt x="205" y="80"/>
                    </a:cubicBezTo>
                    <a:cubicBezTo>
                      <a:pt x="211" y="27"/>
                      <a:pt x="173" y="1"/>
                      <a:pt x="1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9"/>
              <p:cNvSpPr/>
              <p:nvPr/>
            </p:nvSpPr>
            <p:spPr>
              <a:xfrm>
                <a:off x="6629469" y="4194771"/>
                <a:ext cx="42380" cy="42380"/>
              </a:xfrm>
              <a:custGeom>
                <a:avLst/>
                <a:gdLst/>
                <a:ahLst/>
                <a:cxnLst/>
                <a:rect l="l" t="t" r="r" b="b"/>
                <a:pathLst>
                  <a:path w="527" h="527" extrusionOk="0">
                    <a:moveTo>
                      <a:pt x="263" y="0"/>
                    </a:moveTo>
                    <a:cubicBezTo>
                      <a:pt x="117" y="0"/>
                      <a:pt x="0" y="118"/>
                      <a:pt x="0" y="263"/>
                    </a:cubicBezTo>
                    <a:cubicBezTo>
                      <a:pt x="0" y="409"/>
                      <a:pt x="117" y="527"/>
                      <a:pt x="263" y="527"/>
                    </a:cubicBezTo>
                    <a:cubicBezTo>
                      <a:pt x="408" y="527"/>
                      <a:pt x="527" y="409"/>
                      <a:pt x="527" y="263"/>
                    </a:cubicBezTo>
                    <a:cubicBezTo>
                      <a:pt x="527" y="118"/>
                      <a:pt x="408" y="0"/>
                      <a:pt x="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9"/>
              <p:cNvSpPr/>
              <p:nvPr/>
            </p:nvSpPr>
            <p:spPr>
              <a:xfrm>
                <a:off x="6629710" y="3912265"/>
                <a:ext cx="16003" cy="35786"/>
              </a:xfrm>
              <a:custGeom>
                <a:avLst/>
                <a:gdLst/>
                <a:ahLst/>
                <a:cxnLst/>
                <a:rect l="l" t="t" r="r" b="b"/>
                <a:pathLst>
                  <a:path w="199" h="445" extrusionOk="0">
                    <a:moveTo>
                      <a:pt x="98" y="0"/>
                    </a:moveTo>
                    <a:cubicBezTo>
                      <a:pt x="57" y="0"/>
                      <a:pt x="14" y="27"/>
                      <a:pt x="10" y="80"/>
                    </a:cubicBezTo>
                    <a:cubicBezTo>
                      <a:pt x="1" y="180"/>
                      <a:pt x="18" y="270"/>
                      <a:pt x="28" y="367"/>
                    </a:cubicBezTo>
                    <a:cubicBezTo>
                      <a:pt x="35" y="419"/>
                      <a:pt x="79" y="445"/>
                      <a:pt x="120" y="445"/>
                    </a:cubicBezTo>
                    <a:cubicBezTo>
                      <a:pt x="161" y="445"/>
                      <a:pt x="198" y="419"/>
                      <a:pt x="191" y="367"/>
                    </a:cubicBezTo>
                    <a:cubicBezTo>
                      <a:pt x="180" y="270"/>
                      <a:pt x="167" y="180"/>
                      <a:pt x="173" y="80"/>
                    </a:cubicBezTo>
                    <a:cubicBezTo>
                      <a:pt x="177" y="26"/>
                      <a:pt x="139" y="0"/>
                      <a:pt x="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9"/>
              <p:cNvSpPr/>
              <p:nvPr/>
            </p:nvSpPr>
            <p:spPr>
              <a:xfrm>
                <a:off x="6666220" y="4409967"/>
                <a:ext cx="18416" cy="49698"/>
              </a:xfrm>
              <a:custGeom>
                <a:avLst/>
                <a:gdLst/>
                <a:ahLst/>
                <a:cxnLst/>
                <a:rect l="l" t="t" r="r" b="b"/>
                <a:pathLst>
                  <a:path w="229" h="618" extrusionOk="0">
                    <a:moveTo>
                      <a:pt x="101" y="1"/>
                    </a:moveTo>
                    <a:cubicBezTo>
                      <a:pt x="60" y="1"/>
                      <a:pt x="18" y="27"/>
                      <a:pt x="14" y="79"/>
                    </a:cubicBezTo>
                    <a:cubicBezTo>
                      <a:pt x="1" y="242"/>
                      <a:pt x="14" y="401"/>
                      <a:pt x="55" y="560"/>
                    </a:cubicBezTo>
                    <a:cubicBezTo>
                      <a:pt x="65" y="600"/>
                      <a:pt x="96" y="618"/>
                      <a:pt x="128" y="618"/>
                    </a:cubicBezTo>
                    <a:cubicBezTo>
                      <a:pt x="177" y="618"/>
                      <a:pt x="228" y="578"/>
                      <a:pt x="212" y="515"/>
                    </a:cubicBezTo>
                    <a:cubicBezTo>
                      <a:pt x="177" y="370"/>
                      <a:pt x="167" y="227"/>
                      <a:pt x="177" y="79"/>
                    </a:cubicBezTo>
                    <a:cubicBezTo>
                      <a:pt x="180" y="27"/>
                      <a:pt x="141" y="1"/>
                      <a:pt x="1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9"/>
              <p:cNvSpPr/>
              <p:nvPr/>
            </p:nvSpPr>
            <p:spPr>
              <a:xfrm>
                <a:off x="6388377" y="4164936"/>
                <a:ext cx="55006" cy="11258"/>
              </a:xfrm>
              <a:custGeom>
                <a:avLst/>
                <a:gdLst/>
                <a:ahLst/>
                <a:cxnLst/>
                <a:rect l="l" t="t" r="r" b="b"/>
                <a:pathLst>
                  <a:path w="684" h="140" extrusionOk="0">
                    <a:moveTo>
                      <a:pt x="136" y="1"/>
                    </a:moveTo>
                    <a:cubicBezTo>
                      <a:pt x="0" y="1"/>
                      <a:pt x="0" y="139"/>
                      <a:pt x="136" y="139"/>
                    </a:cubicBezTo>
                    <a:lnTo>
                      <a:pt x="548" y="139"/>
                    </a:lnTo>
                    <a:cubicBezTo>
                      <a:pt x="683" y="139"/>
                      <a:pt x="683" y="1"/>
                      <a:pt x="5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9"/>
              <p:cNvSpPr/>
              <p:nvPr/>
            </p:nvSpPr>
            <p:spPr>
              <a:xfrm>
                <a:off x="6904418" y="4154080"/>
                <a:ext cx="55006" cy="10937"/>
              </a:xfrm>
              <a:custGeom>
                <a:avLst/>
                <a:gdLst/>
                <a:ahLst/>
                <a:cxnLst/>
                <a:rect l="l" t="t" r="r" b="b"/>
                <a:pathLst>
                  <a:path w="684" h="136" extrusionOk="0">
                    <a:moveTo>
                      <a:pt x="139" y="0"/>
                    </a:moveTo>
                    <a:cubicBezTo>
                      <a:pt x="1" y="0"/>
                      <a:pt x="1" y="136"/>
                      <a:pt x="139" y="136"/>
                    </a:cubicBezTo>
                    <a:lnTo>
                      <a:pt x="548" y="136"/>
                    </a:lnTo>
                    <a:cubicBezTo>
                      <a:pt x="683" y="136"/>
                      <a:pt x="683" y="0"/>
                      <a:pt x="5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9"/>
              <p:cNvSpPr/>
              <p:nvPr/>
            </p:nvSpPr>
            <p:spPr>
              <a:xfrm>
                <a:off x="6437914" y="3992280"/>
                <a:ext cx="39083" cy="31363"/>
              </a:xfrm>
              <a:custGeom>
                <a:avLst/>
                <a:gdLst/>
                <a:ahLst/>
                <a:cxnLst/>
                <a:rect l="l" t="t" r="r" b="b"/>
                <a:pathLst>
                  <a:path w="486" h="390" extrusionOk="0">
                    <a:moveTo>
                      <a:pt x="121" y="1"/>
                    </a:moveTo>
                    <a:cubicBezTo>
                      <a:pt x="57" y="1"/>
                      <a:pt x="1" y="85"/>
                      <a:pt x="60" y="141"/>
                    </a:cubicBezTo>
                    <a:cubicBezTo>
                      <a:pt x="147" y="224"/>
                      <a:pt x="237" y="301"/>
                      <a:pt x="334" y="374"/>
                    </a:cubicBezTo>
                    <a:cubicBezTo>
                      <a:pt x="349" y="385"/>
                      <a:pt x="364" y="389"/>
                      <a:pt x="378" y="389"/>
                    </a:cubicBezTo>
                    <a:cubicBezTo>
                      <a:pt x="443" y="389"/>
                      <a:pt x="486" y="283"/>
                      <a:pt x="417" y="232"/>
                    </a:cubicBezTo>
                    <a:cubicBezTo>
                      <a:pt x="331" y="169"/>
                      <a:pt x="251" y="99"/>
                      <a:pt x="174" y="24"/>
                    </a:cubicBezTo>
                    <a:cubicBezTo>
                      <a:pt x="158" y="8"/>
                      <a:pt x="139" y="1"/>
                      <a:pt x="1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9"/>
              <p:cNvSpPr/>
              <p:nvPr/>
            </p:nvSpPr>
            <p:spPr>
              <a:xfrm>
                <a:off x="6836545" y="4327459"/>
                <a:ext cx="56855" cy="62002"/>
              </a:xfrm>
              <a:custGeom>
                <a:avLst/>
                <a:gdLst/>
                <a:ahLst/>
                <a:cxnLst/>
                <a:rect l="l" t="t" r="r" b="b"/>
                <a:pathLst>
                  <a:path w="707" h="771" extrusionOk="0">
                    <a:moveTo>
                      <a:pt x="113" y="0"/>
                    </a:moveTo>
                    <a:cubicBezTo>
                      <a:pt x="58" y="0"/>
                      <a:pt x="0" y="60"/>
                      <a:pt x="34" y="124"/>
                    </a:cubicBezTo>
                    <a:cubicBezTo>
                      <a:pt x="149" y="350"/>
                      <a:pt x="331" y="588"/>
                      <a:pt x="526" y="751"/>
                    </a:cubicBezTo>
                    <a:cubicBezTo>
                      <a:pt x="544" y="765"/>
                      <a:pt x="562" y="771"/>
                      <a:pt x="581" y="771"/>
                    </a:cubicBezTo>
                    <a:cubicBezTo>
                      <a:pt x="649" y="771"/>
                      <a:pt x="706" y="688"/>
                      <a:pt x="643" y="634"/>
                    </a:cubicBezTo>
                    <a:cubicBezTo>
                      <a:pt x="456" y="478"/>
                      <a:pt x="287" y="260"/>
                      <a:pt x="176" y="41"/>
                    </a:cubicBezTo>
                    <a:cubicBezTo>
                      <a:pt x="161" y="12"/>
                      <a:pt x="137" y="0"/>
                      <a:pt x="1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9"/>
              <p:cNvSpPr/>
              <p:nvPr/>
            </p:nvSpPr>
            <p:spPr>
              <a:xfrm>
                <a:off x="6439924" y="4322876"/>
                <a:ext cx="60554" cy="39405"/>
              </a:xfrm>
              <a:custGeom>
                <a:avLst/>
                <a:gdLst/>
                <a:ahLst/>
                <a:cxnLst/>
                <a:rect l="l" t="t" r="r" b="b"/>
                <a:pathLst>
                  <a:path w="753" h="490" extrusionOk="0">
                    <a:moveTo>
                      <a:pt x="639" y="1"/>
                    </a:moveTo>
                    <a:cubicBezTo>
                      <a:pt x="625" y="1"/>
                      <a:pt x="611" y="5"/>
                      <a:pt x="597" y="15"/>
                    </a:cubicBezTo>
                    <a:cubicBezTo>
                      <a:pt x="430" y="130"/>
                      <a:pt x="258" y="240"/>
                      <a:pt x="80" y="338"/>
                    </a:cubicBezTo>
                    <a:cubicBezTo>
                      <a:pt x="1" y="379"/>
                      <a:pt x="50" y="489"/>
                      <a:pt x="125" y="489"/>
                    </a:cubicBezTo>
                    <a:cubicBezTo>
                      <a:pt x="137" y="489"/>
                      <a:pt x="150" y="486"/>
                      <a:pt x="164" y="479"/>
                    </a:cubicBezTo>
                    <a:cubicBezTo>
                      <a:pt x="341" y="382"/>
                      <a:pt x="510" y="271"/>
                      <a:pt x="680" y="157"/>
                    </a:cubicBezTo>
                    <a:cubicBezTo>
                      <a:pt x="752" y="108"/>
                      <a:pt x="706" y="1"/>
                      <a:pt x="6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9"/>
              <p:cNvSpPr/>
              <p:nvPr/>
            </p:nvSpPr>
            <p:spPr>
              <a:xfrm>
                <a:off x="6798829" y="3981826"/>
                <a:ext cx="41093" cy="30719"/>
              </a:xfrm>
              <a:custGeom>
                <a:avLst/>
                <a:gdLst/>
                <a:ahLst/>
                <a:cxnLst/>
                <a:rect l="l" t="t" r="r" b="b"/>
                <a:pathLst>
                  <a:path w="511" h="382" extrusionOk="0">
                    <a:moveTo>
                      <a:pt x="392" y="1"/>
                    </a:moveTo>
                    <a:cubicBezTo>
                      <a:pt x="373" y="1"/>
                      <a:pt x="354" y="8"/>
                      <a:pt x="336" y="26"/>
                    </a:cubicBezTo>
                    <a:cubicBezTo>
                      <a:pt x="257" y="101"/>
                      <a:pt x="170" y="171"/>
                      <a:pt x="77" y="226"/>
                    </a:cubicBezTo>
                    <a:cubicBezTo>
                      <a:pt x="1" y="273"/>
                      <a:pt x="45" y="381"/>
                      <a:pt x="115" y="381"/>
                    </a:cubicBezTo>
                    <a:cubicBezTo>
                      <a:pt x="128" y="381"/>
                      <a:pt x="142" y="377"/>
                      <a:pt x="156" y="368"/>
                    </a:cubicBezTo>
                    <a:cubicBezTo>
                      <a:pt x="264" y="303"/>
                      <a:pt x="364" y="226"/>
                      <a:pt x="455" y="140"/>
                    </a:cubicBezTo>
                    <a:cubicBezTo>
                      <a:pt x="510" y="84"/>
                      <a:pt x="455" y="1"/>
                      <a:pt x="3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9"/>
              <p:cNvSpPr/>
              <p:nvPr/>
            </p:nvSpPr>
            <p:spPr>
              <a:xfrm>
                <a:off x="6295333" y="3799279"/>
                <a:ext cx="44551" cy="131322"/>
              </a:xfrm>
              <a:custGeom>
                <a:avLst/>
                <a:gdLst/>
                <a:ahLst/>
                <a:cxnLst/>
                <a:rect l="l" t="t" r="r" b="b"/>
                <a:pathLst>
                  <a:path w="554" h="1633" extrusionOk="0">
                    <a:moveTo>
                      <a:pt x="316" y="0"/>
                    </a:moveTo>
                    <a:cubicBezTo>
                      <a:pt x="291" y="0"/>
                      <a:pt x="268" y="13"/>
                      <a:pt x="254" y="43"/>
                    </a:cubicBezTo>
                    <a:cubicBezTo>
                      <a:pt x="1" y="549"/>
                      <a:pt x="39" y="1132"/>
                      <a:pt x="367" y="1596"/>
                    </a:cubicBezTo>
                    <a:cubicBezTo>
                      <a:pt x="386" y="1621"/>
                      <a:pt x="412" y="1632"/>
                      <a:pt x="437" y="1632"/>
                    </a:cubicBezTo>
                    <a:cubicBezTo>
                      <a:pt x="496" y="1632"/>
                      <a:pt x="553" y="1573"/>
                      <a:pt x="510" y="1512"/>
                    </a:cubicBezTo>
                    <a:cubicBezTo>
                      <a:pt x="215" y="1100"/>
                      <a:pt x="167" y="580"/>
                      <a:pt x="396" y="126"/>
                    </a:cubicBezTo>
                    <a:cubicBezTo>
                      <a:pt x="427" y="60"/>
                      <a:pt x="369" y="0"/>
                      <a:pt x="3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9"/>
              <p:cNvSpPr/>
              <p:nvPr/>
            </p:nvSpPr>
            <p:spPr>
              <a:xfrm>
                <a:off x="6917687" y="3808688"/>
                <a:ext cx="30800" cy="87092"/>
              </a:xfrm>
              <a:custGeom>
                <a:avLst/>
                <a:gdLst/>
                <a:ahLst/>
                <a:cxnLst/>
                <a:rect l="l" t="t" r="r" b="b"/>
                <a:pathLst>
                  <a:path w="383" h="1083" extrusionOk="0">
                    <a:moveTo>
                      <a:pt x="195" y="0"/>
                    </a:moveTo>
                    <a:cubicBezTo>
                      <a:pt x="145" y="0"/>
                      <a:pt x="96" y="40"/>
                      <a:pt x="117" y="100"/>
                    </a:cubicBezTo>
                    <a:cubicBezTo>
                      <a:pt x="213" y="394"/>
                      <a:pt x="186" y="692"/>
                      <a:pt x="37" y="959"/>
                    </a:cubicBezTo>
                    <a:cubicBezTo>
                      <a:pt x="1" y="1023"/>
                      <a:pt x="57" y="1083"/>
                      <a:pt x="113" y="1083"/>
                    </a:cubicBezTo>
                    <a:cubicBezTo>
                      <a:pt x="138" y="1083"/>
                      <a:pt x="163" y="1071"/>
                      <a:pt x="179" y="1042"/>
                    </a:cubicBezTo>
                    <a:cubicBezTo>
                      <a:pt x="349" y="737"/>
                      <a:pt x="383" y="391"/>
                      <a:pt x="275" y="58"/>
                    </a:cubicBezTo>
                    <a:cubicBezTo>
                      <a:pt x="262" y="18"/>
                      <a:pt x="228" y="0"/>
                      <a:pt x="1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9"/>
              <p:cNvSpPr/>
              <p:nvPr/>
            </p:nvSpPr>
            <p:spPr>
              <a:xfrm>
                <a:off x="6553072" y="3769846"/>
                <a:ext cx="66103" cy="10937"/>
              </a:xfrm>
              <a:custGeom>
                <a:avLst/>
                <a:gdLst/>
                <a:ahLst/>
                <a:cxnLst/>
                <a:rect l="l" t="t" r="r" b="b"/>
                <a:pathLst>
                  <a:path w="822" h="136" extrusionOk="0">
                    <a:moveTo>
                      <a:pt x="135" y="1"/>
                    </a:moveTo>
                    <a:cubicBezTo>
                      <a:pt x="1" y="1"/>
                      <a:pt x="1" y="135"/>
                      <a:pt x="135" y="135"/>
                    </a:cubicBezTo>
                    <a:lnTo>
                      <a:pt x="683" y="135"/>
                    </a:lnTo>
                    <a:cubicBezTo>
                      <a:pt x="821" y="135"/>
                      <a:pt x="821" y="1"/>
                      <a:pt x="6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9"/>
              <p:cNvSpPr/>
              <p:nvPr/>
            </p:nvSpPr>
            <p:spPr>
              <a:xfrm>
                <a:off x="6619095" y="3576684"/>
                <a:ext cx="10937" cy="94330"/>
              </a:xfrm>
              <a:custGeom>
                <a:avLst/>
                <a:gdLst/>
                <a:ahLst/>
                <a:cxnLst/>
                <a:rect l="l" t="t" r="r" b="b"/>
                <a:pathLst>
                  <a:path w="136" h="1173" extrusionOk="0">
                    <a:moveTo>
                      <a:pt x="68" y="1"/>
                    </a:moveTo>
                    <a:cubicBezTo>
                      <a:pt x="34" y="1"/>
                      <a:pt x="0" y="27"/>
                      <a:pt x="0" y="81"/>
                    </a:cubicBezTo>
                    <a:lnTo>
                      <a:pt x="0" y="1172"/>
                    </a:lnTo>
                    <a:lnTo>
                      <a:pt x="136" y="1172"/>
                    </a:lnTo>
                    <a:lnTo>
                      <a:pt x="136" y="81"/>
                    </a:lnTo>
                    <a:cubicBezTo>
                      <a:pt x="136" y="27"/>
                      <a:pt x="102" y="1"/>
                      <a:pt x="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9"/>
              <p:cNvSpPr/>
              <p:nvPr/>
            </p:nvSpPr>
            <p:spPr>
              <a:xfrm>
                <a:off x="6371006" y="3570572"/>
                <a:ext cx="55890" cy="77925"/>
              </a:xfrm>
              <a:custGeom>
                <a:avLst/>
                <a:gdLst/>
                <a:ahLst/>
                <a:cxnLst/>
                <a:rect l="l" t="t" r="r" b="b"/>
                <a:pathLst>
                  <a:path w="695" h="969" extrusionOk="0">
                    <a:moveTo>
                      <a:pt x="113" y="0"/>
                    </a:moveTo>
                    <a:cubicBezTo>
                      <a:pt x="58" y="0"/>
                      <a:pt x="0" y="60"/>
                      <a:pt x="37" y="122"/>
                    </a:cubicBezTo>
                    <a:cubicBezTo>
                      <a:pt x="186" y="396"/>
                      <a:pt x="345" y="666"/>
                      <a:pt x="512" y="930"/>
                    </a:cubicBezTo>
                    <a:cubicBezTo>
                      <a:pt x="529" y="957"/>
                      <a:pt x="555" y="968"/>
                      <a:pt x="580" y="968"/>
                    </a:cubicBezTo>
                    <a:cubicBezTo>
                      <a:pt x="638" y="968"/>
                      <a:pt x="694" y="909"/>
                      <a:pt x="653" y="846"/>
                    </a:cubicBezTo>
                    <a:cubicBezTo>
                      <a:pt x="487" y="583"/>
                      <a:pt x="328" y="317"/>
                      <a:pt x="175" y="39"/>
                    </a:cubicBezTo>
                    <a:cubicBezTo>
                      <a:pt x="160" y="12"/>
                      <a:pt x="137" y="0"/>
                      <a:pt x="1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9"/>
              <p:cNvSpPr/>
              <p:nvPr/>
            </p:nvSpPr>
            <p:spPr>
              <a:xfrm>
                <a:off x="6809123" y="3562450"/>
                <a:ext cx="46964" cy="60152"/>
              </a:xfrm>
              <a:custGeom>
                <a:avLst/>
                <a:gdLst/>
                <a:ahLst/>
                <a:cxnLst/>
                <a:rect l="l" t="t" r="r" b="b"/>
                <a:pathLst>
                  <a:path w="584" h="748" extrusionOk="0">
                    <a:moveTo>
                      <a:pt x="469" y="1"/>
                    </a:moveTo>
                    <a:cubicBezTo>
                      <a:pt x="444" y="1"/>
                      <a:pt x="419" y="12"/>
                      <a:pt x="402" y="39"/>
                    </a:cubicBezTo>
                    <a:cubicBezTo>
                      <a:pt x="282" y="234"/>
                      <a:pt x="160" y="431"/>
                      <a:pt x="39" y="626"/>
                    </a:cubicBezTo>
                    <a:cubicBezTo>
                      <a:pt x="0" y="688"/>
                      <a:pt x="57" y="747"/>
                      <a:pt x="114" y="747"/>
                    </a:cubicBezTo>
                    <a:cubicBezTo>
                      <a:pt x="139" y="747"/>
                      <a:pt x="164" y="736"/>
                      <a:pt x="181" y="709"/>
                    </a:cubicBezTo>
                    <a:cubicBezTo>
                      <a:pt x="302" y="514"/>
                      <a:pt x="423" y="317"/>
                      <a:pt x="544" y="123"/>
                    </a:cubicBezTo>
                    <a:cubicBezTo>
                      <a:pt x="583" y="60"/>
                      <a:pt x="526" y="1"/>
                      <a:pt x="4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9"/>
              <p:cNvSpPr/>
              <p:nvPr/>
            </p:nvSpPr>
            <p:spPr>
              <a:xfrm>
                <a:off x="7014992" y="3836592"/>
                <a:ext cx="72376" cy="31765"/>
              </a:xfrm>
              <a:custGeom>
                <a:avLst/>
                <a:gdLst/>
                <a:ahLst/>
                <a:cxnLst/>
                <a:rect l="l" t="t" r="r" b="b"/>
                <a:pathLst>
                  <a:path w="900" h="395" extrusionOk="0">
                    <a:moveTo>
                      <a:pt x="794" y="1"/>
                    </a:moveTo>
                    <a:cubicBezTo>
                      <a:pt x="786" y="1"/>
                      <a:pt x="777" y="2"/>
                      <a:pt x="767" y="6"/>
                    </a:cubicBezTo>
                    <a:cubicBezTo>
                      <a:pt x="541" y="81"/>
                      <a:pt x="316" y="154"/>
                      <a:pt x="92" y="231"/>
                    </a:cubicBezTo>
                    <a:cubicBezTo>
                      <a:pt x="1" y="262"/>
                      <a:pt x="28" y="395"/>
                      <a:pt x="109" y="395"/>
                    </a:cubicBezTo>
                    <a:cubicBezTo>
                      <a:pt x="117" y="395"/>
                      <a:pt x="127" y="393"/>
                      <a:pt x="136" y="390"/>
                    </a:cubicBezTo>
                    <a:cubicBezTo>
                      <a:pt x="362" y="314"/>
                      <a:pt x="586" y="238"/>
                      <a:pt x="812" y="164"/>
                    </a:cubicBezTo>
                    <a:cubicBezTo>
                      <a:pt x="900" y="134"/>
                      <a:pt x="874" y="1"/>
                      <a:pt x="7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0" name="Google Shape;450;p29"/>
          <p:cNvGrpSpPr/>
          <p:nvPr/>
        </p:nvGrpSpPr>
        <p:grpSpPr>
          <a:xfrm>
            <a:off x="8125463" y="4298775"/>
            <a:ext cx="261775" cy="114725"/>
            <a:chOff x="8125463" y="4298775"/>
            <a:chExt cx="261775" cy="114725"/>
          </a:xfrm>
        </p:grpSpPr>
        <p:sp>
          <p:nvSpPr>
            <p:cNvPr id="451" name="Google Shape;451;p29"/>
            <p:cNvSpPr/>
            <p:nvPr/>
          </p:nvSpPr>
          <p:spPr>
            <a:xfrm>
              <a:off x="8221688" y="4322700"/>
              <a:ext cx="66650" cy="80400"/>
            </a:xfrm>
            <a:custGeom>
              <a:avLst/>
              <a:gdLst/>
              <a:ahLst/>
              <a:cxnLst/>
              <a:rect l="l" t="t" r="r" b="b"/>
              <a:pathLst>
                <a:path w="2666" h="3216" extrusionOk="0">
                  <a:moveTo>
                    <a:pt x="2526" y="2703"/>
                  </a:moveTo>
                  <a:cubicBezTo>
                    <a:pt x="2492" y="2668"/>
                    <a:pt x="2443" y="2640"/>
                    <a:pt x="2412" y="2606"/>
                  </a:cubicBezTo>
                  <a:cubicBezTo>
                    <a:pt x="2128" y="2298"/>
                    <a:pt x="1889" y="1961"/>
                    <a:pt x="1632" y="1601"/>
                  </a:cubicBezTo>
                  <a:cubicBezTo>
                    <a:pt x="1858" y="1238"/>
                    <a:pt x="2080" y="888"/>
                    <a:pt x="2298" y="534"/>
                  </a:cubicBezTo>
                  <a:cubicBezTo>
                    <a:pt x="2360" y="437"/>
                    <a:pt x="2436" y="344"/>
                    <a:pt x="2478" y="236"/>
                  </a:cubicBezTo>
                  <a:cubicBezTo>
                    <a:pt x="2499" y="191"/>
                    <a:pt x="2475" y="87"/>
                    <a:pt x="2436" y="63"/>
                  </a:cubicBezTo>
                  <a:cubicBezTo>
                    <a:pt x="2374" y="24"/>
                    <a:pt x="2284" y="21"/>
                    <a:pt x="2204" y="28"/>
                  </a:cubicBezTo>
                  <a:cubicBezTo>
                    <a:pt x="2163" y="32"/>
                    <a:pt x="2114" y="73"/>
                    <a:pt x="2083" y="111"/>
                  </a:cubicBezTo>
                  <a:cubicBezTo>
                    <a:pt x="1872" y="350"/>
                    <a:pt x="1664" y="589"/>
                    <a:pt x="1456" y="832"/>
                  </a:cubicBezTo>
                  <a:cubicBezTo>
                    <a:pt x="1383" y="918"/>
                    <a:pt x="1314" y="1009"/>
                    <a:pt x="1213" y="1130"/>
                  </a:cubicBezTo>
                  <a:cubicBezTo>
                    <a:pt x="1047" y="918"/>
                    <a:pt x="901" y="739"/>
                    <a:pt x="759" y="558"/>
                  </a:cubicBezTo>
                  <a:cubicBezTo>
                    <a:pt x="645" y="413"/>
                    <a:pt x="541" y="261"/>
                    <a:pt x="427" y="118"/>
                  </a:cubicBezTo>
                  <a:cubicBezTo>
                    <a:pt x="358" y="32"/>
                    <a:pt x="257" y="0"/>
                    <a:pt x="150" y="45"/>
                  </a:cubicBezTo>
                  <a:cubicBezTo>
                    <a:pt x="42" y="90"/>
                    <a:pt x="1" y="191"/>
                    <a:pt x="28" y="291"/>
                  </a:cubicBezTo>
                  <a:cubicBezTo>
                    <a:pt x="70" y="434"/>
                    <a:pt x="122" y="576"/>
                    <a:pt x="198" y="700"/>
                  </a:cubicBezTo>
                  <a:cubicBezTo>
                    <a:pt x="399" y="1026"/>
                    <a:pt x="617" y="1345"/>
                    <a:pt x="839" y="1681"/>
                  </a:cubicBezTo>
                  <a:cubicBezTo>
                    <a:pt x="721" y="1851"/>
                    <a:pt x="565" y="2013"/>
                    <a:pt x="486" y="2204"/>
                  </a:cubicBezTo>
                  <a:cubicBezTo>
                    <a:pt x="402" y="2398"/>
                    <a:pt x="399" y="2620"/>
                    <a:pt x="358" y="2831"/>
                  </a:cubicBezTo>
                  <a:cubicBezTo>
                    <a:pt x="351" y="2880"/>
                    <a:pt x="337" y="2928"/>
                    <a:pt x="330" y="2976"/>
                  </a:cubicBezTo>
                  <a:cubicBezTo>
                    <a:pt x="330" y="3008"/>
                    <a:pt x="326" y="3050"/>
                    <a:pt x="343" y="3070"/>
                  </a:cubicBezTo>
                  <a:cubicBezTo>
                    <a:pt x="382" y="3122"/>
                    <a:pt x="427" y="3184"/>
                    <a:pt x="479" y="3202"/>
                  </a:cubicBezTo>
                  <a:cubicBezTo>
                    <a:pt x="534" y="3216"/>
                    <a:pt x="614" y="3195"/>
                    <a:pt x="669" y="3167"/>
                  </a:cubicBezTo>
                  <a:cubicBezTo>
                    <a:pt x="708" y="3150"/>
                    <a:pt x="728" y="3091"/>
                    <a:pt x="759" y="3053"/>
                  </a:cubicBezTo>
                  <a:cubicBezTo>
                    <a:pt x="943" y="2807"/>
                    <a:pt x="1127" y="2557"/>
                    <a:pt x="1310" y="2308"/>
                  </a:cubicBezTo>
                  <a:cubicBezTo>
                    <a:pt x="1615" y="2522"/>
                    <a:pt x="1910" y="2693"/>
                    <a:pt x="2121" y="2959"/>
                  </a:cubicBezTo>
                  <a:cubicBezTo>
                    <a:pt x="2152" y="2997"/>
                    <a:pt x="2201" y="3021"/>
                    <a:pt x="2243" y="3050"/>
                  </a:cubicBezTo>
                  <a:cubicBezTo>
                    <a:pt x="2357" y="3125"/>
                    <a:pt x="2492" y="3125"/>
                    <a:pt x="2571" y="3053"/>
                  </a:cubicBezTo>
                  <a:cubicBezTo>
                    <a:pt x="2665" y="2970"/>
                    <a:pt x="2648" y="2828"/>
                    <a:pt x="2526" y="27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8125463" y="4298775"/>
              <a:ext cx="69925" cy="96625"/>
            </a:xfrm>
            <a:custGeom>
              <a:avLst/>
              <a:gdLst/>
              <a:ahLst/>
              <a:cxnLst/>
              <a:rect l="l" t="t" r="r" b="b"/>
              <a:pathLst>
                <a:path w="2797" h="3865" extrusionOk="0">
                  <a:moveTo>
                    <a:pt x="2616" y="1955"/>
                  </a:moveTo>
                  <a:cubicBezTo>
                    <a:pt x="2533" y="1931"/>
                    <a:pt x="2449" y="1914"/>
                    <a:pt x="2366" y="1893"/>
                  </a:cubicBezTo>
                  <a:cubicBezTo>
                    <a:pt x="2138" y="1830"/>
                    <a:pt x="1906" y="1779"/>
                    <a:pt x="1698" y="1675"/>
                  </a:cubicBezTo>
                  <a:cubicBezTo>
                    <a:pt x="1629" y="1498"/>
                    <a:pt x="1664" y="1335"/>
                    <a:pt x="1670" y="1169"/>
                  </a:cubicBezTo>
                  <a:cubicBezTo>
                    <a:pt x="1680" y="888"/>
                    <a:pt x="1698" y="607"/>
                    <a:pt x="1698" y="327"/>
                  </a:cubicBezTo>
                  <a:cubicBezTo>
                    <a:pt x="1698" y="250"/>
                    <a:pt x="1667" y="171"/>
                    <a:pt x="1635" y="95"/>
                  </a:cubicBezTo>
                  <a:cubicBezTo>
                    <a:pt x="1608" y="22"/>
                    <a:pt x="1466" y="1"/>
                    <a:pt x="1421" y="60"/>
                  </a:cubicBezTo>
                  <a:cubicBezTo>
                    <a:pt x="1379" y="112"/>
                    <a:pt x="1338" y="171"/>
                    <a:pt x="1324" y="230"/>
                  </a:cubicBezTo>
                  <a:cubicBezTo>
                    <a:pt x="1264" y="486"/>
                    <a:pt x="1223" y="749"/>
                    <a:pt x="1161" y="1006"/>
                  </a:cubicBezTo>
                  <a:cubicBezTo>
                    <a:pt x="1116" y="1210"/>
                    <a:pt x="1140" y="1432"/>
                    <a:pt x="1043" y="1623"/>
                  </a:cubicBezTo>
                  <a:cubicBezTo>
                    <a:pt x="970" y="1640"/>
                    <a:pt x="919" y="1667"/>
                    <a:pt x="874" y="1657"/>
                  </a:cubicBezTo>
                  <a:cubicBezTo>
                    <a:pt x="541" y="1592"/>
                    <a:pt x="333" y="1800"/>
                    <a:pt x="114" y="1983"/>
                  </a:cubicBezTo>
                  <a:cubicBezTo>
                    <a:pt x="1" y="2080"/>
                    <a:pt x="38" y="2260"/>
                    <a:pt x="180" y="2302"/>
                  </a:cubicBezTo>
                  <a:cubicBezTo>
                    <a:pt x="295" y="2336"/>
                    <a:pt x="416" y="2347"/>
                    <a:pt x="534" y="2361"/>
                  </a:cubicBezTo>
                  <a:cubicBezTo>
                    <a:pt x="666" y="2374"/>
                    <a:pt x="797" y="2382"/>
                    <a:pt x="963" y="2395"/>
                  </a:cubicBezTo>
                  <a:cubicBezTo>
                    <a:pt x="946" y="2569"/>
                    <a:pt x="925" y="2710"/>
                    <a:pt x="919" y="2856"/>
                  </a:cubicBezTo>
                  <a:cubicBezTo>
                    <a:pt x="904" y="3119"/>
                    <a:pt x="890" y="3383"/>
                    <a:pt x="894" y="3646"/>
                  </a:cubicBezTo>
                  <a:cubicBezTo>
                    <a:pt x="898" y="3791"/>
                    <a:pt x="1047" y="3864"/>
                    <a:pt x="1199" y="3820"/>
                  </a:cubicBezTo>
                  <a:cubicBezTo>
                    <a:pt x="1324" y="3785"/>
                    <a:pt x="1414" y="3716"/>
                    <a:pt x="1442" y="3591"/>
                  </a:cubicBezTo>
                  <a:cubicBezTo>
                    <a:pt x="1469" y="3476"/>
                    <a:pt x="1472" y="3359"/>
                    <a:pt x="1504" y="3247"/>
                  </a:cubicBezTo>
                  <a:cubicBezTo>
                    <a:pt x="1587" y="2967"/>
                    <a:pt x="1570" y="2662"/>
                    <a:pt x="1694" y="2382"/>
                  </a:cubicBezTo>
                  <a:cubicBezTo>
                    <a:pt x="1812" y="2371"/>
                    <a:pt x="1913" y="2361"/>
                    <a:pt x="2013" y="2357"/>
                  </a:cubicBezTo>
                  <a:cubicBezTo>
                    <a:pt x="2204" y="2350"/>
                    <a:pt x="2391" y="2357"/>
                    <a:pt x="2582" y="2347"/>
                  </a:cubicBezTo>
                  <a:cubicBezTo>
                    <a:pt x="2692" y="2343"/>
                    <a:pt x="2779" y="2284"/>
                    <a:pt x="2786" y="2170"/>
                  </a:cubicBezTo>
                  <a:cubicBezTo>
                    <a:pt x="2796" y="2056"/>
                    <a:pt x="2727" y="1983"/>
                    <a:pt x="2616" y="195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8314463" y="4355600"/>
              <a:ext cx="72775" cy="18925"/>
            </a:xfrm>
            <a:custGeom>
              <a:avLst/>
              <a:gdLst/>
              <a:ahLst/>
              <a:cxnLst/>
              <a:rect l="l" t="t" r="r" b="b"/>
              <a:pathLst>
                <a:path w="2911" h="757" extrusionOk="0">
                  <a:moveTo>
                    <a:pt x="2803" y="358"/>
                  </a:moveTo>
                  <a:cubicBezTo>
                    <a:pt x="2586" y="226"/>
                    <a:pt x="2353" y="122"/>
                    <a:pt x="2090" y="109"/>
                  </a:cubicBezTo>
                  <a:cubicBezTo>
                    <a:pt x="1594" y="80"/>
                    <a:pt x="1102" y="42"/>
                    <a:pt x="606" y="11"/>
                  </a:cubicBezTo>
                  <a:cubicBezTo>
                    <a:pt x="502" y="5"/>
                    <a:pt x="403" y="1"/>
                    <a:pt x="299" y="11"/>
                  </a:cubicBezTo>
                  <a:cubicBezTo>
                    <a:pt x="91" y="29"/>
                    <a:pt x="0" y="202"/>
                    <a:pt x="115" y="362"/>
                  </a:cubicBezTo>
                  <a:cubicBezTo>
                    <a:pt x="246" y="545"/>
                    <a:pt x="406" y="673"/>
                    <a:pt x="659" y="673"/>
                  </a:cubicBezTo>
                  <a:cubicBezTo>
                    <a:pt x="985" y="670"/>
                    <a:pt x="1310" y="697"/>
                    <a:pt x="1633" y="707"/>
                  </a:cubicBezTo>
                  <a:cubicBezTo>
                    <a:pt x="1871" y="725"/>
                    <a:pt x="2111" y="739"/>
                    <a:pt x="2349" y="749"/>
                  </a:cubicBezTo>
                  <a:cubicBezTo>
                    <a:pt x="2467" y="757"/>
                    <a:pt x="2589" y="757"/>
                    <a:pt x="2706" y="742"/>
                  </a:cubicBezTo>
                  <a:cubicBezTo>
                    <a:pt x="2818" y="732"/>
                    <a:pt x="2911" y="673"/>
                    <a:pt x="2907" y="562"/>
                  </a:cubicBezTo>
                  <a:cubicBezTo>
                    <a:pt x="2907" y="490"/>
                    <a:pt x="2862" y="392"/>
                    <a:pt x="2803" y="35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9"/>
            <p:cNvSpPr/>
            <p:nvPr/>
          </p:nvSpPr>
          <p:spPr>
            <a:xfrm>
              <a:off x="8349538" y="4384300"/>
              <a:ext cx="25150" cy="29200"/>
            </a:xfrm>
            <a:custGeom>
              <a:avLst/>
              <a:gdLst/>
              <a:ahLst/>
              <a:cxnLst/>
              <a:rect l="l" t="t" r="r" b="b"/>
              <a:pathLst>
                <a:path w="1006" h="1168" extrusionOk="0">
                  <a:moveTo>
                    <a:pt x="908" y="298"/>
                  </a:moveTo>
                  <a:cubicBezTo>
                    <a:pt x="884" y="242"/>
                    <a:pt x="829" y="187"/>
                    <a:pt x="773" y="159"/>
                  </a:cubicBezTo>
                  <a:cubicBezTo>
                    <a:pt x="441" y="0"/>
                    <a:pt x="108" y="90"/>
                    <a:pt x="32" y="464"/>
                  </a:cubicBezTo>
                  <a:cubicBezTo>
                    <a:pt x="18" y="530"/>
                    <a:pt x="11" y="592"/>
                    <a:pt x="4" y="627"/>
                  </a:cubicBezTo>
                  <a:cubicBezTo>
                    <a:pt x="1" y="890"/>
                    <a:pt x="84" y="1026"/>
                    <a:pt x="264" y="1088"/>
                  </a:cubicBezTo>
                  <a:cubicBezTo>
                    <a:pt x="500" y="1168"/>
                    <a:pt x="763" y="1115"/>
                    <a:pt x="860" y="952"/>
                  </a:cubicBezTo>
                  <a:cubicBezTo>
                    <a:pt x="985" y="749"/>
                    <a:pt x="1005" y="523"/>
                    <a:pt x="908" y="29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9"/>
            <p:cNvSpPr/>
            <p:nvPr/>
          </p:nvSpPr>
          <p:spPr>
            <a:xfrm>
              <a:off x="8345713" y="4324525"/>
              <a:ext cx="23600" cy="17775"/>
            </a:xfrm>
            <a:custGeom>
              <a:avLst/>
              <a:gdLst/>
              <a:ahLst/>
              <a:cxnLst/>
              <a:rect l="l" t="t" r="r" b="b"/>
              <a:pathLst>
                <a:path w="944" h="711" extrusionOk="0">
                  <a:moveTo>
                    <a:pt x="230" y="63"/>
                  </a:moveTo>
                  <a:cubicBezTo>
                    <a:pt x="95" y="111"/>
                    <a:pt x="15" y="225"/>
                    <a:pt x="8" y="367"/>
                  </a:cubicBezTo>
                  <a:cubicBezTo>
                    <a:pt x="1" y="495"/>
                    <a:pt x="91" y="583"/>
                    <a:pt x="205" y="627"/>
                  </a:cubicBezTo>
                  <a:cubicBezTo>
                    <a:pt x="313" y="672"/>
                    <a:pt x="431" y="690"/>
                    <a:pt x="493" y="707"/>
                  </a:cubicBezTo>
                  <a:cubicBezTo>
                    <a:pt x="712" y="711"/>
                    <a:pt x="837" y="645"/>
                    <a:pt x="888" y="537"/>
                  </a:cubicBezTo>
                  <a:cubicBezTo>
                    <a:pt x="944" y="412"/>
                    <a:pt x="891" y="236"/>
                    <a:pt x="760" y="142"/>
                  </a:cubicBezTo>
                  <a:cubicBezTo>
                    <a:pt x="600" y="25"/>
                    <a:pt x="417" y="0"/>
                    <a:pt x="230" y="6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 name="Google Shape;456;p29"/>
          <p:cNvGrpSpPr/>
          <p:nvPr/>
        </p:nvGrpSpPr>
        <p:grpSpPr>
          <a:xfrm>
            <a:off x="1138950" y="3482175"/>
            <a:ext cx="841076" cy="618676"/>
            <a:chOff x="1138950" y="3482175"/>
            <a:chExt cx="841076" cy="618676"/>
          </a:xfrm>
        </p:grpSpPr>
        <p:sp>
          <p:nvSpPr>
            <p:cNvPr id="457" name="Google Shape;457;p29"/>
            <p:cNvSpPr/>
            <p:nvPr/>
          </p:nvSpPr>
          <p:spPr>
            <a:xfrm>
              <a:off x="1138950" y="3530630"/>
              <a:ext cx="91322" cy="167636"/>
            </a:xfrm>
            <a:custGeom>
              <a:avLst/>
              <a:gdLst/>
              <a:ahLst/>
              <a:cxnLst/>
              <a:rect l="l" t="t" r="r" b="b"/>
              <a:pathLst>
                <a:path w="1210" h="2221" extrusionOk="0">
                  <a:moveTo>
                    <a:pt x="554" y="1"/>
                  </a:moveTo>
                  <a:cubicBezTo>
                    <a:pt x="468" y="18"/>
                    <a:pt x="395" y="63"/>
                    <a:pt x="333" y="132"/>
                  </a:cubicBezTo>
                  <a:cubicBezTo>
                    <a:pt x="250" y="222"/>
                    <a:pt x="215" y="309"/>
                    <a:pt x="204" y="433"/>
                  </a:cubicBezTo>
                  <a:cubicBezTo>
                    <a:pt x="177" y="729"/>
                    <a:pt x="253" y="867"/>
                    <a:pt x="578" y="1144"/>
                  </a:cubicBezTo>
                  <a:cubicBezTo>
                    <a:pt x="818" y="1352"/>
                    <a:pt x="925" y="1473"/>
                    <a:pt x="984" y="1615"/>
                  </a:cubicBezTo>
                  <a:cubicBezTo>
                    <a:pt x="1056" y="1789"/>
                    <a:pt x="1011" y="1914"/>
                    <a:pt x="845" y="2000"/>
                  </a:cubicBezTo>
                  <a:cubicBezTo>
                    <a:pt x="774" y="2039"/>
                    <a:pt x="698" y="2058"/>
                    <a:pt x="623" y="2058"/>
                  </a:cubicBezTo>
                  <a:cubicBezTo>
                    <a:pt x="494" y="2058"/>
                    <a:pt x="367" y="2002"/>
                    <a:pt x="271" y="1899"/>
                  </a:cubicBezTo>
                  <a:cubicBezTo>
                    <a:pt x="201" y="1820"/>
                    <a:pt x="162" y="1733"/>
                    <a:pt x="138" y="1612"/>
                  </a:cubicBezTo>
                  <a:cubicBezTo>
                    <a:pt x="128" y="1519"/>
                    <a:pt x="104" y="1473"/>
                    <a:pt x="73" y="1463"/>
                  </a:cubicBezTo>
                  <a:cubicBezTo>
                    <a:pt x="69" y="1462"/>
                    <a:pt x="65" y="1462"/>
                    <a:pt x="62" y="1462"/>
                  </a:cubicBezTo>
                  <a:cubicBezTo>
                    <a:pt x="21" y="1462"/>
                    <a:pt x="0" y="1521"/>
                    <a:pt x="0" y="1636"/>
                  </a:cubicBezTo>
                  <a:cubicBezTo>
                    <a:pt x="0" y="1924"/>
                    <a:pt x="167" y="2135"/>
                    <a:pt x="454" y="2205"/>
                  </a:cubicBezTo>
                  <a:cubicBezTo>
                    <a:pt x="494" y="2215"/>
                    <a:pt x="550" y="2221"/>
                    <a:pt x="608" y="2221"/>
                  </a:cubicBezTo>
                  <a:cubicBezTo>
                    <a:pt x="679" y="2221"/>
                    <a:pt x="752" y="2213"/>
                    <a:pt x="804" y="2197"/>
                  </a:cubicBezTo>
                  <a:cubicBezTo>
                    <a:pt x="1008" y="2142"/>
                    <a:pt x="1136" y="2017"/>
                    <a:pt x="1185" y="1830"/>
                  </a:cubicBezTo>
                  <a:cubicBezTo>
                    <a:pt x="1209" y="1722"/>
                    <a:pt x="1195" y="1608"/>
                    <a:pt x="1130" y="1473"/>
                  </a:cubicBezTo>
                  <a:cubicBezTo>
                    <a:pt x="1081" y="1376"/>
                    <a:pt x="922" y="1196"/>
                    <a:pt x="738" y="1047"/>
                  </a:cubicBezTo>
                  <a:cubicBezTo>
                    <a:pt x="402" y="770"/>
                    <a:pt x="312" y="590"/>
                    <a:pt x="405" y="361"/>
                  </a:cubicBezTo>
                  <a:cubicBezTo>
                    <a:pt x="433" y="285"/>
                    <a:pt x="506" y="205"/>
                    <a:pt x="562" y="181"/>
                  </a:cubicBezTo>
                  <a:cubicBezTo>
                    <a:pt x="587" y="168"/>
                    <a:pt x="619" y="162"/>
                    <a:pt x="651" y="162"/>
                  </a:cubicBezTo>
                  <a:cubicBezTo>
                    <a:pt x="692" y="162"/>
                    <a:pt x="735" y="172"/>
                    <a:pt x="770" y="191"/>
                  </a:cubicBezTo>
                  <a:cubicBezTo>
                    <a:pt x="842" y="225"/>
                    <a:pt x="911" y="295"/>
                    <a:pt x="922" y="340"/>
                  </a:cubicBezTo>
                  <a:cubicBezTo>
                    <a:pt x="931" y="383"/>
                    <a:pt x="964" y="424"/>
                    <a:pt x="998" y="424"/>
                  </a:cubicBezTo>
                  <a:cubicBezTo>
                    <a:pt x="999" y="424"/>
                    <a:pt x="1000" y="424"/>
                    <a:pt x="1002" y="423"/>
                  </a:cubicBezTo>
                  <a:cubicBezTo>
                    <a:pt x="1081" y="409"/>
                    <a:pt x="1053" y="230"/>
                    <a:pt x="952" y="129"/>
                  </a:cubicBezTo>
                  <a:cubicBezTo>
                    <a:pt x="873" y="56"/>
                    <a:pt x="738" y="1"/>
                    <a:pt x="6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9"/>
            <p:cNvSpPr/>
            <p:nvPr/>
          </p:nvSpPr>
          <p:spPr>
            <a:xfrm>
              <a:off x="1249292" y="3530630"/>
              <a:ext cx="103322" cy="165900"/>
            </a:xfrm>
            <a:custGeom>
              <a:avLst/>
              <a:gdLst/>
              <a:ahLst/>
              <a:cxnLst/>
              <a:rect l="l" t="t" r="r" b="b"/>
              <a:pathLst>
                <a:path w="1369" h="2198" extrusionOk="0">
                  <a:moveTo>
                    <a:pt x="846" y="1"/>
                  </a:moveTo>
                  <a:cubicBezTo>
                    <a:pt x="149" y="1"/>
                    <a:pt x="14" y="8"/>
                    <a:pt x="10" y="80"/>
                  </a:cubicBezTo>
                  <a:cubicBezTo>
                    <a:pt x="0" y="150"/>
                    <a:pt x="63" y="167"/>
                    <a:pt x="319" y="174"/>
                  </a:cubicBezTo>
                  <a:lnTo>
                    <a:pt x="558" y="184"/>
                  </a:lnTo>
                  <a:lnTo>
                    <a:pt x="568" y="569"/>
                  </a:lnTo>
                  <a:cubicBezTo>
                    <a:pt x="571" y="783"/>
                    <a:pt x="582" y="1040"/>
                    <a:pt x="589" y="1151"/>
                  </a:cubicBezTo>
                  <a:cubicBezTo>
                    <a:pt x="592" y="1262"/>
                    <a:pt x="592" y="1529"/>
                    <a:pt x="592" y="1743"/>
                  </a:cubicBezTo>
                  <a:lnTo>
                    <a:pt x="592" y="2159"/>
                  </a:lnTo>
                  <a:cubicBezTo>
                    <a:pt x="592" y="2166"/>
                    <a:pt x="603" y="2180"/>
                    <a:pt x="617" y="2187"/>
                  </a:cubicBezTo>
                  <a:cubicBezTo>
                    <a:pt x="633" y="2194"/>
                    <a:pt x="650" y="2198"/>
                    <a:pt x="668" y="2198"/>
                  </a:cubicBezTo>
                  <a:cubicBezTo>
                    <a:pt x="692" y="2198"/>
                    <a:pt x="716" y="2191"/>
                    <a:pt x="728" y="2176"/>
                  </a:cubicBezTo>
                  <a:cubicBezTo>
                    <a:pt x="745" y="2156"/>
                    <a:pt x="745" y="2131"/>
                    <a:pt x="745" y="1733"/>
                  </a:cubicBezTo>
                  <a:cubicBezTo>
                    <a:pt x="745" y="1504"/>
                    <a:pt x="745" y="1065"/>
                    <a:pt x="738" y="759"/>
                  </a:cubicBezTo>
                  <a:cubicBezTo>
                    <a:pt x="731" y="409"/>
                    <a:pt x="734" y="198"/>
                    <a:pt x="742" y="198"/>
                  </a:cubicBezTo>
                  <a:cubicBezTo>
                    <a:pt x="745" y="195"/>
                    <a:pt x="870" y="188"/>
                    <a:pt x="1019" y="184"/>
                  </a:cubicBezTo>
                  <a:cubicBezTo>
                    <a:pt x="1317" y="174"/>
                    <a:pt x="1351" y="167"/>
                    <a:pt x="1351" y="84"/>
                  </a:cubicBezTo>
                  <a:cubicBezTo>
                    <a:pt x="1351" y="1"/>
                    <a:pt x="1369" y="1"/>
                    <a:pt x="10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9"/>
            <p:cNvSpPr/>
            <p:nvPr/>
          </p:nvSpPr>
          <p:spPr>
            <a:xfrm>
              <a:off x="1371635" y="3527158"/>
              <a:ext cx="81435" cy="169145"/>
            </a:xfrm>
            <a:custGeom>
              <a:avLst/>
              <a:gdLst/>
              <a:ahLst/>
              <a:cxnLst/>
              <a:rect l="l" t="t" r="r" b="b"/>
              <a:pathLst>
                <a:path w="1079" h="2241" extrusionOk="0">
                  <a:moveTo>
                    <a:pt x="1032" y="0"/>
                  </a:moveTo>
                  <a:cubicBezTo>
                    <a:pt x="1029" y="0"/>
                    <a:pt x="1026" y="1"/>
                    <a:pt x="1023" y="1"/>
                  </a:cubicBezTo>
                  <a:cubicBezTo>
                    <a:pt x="1002" y="1"/>
                    <a:pt x="978" y="9"/>
                    <a:pt x="967" y="22"/>
                  </a:cubicBezTo>
                  <a:cubicBezTo>
                    <a:pt x="940" y="47"/>
                    <a:pt x="933" y="133"/>
                    <a:pt x="933" y="375"/>
                  </a:cubicBezTo>
                  <a:cubicBezTo>
                    <a:pt x="933" y="903"/>
                    <a:pt x="884" y="1682"/>
                    <a:pt x="850" y="1827"/>
                  </a:cubicBezTo>
                  <a:cubicBezTo>
                    <a:pt x="829" y="1910"/>
                    <a:pt x="773" y="1987"/>
                    <a:pt x="708" y="2025"/>
                  </a:cubicBezTo>
                  <a:cubicBezTo>
                    <a:pt x="669" y="2043"/>
                    <a:pt x="649" y="2046"/>
                    <a:pt x="545" y="2046"/>
                  </a:cubicBezTo>
                  <a:cubicBezTo>
                    <a:pt x="458" y="2046"/>
                    <a:pt x="420" y="2043"/>
                    <a:pt x="382" y="2032"/>
                  </a:cubicBezTo>
                  <a:cubicBezTo>
                    <a:pt x="323" y="2001"/>
                    <a:pt x="260" y="1928"/>
                    <a:pt x="233" y="1848"/>
                  </a:cubicBezTo>
                  <a:cubicBezTo>
                    <a:pt x="194" y="1720"/>
                    <a:pt x="160" y="1159"/>
                    <a:pt x="146" y="428"/>
                  </a:cubicBezTo>
                  <a:cubicBezTo>
                    <a:pt x="143" y="247"/>
                    <a:pt x="140" y="84"/>
                    <a:pt x="135" y="60"/>
                  </a:cubicBezTo>
                  <a:cubicBezTo>
                    <a:pt x="126" y="19"/>
                    <a:pt x="99" y="1"/>
                    <a:pt x="59" y="1"/>
                  </a:cubicBezTo>
                  <a:cubicBezTo>
                    <a:pt x="56" y="1"/>
                    <a:pt x="53" y="1"/>
                    <a:pt x="49" y="1"/>
                  </a:cubicBezTo>
                  <a:cubicBezTo>
                    <a:pt x="15" y="5"/>
                    <a:pt x="15" y="9"/>
                    <a:pt x="7" y="50"/>
                  </a:cubicBezTo>
                  <a:cubicBezTo>
                    <a:pt x="1" y="130"/>
                    <a:pt x="1" y="1069"/>
                    <a:pt x="7" y="1363"/>
                  </a:cubicBezTo>
                  <a:cubicBezTo>
                    <a:pt x="25" y="1797"/>
                    <a:pt x="49" y="1952"/>
                    <a:pt x="119" y="2046"/>
                  </a:cubicBezTo>
                  <a:cubicBezTo>
                    <a:pt x="181" y="2133"/>
                    <a:pt x="288" y="2202"/>
                    <a:pt x="426" y="2233"/>
                  </a:cubicBezTo>
                  <a:cubicBezTo>
                    <a:pt x="457" y="2238"/>
                    <a:pt x="496" y="2241"/>
                    <a:pt x="537" y="2241"/>
                  </a:cubicBezTo>
                  <a:cubicBezTo>
                    <a:pt x="604" y="2241"/>
                    <a:pt x="676" y="2234"/>
                    <a:pt x="725" y="2219"/>
                  </a:cubicBezTo>
                  <a:cubicBezTo>
                    <a:pt x="805" y="2195"/>
                    <a:pt x="877" y="2142"/>
                    <a:pt x="936" y="2084"/>
                  </a:cubicBezTo>
                  <a:cubicBezTo>
                    <a:pt x="1034" y="1963"/>
                    <a:pt x="1058" y="1797"/>
                    <a:pt x="1071" y="1072"/>
                  </a:cubicBezTo>
                  <a:cubicBezTo>
                    <a:pt x="1078" y="660"/>
                    <a:pt x="1075" y="50"/>
                    <a:pt x="1064" y="19"/>
                  </a:cubicBezTo>
                  <a:cubicBezTo>
                    <a:pt x="1061" y="8"/>
                    <a:pt x="1049" y="0"/>
                    <a:pt x="10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1489299" y="3534781"/>
              <a:ext cx="89058" cy="164692"/>
            </a:xfrm>
            <a:custGeom>
              <a:avLst/>
              <a:gdLst/>
              <a:ahLst/>
              <a:cxnLst/>
              <a:rect l="l" t="t" r="r" b="b"/>
              <a:pathLst>
                <a:path w="1180" h="2182" extrusionOk="0">
                  <a:moveTo>
                    <a:pt x="171" y="261"/>
                  </a:moveTo>
                  <a:lnTo>
                    <a:pt x="202" y="279"/>
                  </a:lnTo>
                  <a:cubicBezTo>
                    <a:pt x="330" y="351"/>
                    <a:pt x="618" y="718"/>
                    <a:pt x="780" y="978"/>
                  </a:cubicBezTo>
                  <a:cubicBezTo>
                    <a:pt x="853" y="1093"/>
                    <a:pt x="933" y="1276"/>
                    <a:pt x="951" y="1360"/>
                  </a:cubicBezTo>
                  <a:cubicBezTo>
                    <a:pt x="957" y="1394"/>
                    <a:pt x="961" y="1453"/>
                    <a:pt x="954" y="1505"/>
                  </a:cubicBezTo>
                  <a:cubicBezTo>
                    <a:pt x="951" y="1612"/>
                    <a:pt x="922" y="1702"/>
                    <a:pt x="850" y="1785"/>
                  </a:cubicBezTo>
                  <a:cubicBezTo>
                    <a:pt x="753" y="1907"/>
                    <a:pt x="628" y="1969"/>
                    <a:pt x="410" y="2007"/>
                  </a:cubicBezTo>
                  <a:cubicBezTo>
                    <a:pt x="330" y="2021"/>
                    <a:pt x="254" y="2035"/>
                    <a:pt x="240" y="2038"/>
                  </a:cubicBezTo>
                  <a:cubicBezTo>
                    <a:pt x="236" y="2039"/>
                    <a:pt x="233" y="2039"/>
                    <a:pt x="229" y="2039"/>
                  </a:cubicBezTo>
                  <a:cubicBezTo>
                    <a:pt x="218" y="2039"/>
                    <a:pt x="208" y="2036"/>
                    <a:pt x="205" y="2028"/>
                  </a:cubicBezTo>
                  <a:cubicBezTo>
                    <a:pt x="195" y="2021"/>
                    <a:pt x="195" y="1928"/>
                    <a:pt x="195" y="1758"/>
                  </a:cubicBezTo>
                  <a:cubicBezTo>
                    <a:pt x="195" y="1609"/>
                    <a:pt x="188" y="1373"/>
                    <a:pt x="185" y="1227"/>
                  </a:cubicBezTo>
                  <a:cubicBezTo>
                    <a:pt x="181" y="1079"/>
                    <a:pt x="171" y="802"/>
                    <a:pt x="171" y="607"/>
                  </a:cubicBezTo>
                  <a:lnTo>
                    <a:pt x="171" y="261"/>
                  </a:lnTo>
                  <a:close/>
                  <a:moveTo>
                    <a:pt x="87" y="1"/>
                  </a:moveTo>
                  <a:cubicBezTo>
                    <a:pt x="49" y="4"/>
                    <a:pt x="18" y="25"/>
                    <a:pt x="4" y="60"/>
                  </a:cubicBezTo>
                  <a:cubicBezTo>
                    <a:pt x="1" y="98"/>
                    <a:pt x="8" y="1813"/>
                    <a:pt x="11" y="1993"/>
                  </a:cubicBezTo>
                  <a:cubicBezTo>
                    <a:pt x="15" y="2115"/>
                    <a:pt x="39" y="2142"/>
                    <a:pt x="132" y="2170"/>
                  </a:cubicBezTo>
                  <a:cubicBezTo>
                    <a:pt x="158" y="2178"/>
                    <a:pt x="204" y="2182"/>
                    <a:pt x="267" y="2182"/>
                  </a:cubicBezTo>
                  <a:cubicBezTo>
                    <a:pt x="289" y="2182"/>
                    <a:pt x="312" y="2181"/>
                    <a:pt x="337" y="2180"/>
                  </a:cubicBezTo>
                  <a:cubicBezTo>
                    <a:pt x="465" y="2177"/>
                    <a:pt x="503" y="2170"/>
                    <a:pt x="583" y="2145"/>
                  </a:cubicBezTo>
                  <a:cubicBezTo>
                    <a:pt x="940" y="2035"/>
                    <a:pt x="1179" y="1747"/>
                    <a:pt x="1148" y="1446"/>
                  </a:cubicBezTo>
                  <a:cubicBezTo>
                    <a:pt x="1127" y="1238"/>
                    <a:pt x="985" y="895"/>
                    <a:pt x="801" y="649"/>
                  </a:cubicBezTo>
                  <a:cubicBezTo>
                    <a:pt x="666" y="469"/>
                    <a:pt x="289" y="87"/>
                    <a:pt x="177" y="29"/>
                  </a:cubicBezTo>
                  <a:cubicBezTo>
                    <a:pt x="150" y="12"/>
                    <a:pt x="119" y="4"/>
                    <a:pt x="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594962" y="3528064"/>
              <a:ext cx="111246" cy="168843"/>
            </a:xfrm>
            <a:custGeom>
              <a:avLst/>
              <a:gdLst/>
              <a:ahLst/>
              <a:cxnLst/>
              <a:rect l="l" t="t" r="r" b="b"/>
              <a:pathLst>
                <a:path w="1474" h="2237" extrusionOk="0">
                  <a:moveTo>
                    <a:pt x="98" y="0"/>
                  </a:moveTo>
                  <a:cubicBezTo>
                    <a:pt x="87" y="0"/>
                    <a:pt x="74" y="10"/>
                    <a:pt x="53" y="24"/>
                  </a:cubicBezTo>
                  <a:cubicBezTo>
                    <a:pt x="0" y="77"/>
                    <a:pt x="21" y="128"/>
                    <a:pt x="139" y="280"/>
                  </a:cubicBezTo>
                  <a:cubicBezTo>
                    <a:pt x="267" y="437"/>
                    <a:pt x="486" y="779"/>
                    <a:pt x="573" y="956"/>
                  </a:cubicBezTo>
                  <a:cubicBezTo>
                    <a:pt x="597" y="998"/>
                    <a:pt x="621" y="1067"/>
                    <a:pt x="627" y="1102"/>
                  </a:cubicBezTo>
                  <a:cubicBezTo>
                    <a:pt x="632" y="1143"/>
                    <a:pt x="635" y="1348"/>
                    <a:pt x="635" y="1577"/>
                  </a:cubicBezTo>
                  <a:cubicBezTo>
                    <a:pt x="635" y="1948"/>
                    <a:pt x="645" y="2200"/>
                    <a:pt x="662" y="2221"/>
                  </a:cubicBezTo>
                  <a:cubicBezTo>
                    <a:pt x="668" y="2232"/>
                    <a:pt x="679" y="2236"/>
                    <a:pt x="693" y="2236"/>
                  </a:cubicBezTo>
                  <a:cubicBezTo>
                    <a:pt x="732" y="2236"/>
                    <a:pt x="792" y="2196"/>
                    <a:pt x="808" y="2155"/>
                  </a:cubicBezTo>
                  <a:cubicBezTo>
                    <a:pt x="811" y="2138"/>
                    <a:pt x="822" y="1933"/>
                    <a:pt x="822" y="1698"/>
                  </a:cubicBezTo>
                  <a:cubicBezTo>
                    <a:pt x="825" y="1158"/>
                    <a:pt x="835" y="1060"/>
                    <a:pt x="884" y="970"/>
                  </a:cubicBezTo>
                  <a:cubicBezTo>
                    <a:pt x="968" y="800"/>
                    <a:pt x="1193" y="457"/>
                    <a:pt x="1331" y="291"/>
                  </a:cubicBezTo>
                  <a:cubicBezTo>
                    <a:pt x="1456" y="135"/>
                    <a:pt x="1473" y="87"/>
                    <a:pt x="1425" y="24"/>
                  </a:cubicBezTo>
                  <a:cubicBezTo>
                    <a:pt x="1411" y="8"/>
                    <a:pt x="1396" y="1"/>
                    <a:pt x="1379" y="1"/>
                  </a:cubicBezTo>
                  <a:cubicBezTo>
                    <a:pt x="1359" y="1"/>
                    <a:pt x="1337" y="12"/>
                    <a:pt x="1310" y="35"/>
                  </a:cubicBezTo>
                  <a:cubicBezTo>
                    <a:pt x="1262" y="80"/>
                    <a:pt x="1144" y="232"/>
                    <a:pt x="1043" y="381"/>
                  </a:cubicBezTo>
                  <a:cubicBezTo>
                    <a:pt x="867" y="644"/>
                    <a:pt x="770" y="787"/>
                    <a:pt x="752" y="807"/>
                  </a:cubicBezTo>
                  <a:cubicBezTo>
                    <a:pt x="741" y="817"/>
                    <a:pt x="736" y="821"/>
                    <a:pt x="731" y="821"/>
                  </a:cubicBezTo>
                  <a:cubicBezTo>
                    <a:pt x="726" y="821"/>
                    <a:pt x="720" y="817"/>
                    <a:pt x="711" y="811"/>
                  </a:cubicBezTo>
                  <a:cubicBezTo>
                    <a:pt x="697" y="797"/>
                    <a:pt x="676" y="763"/>
                    <a:pt x="659" y="738"/>
                  </a:cubicBezTo>
                  <a:cubicBezTo>
                    <a:pt x="635" y="693"/>
                    <a:pt x="448" y="409"/>
                    <a:pt x="354" y="267"/>
                  </a:cubicBezTo>
                  <a:cubicBezTo>
                    <a:pt x="288" y="166"/>
                    <a:pt x="181" y="38"/>
                    <a:pt x="149" y="24"/>
                  </a:cubicBezTo>
                  <a:cubicBezTo>
                    <a:pt x="128" y="10"/>
                    <a:pt x="112" y="3"/>
                    <a:pt x="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140535" y="3780680"/>
              <a:ext cx="123398" cy="232320"/>
            </a:xfrm>
            <a:custGeom>
              <a:avLst/>
              <a:gdLst/>
              <a:ahLst/>
              <a:cxnLst/>
              <a:rect l="l" t="t" r="r" b="b"/>
              <a:pathLst>
                <a:path w="1635" h="3078" extrusionOk="0">
                  <a:moveTo>
                    <a:pt x="1372" y="0"/>
                  </a:moveTo>
                  <a:cubicBezTo>
                    <a:pt x="1365" y="0"/>
                    <a:pt x="1355" y="3"/>
                    <a:pt x="1337" y="10"/>
                  </a:cubicBezTo>
                  <a:cubicBezTo>
                    <a:pt x="1254" y="45"/>
                    <a:pt x="1264" y="38"/>
                    <a:pt x="1268" y="683"/>
                  </a:cubicBezTo>
                  <a:lnTo>
                    <a:pt x="1272" y="1268"/>
                  </a:lnTo>
                  <a:lnTo>
                    <a:pt x="1123" y="1278"/>
                  </a:lnTo>
                  <a:cubicBezTo>
                    <a:pt x="1040" y="1282"/>
                    <a:pt x="821" y="1286"/>
                    <a:pt x="630" y="1286"/>
                  </a:cubicBezTo>
                  <a:lnTo>
                    <a:pt x="284" y="1286"/>
                  </a:lnTo>
                  <a:lnTo>
                    <a:pt x="280" y="1199"/>
                  </a:lnTo>
                  <a:cubicBezTo>
                    <a:pt x="274" y="1143"/>
                    <a:pt x="270" y="1008"/>
                    <a:pt x="270" y="883"/>
                  </a:cubicBezTo>
                  <a:cubicBezTo>
                    <a:pt x="270" y="766"/>
                    <a:pt x="266" y="541"/>
                    <a:pt x="260" y="388"/>
                  </a:cubicBezTo>
                  <a:cubicBezTo>
                    <a:pt x="253" y="101"/>
                    <a:pt x="229" y="38"/>
                    <a:pt x="180" y="18"/>
                  </a:cubicBezTo>
                  <a:cubicBezTo>
                    <a:pt x="168" y="14"/>
                    <a:pt x="156" y="12"/>
                    <a:pt x="144" y="12"/>
                  </a:cubicBezTo>
                  <a:cubicBezTo>
                    <a:pt x="105" y="12"/>
                    <a:pt x="68" y="33"/>
                    <a:pt x="55" y="62"/>
                  </a:cubicBezTo>
                  <a:cubicBezTo>
                    <a:pt x="0" y="184"/>
                    <a:pt x="0" y="769"/>
                    <a:pt x="13" y="1257"/>
                  </a:cubicBezTo>
                  <a:cubicBezTo>
                    <a:pt x="17" y="1438"/>
                    <a:pt x="38" y="1829"/>
                    <a:pt x="45" y="2124"/>
                  </a:cubicBezTo>
                  <a:cubicBezTo>
                    <a:pt x="69" y="2827"/>
                    <a:pt x="72" y="2997"/>
                    <a:pt x="100" y="3039"/>
                  </a:cubicBezTo>
                  <a:cubicBezTo>
                    <a:pt x="120" y="3056"/>
                    <a:pt x="146" y="3064"/>
                    <a:pt x="175" y="3064"/>
                  </a:cubicBezTo>
                  <a:cubicBezTo>
                    <a:pt x="191" y="3064"/>
                    <a:pt x="208" y="3061"/>
                    <a:pt x="225" y="3056"/>
                  </a:cubicBezTo>
                  <a:cubicBezTo>
                    <a:pt x="229" y="3056"/>
                    <a:pt x="229" y="3056"/>
                    <a:pt x="232" y="3053"/>
                  </a:cubicBezTo>
                  <a:cubicBezTo>
                    <a:pt x="266" y="3042"/>
                    <a:pt x="294" y="3018"/>
                    <a:pt x="308" y="2990"/>
                  </a:cubicBezTo>
                  <a:cubicBezTo>
                    <a:pt x="312" y="2970"/>
                    <a:pt x="312" y="2855"/>
                    <a:pt x="308" y="2658"/>
                  </a:cubicBezTo>
                  <a:cubicBezTo>
                    <a:pt x="287" y="1913"/>
                    <a:pt x="274" y="1511"/>
                    <a:pt x="287" y="1507"/>
                  </a:cubicBezTo>
                  <a:cubicBezTo>
                    <a:pt x="296" y="1501"/>
                    <a:pt x="483" y="1498"/>
                    <a:pt x="694" y="1498"/>
                  </a:cubicBezTo>
                  <a:cubicBezTo>
                    <a:pt x="970" y="1498"/>
                    <a:pt x="1286" y="1503"/>
                    <a:pt x="1292" y="1511"/>
                  </a:cubicBezTo>
                  <a:cubicBezTo>
                    <a:pt x="1299" y="1514"/>
                    <a:pt x="1310" y="1839"/>
                    <a:pt x="1310" y="2224"/>
                  </a:cubicBezTo>
                  <a:cubicBezTo>
                    <a:pt x="1310" y="2955"/>
                    <a:pt x="1326" y="3018"/>
                    <a:pt x="1382" y="3056"/>
                  </a:cubicBezTo>
                  <a:cubicBezTo>
                    <a:pt x="1401" y="3072"/>
                    <a:pt x="1427" y="3078"/>
                    <a:pt x="1450" y="3078"/>
                  </a:cubicBezTo>
                  <a:cubicBezTo>
                    <a:pt x="1457" y="3078"/>
                    <a:pt x="1463" y="3078"/>
                    <a:pt x="1469" y="3077"/>
                  </a:cubicBezTo>
                  <a:cubicBezTo>
                    <a:pt x="1472" y="3077"/>
                    <a:pt x="1472" y="3077"/>
                    <a:pt x="1472" y="3070"/>
                  </a:cubicBezTo>
                  <a:cubicBezTo>
                    <a:pt x="1510" y="3063"/>
                    <a:pt x="1542" y="3039"/>
                    <a:pt x="1563" y="2997"/>
                  </a:cubicBezTo>
                  <a:cubicBezTo>
                    <a:pt x="1583" y="2938"/>
                    <a:pt x="1587" y="2738"/>
                    <a:pt x="1566" y="2349"/>
                  </a:cubicBezTo>
                  <a:cubicBezTo>
                    <a:pt x="1555" y="2186"/>
                    <a:pt x="1534" y="1930"/>
                    <a:pt x="1528" y="1781"/>
                  </a:cubicBezTo>
                  <a:lnTo>
                    <a:pt x="1524" y="1497"/>
                  </a:lnTo>
                  <a:lnTo>
                    <a:pt x="1566" y="1473"/>
                  </a:lnTo>
                  <a:cubicBezTo>
                    <a:pt x="1635" y="1438"/>
                    <a:pt x="1628" y="1351"/>
                    <a:pt x="1563" y="1289"/>
                  </a:cubicBezTo>
                  <a:lnTo>
                    <a:pt x="1524" y="1257"/>
                  </a:lnTo>
                  <a:lnTo>
                    <a:pt x="1510" y="984"/>
                  </a:lnTo>
                  <a:cubicBezTo>
                    <a:pt x="1483" y="440"/>
                    <a:pt x="1472" y="160"/>
                    <a:pt x="1459" y="101"/>
                  </a:cubicBezTo>
                  <a:cubicBezTo>
                    <a:pt x="1441" y="38"/>
                    <a:pt x="1410" y="0"/>
                    <a:pt x="1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295558" y="3789209"/>
              <a:ext cx="142568" cy="229225"/>
            </a:xfrm>
            <a:custGeom>
              <a:avLst/>
              <a:gdLst/>
              <a:ahLst/>
              <a:cxnLst/>
              <a:rect l="l" t="t" r="r" b="b"/>
              <a:pathLst>
                <a:path w="1889" h="3037" extrusionOk="0">
                  <a:moveTo>
                    <a:pt x="1023" y="625"/>
                  </a:moveTo>
                  <a:cubicBezTo>
                    <a:pt x="1026" y="625"/>
                    <a:pt x="1033" y="625"/>
                    <a:pt x="1036" y="632"/>
                  </a:cubicBezTo>
                  <a:cubicBezTo>
                    <a:pt x="1047" y="645"/>
                    <a:pt x="1054" y="670"/>
                    <a:pt x="1054" y="677"/>
                  </a:cubicBezTo>
                  <a:cubicBezTo>
                    <a:pt x="1054" y="691"/>
                    <a:pt x="1241" y="1370"/>
                    <a:pt x="1276" y="1456"/>
                  </a:cubicBezTo>
                  <a:cubicBezTo>
                    <a:pt x="1279" y="1474"/>
                    <a:pt x="1241" y="1474"/>
                    <a:pt x="1119" y="1474"/>
                  </a:cubicBezTo>
                  <a:cubicBezTo>
                    <a:pt x="832" y="1474"/>
                    <a:pt x="763" y="1446"/>
                    <a:pt x="763" y="1370"/>
                  </a:cubicBezTo>
                  <a:cubicBezTo>
                    <a:pt x="763" y="1304"/>
                    <a:pt x="881" y="912"/>
                    <a:pt x="956" y="743"/>
                  </a:cubicBezTo>
                  <a:cubicBezTo>
                    <a:pt x="998" y="653"/>
                    <a:pt x="1009" y="625"/>
                    <a:pt x="1023" y="625"/>
                  </a:cubicBezTo>
                  <a:close/>
                  <a:moveTo>
                    <a:pt x="1047" y="1"/>
                  </a:moveTo>
                  <a:cubicBezTo>
                    <a:pt x="1009" y="1"/>
                    <a:pt x="967" y="18"/>
                    <a:pt x="956" y="43"/>
                  </a:cubicBezTo>
                  <a:cubicBezTo>
                    <a:pt x="953" y="50"/>
                    <a:pt x="926" y="140"/>
                    <a:pt x="898" y="230"/>
                  </a:cubicBezTo>
                  <a:cubicBezTo>
                    <a:pt x="870" y="320"/>
                    <a:pt x="790" y="562"/>
                    <a:pt x="721" y="767"/>
                  </a:cubicBezTo>
                  <a:lnTo>
                    <a:pt x="478" y="1460"/>
                  </a:lnTo>
                  <a:cubicBezTo>
                    <a:pt x="413" y="1643"/>
                    <a:pt x="305" y="1945"/>
                    <a:pt x="225" y="2129"/>
                  </a:cubicBezTo>
                  <a:cubicBezTo>
                    <a:pt x="35" y="2583"/>
                    <a:pt x="8" y="2700"/>
                    <a:pt x="8" y="2863"/>
                  </a:cubicBezTo>
                  <a:cubicBezTo>
                    <a:pt x="0" y="2950"/>
                    <a:pt x="11" y="2995"/>
                    <a:pt x="25" y="3009"/>
                  </a:cubicBezTo>
                  <a:cubicBezTo>
                    <a:pt x="38" y="3028"/>
                    <a:pt x="51" y="3037"/>
                    <a:pt x="66" y="3037"/>
                  </a:cubicBezTo>
                  <a:cubicBezTo>
                    <a:pt x="107" y="3037"/>
                    <a:pt x="156" y="2964"/>
                    <a:pt x="215" y="2836"/>
                  </a:cubicBezTo>
                  <a:cubicBezTo>
                    <a:pt x="243" y="2777"/>
                    <a:pt x="312" y="2579"/>
                    <a:pt x="385" y="2406"/>
                  </a:cubicBezTo>
                  <a:cubicBezTo>
                    <a:pt x="457" y="2230"/>
                    <a:pt x="541" y="2008"/>
                    <a:pt x="579" y="1907"/>
                  </a:cubicBezTo>
                  <a:cubicBezTo>
                    <a:pt x="646" y="1715"/>
                    <a:pt x="672" y="1674"/>
                    <a:pt x="725" y="1674"/>
                  </a:cubicBezTo>
                  <a:cubicBezTo>
                    <a:pt x="729" y="1674"/>
                    <a:pt x="734" y="1674"/>
                    <a:pt x="738" y="1675"/>
                  </a:cubicBezTo>
                  <a:cubicBezTo>
                    <a:pt x="763" y="1682"/>
                    <a:pt x="905" y="1702"/>
                    <a:pt x="1050" y="1723"/>
                  </a:cubicBezTo>
                  <a:cubicBezTo>
                    <a:pt x="1199" y="1741"/>
                    <a:pt x="1327" y="1758"/>
                    <a:pt x="1335" y="1765"/>
                  </a:cubicBezTo>
                  <a:cubicBezTo>
                    <a:pt x="1341" y="1772"/>
                    <a:pt x="1484" y="2288"/>
                    <a:pt x="1577" y="2635"/>
                  </a:cubicBezTo>
                  <a:cubicBezTo>
                    <a:pt x="1650" y="2908"/>
                    <a:pt x="1681" y="2981"/>
                    <a:pt x="1726" y="3012"/>
                  </a:cubicBezTo>
                  <a:cubicBezTo>
                    <a:pt x="1743" y="3024"/>
                    <a:pt x="1753" y="3030"/>
                    <a:pt x="1761" y="3030"/>
                  </a:cubicBezTo>
                  <a:cubicBezTo>
                    <a:pt x="1770" y="3030"/>
                    <a:pt x="1778" y="3024"/>
                    <a:pt x="1792" y="3012"/>
                  </a:cubicBezTo>
                  <a:cubicBezTo>
                    <a:pt x="1809" y="2999"/>
                    <a:pt x="1837" y="2967"/>
                    <a:pt x="1850" y="2936"/>
                  </a:cubicBezTo>
                  <a:cubicBezTo>
                    <a:pt x="1889" y="2853"/>
                    <a:pt x="1854" y="2687"/>
                    <a:pt x="1712" y="2184"/>
                  </a:cubicBezTo>
                  <a:cubicBezTo>
                    <a:pt x="1612" y="1827"/>
                    <a:pt x="1594" y="1699"/>
                    <a:pt x="1608" y="1627"/>
                  </a:cubicBezTo>
                  <a:cubicBezTo>
                    <a:pt x="1622" y="1553"/>
                    <a:pt x="1612" y="1523"/>
                    <a:pt x="1563" y="1484"/>
                  </a:cubicBezTo>
                  <a:cubicBezTo>
                    <a:pt x="1511" y="1456"/>
                    <a:pt x="1480" y="1394"/>
                    <a:pt x="1425" y="1173"/>
                  </a:cubicBezTo>
                  <a:cubicBezTo>
                    <a:pt x="1404" y="1082"/>
                    <a:pt x="1335" y="843"/>
                    <a:pt x="1276" y="656"/>
                  </a:cubicBezTo>
                  <a:cubicBezTo>
                    <a:pt x="1213" y="469"/>
                    <a:pt x="1168" y="268"/>
                    <a:pt x="1161" y="202"/>
                  </a:cubicBezTo>
                  <a:cubicBezTo>
                    <a:pt x="1140" y="74"/>
                    <a:pt x="1123" y="29"/>
                    <a:pt x="1074" y="5"/>
                  </a:cubicBezTo>
                  <a:cubicBezTo>
                    <a:pt x="1064" y="5"/>
                    <a:pt x="1054" y="1"/>
                    <a:pt x="10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74128" y="3780907"/>
              <a:ext cx="124605" cy="232848"/>
            </a:xfrm>
            <a:custGeom>
              <a:avLst/>
              <a:gdLst/>
              <a:ahLst/>
              <a:cxnLst/>
              <a:rect l="l" t="t" r="r" b="b"/>
              <a:pathLst>
                <a:path w="1651" h="3085" extrusionOk="0">
                  <a:moveTo>
                    <a:pt x="642" y="236"/>
                  </a:moveTo>
                  <a:cubicBezTo>
                    <a:pt x="867" y="240"/>
                    <a:pt x="1092" y="344"/>
                    <a:pt x="1168" y="496"/>
                  </a:cubicBezTo>
                  <a:cubicBezTo>
                    <a:pt x="1203" y="555"/>
                    <a:pt x="1203" y="572"/>
                    <a:pt x="1196" y="666"/>
                  </a:cubicBezTo>
                  <a:cubicBezTo>
                    <a:pt x="1176" y="981"/>
                    <a:pt x="923" y="1224"/>
                    <a:pt x="520" y="1313"/>
                  </a:cubicBezTo>
                  <a:cubicBezTo>
                    <a:pt x="455" y="1328"/>
                    <a:pt x="398" y="1335"/>
                    <a:pt x="356" y="1335"/>
                  </a:cubicBezTo>
                  <a:cubicBezTo>
                    <a:pt x="327" y="1335"/>
                    <a:pt x="305" y="1331"/>
                    <a:pt x="292" y="1324"/>
                  </a:cubicBezTo>
                  <a:cubicBezTo>
                    <a:pt x="240" y="1293"/>
                    <a:pt x="237" y="1199"/>
                    <a:pt x="237" y="752"/>
                  </a:cubicBezTo>
                  <a:cubicBezTo>
                    <a:pt x="237" y="510"/>
                    <a:pt x="240" y="316"/>
                    <a:pt x="240" y="312"/>
                  </a:cubicBezTo>
                  <a:cubicBezTo>
                    <a:pt x="258" y="298"/>
                    <a:pt x="479" y="250"/>
                    <a:pt x="569" y="240"/>
                  </a:cubicBezTo>
                  <a:cubicBezTo>
                    <a:pt x="594" y="240"/>
                    <a:pt x="621" y="236"/>
                    <a:pt x="642" y="236"/>
                  </a:cubicBezTo>
                  <a:close/>
                  <a:moveTo>
                    <a:pt x="628" y="0"/>
                  </a:moveTo>
                  <a:cubicBezTo>
                    <a:pt x="569" y="0"/>
                    <a:pt x="122" y="98"/>
                    <a:pt x="95" y="122"/>
                  </a:cubicBezTo>
                  <a:cubicBezTo>
                    <a:pt x="11" y="167"/>
                    <a:pt x="1" y="323"/>
                    <a:pt x="29" y="1452"/>
                  </a:cubicBezTo>
                  <a:cubicBezTo>
                    <a:pt x="67" y="3009"/>
                    <a:pt x="67" y="3068"/>
                    <a:pt x="157" y="3068"/>
                  </a:cubicBezTo>
                  <a:cubicBezTo>
                    <a:pt x="164" y="3068"/>
                    <a:pt x="172" y="3067"/>
                    <a:pt x="181" y="3067"/>
                  </a:cubicBezTo>
                  <a:cubicBezTo>
                    <a:pt x="237" y="3067"/>
                    <a:pt x="278" y="3036"/>
                    <a:pt x="292" y="2973"/>
                  </a:cubicBezTo>
                  <a:cubicBezTo>
                    <a:pt x="306" y="2908"/>
                    <a:pt x="312" y="1792"/>
                    <a:pt x="295" y="1691"/>
                  </a:cubicBezTo>
                  <a:lnTo>
                    <a:pt x="292" y="1619"/>
                  </a:lnTo>
                  <a:lnTo>
                    <a:pt x="496" y="1577"/>
                  </a:lnTo>
                  <a:lnTo>
                    <a:pt x="698" y="1529"/>
                  </a:lnTo>
                  <a:lnTo>
                    <a:pt x="722" y="1563"/>
                  </a:lnTo>
                  <a:cubicBezTo>
                    <a:pt x="736" y="1580"/>
                    <a:pt x="777" y="1681"/>
                    <a:pt x="811" y="1785"/>
                  </a:cubicBezTo>
                  <a:cubicBezTo>
                    <a:pt x="985" y="2260"/>
                    <a:pt x="1283" y="2859"/>
                    <a:pt x="1438" y="3032"/>
                  </a:cubicBezTo>
                  <a:cubicBezTo>
                    <a:pt x="1471" y="3067"/>
                    <a:pt x="1501" y="3085"/>
                    <a:pt x="1529" y="3085"/>
                  </a:cubicBezTo>
                  <a:cubicBezTo>
                    <a:pt x="1549" y="3085"/>
                    <a:pt x="1568" y="3077"/>
                    <a:pt x="1588" y="3060"/>
                  </a:cubicBezTo>
                  <a:cubicBezTo>
                    <a:pt x="1650" y="3005"/>
                    <a:pt x="1650" y="2952"/>
                    <a:pt x="1588" y="2818"/>
                  </a:cubicBezTo>
                  <a:cubicBezTo>
                    <a:pt x="1563" y="2751"/>
                    <a:pt x="1491" y="2610"/>
                    <a:pt x="1435" y="2506"/>
                  </a:cubicBezTo>
                  <a:cubicBezTo>
                    <a:pt x="1196" y="2069"/>
                    <a:pt x="999" y="1608"/>
                    <a:pt x="999" y="1483"/>
                  </a:cubicBezTo>
                  <a:cubicBezTo>
                    <a:pt x="999" y="1411"/>
                    <a:pt x="999" y="1411"/>
                    <a:pt x="1137" y="1254"/>
                  </a:cubicBezTo>
                  <a:cubicBezTo>
                    <a:pt x="1369" y="1005"/>
                    <a:pt x="1467" y="808"/>
                    <a:pt x="1449" y="642"/>
                  </a:cubicBezTo>
                  <a:cubicBezTo>
                    <a:pt x="1432" y="482"/>
                    <a:pt x="1345" y="330"/>
                    <a:pt x="1206" y="229"/>
                  </a:cubicBezTo>
                  <a:cubicBezTo>
                    <a:pt x="1068" y="122"/>
                    <a:pt x="767" y="0"/>
                    <a:pt x="6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632623" y="3789587"/>
              <a:ext cx="121964" cy="226206"/>
            </a:xfrm>
            <a:custGeom>
              <a:avLst/>
              <a:gdLst/>
              <a:ahLst/>
              <a:cxnLst/>
              <a:rect l="l" t="t" r="r" b="b"/>
              <a:pathLst>
                <a:path w="1616" h="2997" extrusionOk="0">
                  <a:moveTo>
                    <a:pt x="232" y="357"/>
                  </a:moveTo>
                  <a:lnTo>
                    <a:pt x="274" y="381"/>
                  </a:lnTo>
                  <a:cubicBezTo>
                    <a:pt x="451" y="482"/>
                    <a:pt x="846" y="984"/>
                    <a:pt x="1071" y="1341"/>
                  </a:cubicBezTo>
                  <a:cubicBezTo>
                    <a:pt x="1172" y="1504"/>
                    <a:pt x="1283" y="1753"/>
                    <a:pt x="1303" y="1867"/>
                  </a:cubicBezTo>
                  <a:cubicBezTo>
                    <a:pt x="1313" y="1913"/>
                    <a:pt x="1318" y="1996"/>
                    <a:pt x="1307" y="2068"/>
                  </a:cubicBezTo>
                  <a:cubicBezTo>
                    <a:pt x="1303" y="2217"/>
                    <a:pt x="1262" y="2338"/>
                    <a:pt x="1168" y="2453"/>
                  </a:cubicBezTo>
                  <a:cubicBezTo>
                    <a:pt x="1030" y="2620"/>
                    <a:pt x="860" y="2706"/>
                    <a:pt x="558" y="2758"/>
                  </a:cubicBezTo>
                  <a:cubicBezTo>
                    <a:pt x="451" y="2775"/>
                    <a:pt x="347" y="2796"/>
                    <a:pt x="323" y="2802"/>
                  </a:cubicBezTo>
                  <a:cubicBezTo>
                    <a:pt x="319" y="2804"/>
                    <a:pt x="314" y="2804"/>
                    <a:pt x="310" y="2804"/>
                  </a:cubicBezTo>
                  <a:cubicBezTo>
                    <a:pt x="296" y="2804"/>
                    <a:pt x="283" y="2799"/>
                    <a:pt x="278" y="2789"/>
                  </a:cubicBezTo>
                  <a:cubicBezTo>
                    <a:pt x="264" y="2778"/>
                    <a:pt x="264" y="2647"/>
                    <a:pt x="264" y="2415"/>
                  </a:cubicBezTo>
                  <a:cubicBezTo>
                    <a:pt x="264" y="2210"/>
                    <a:pt x="257" y="1888"/>
                    <a:pt x="250" y="1684"/>
                  </a:cubicBezTo>
                  <a:cubicBezTo>
                    <a:pt x="246" y="1483"/>
                    <a:pt x="232" y="1098"/>
                    <a:pt x="232" y="835"/>
                  </a:cubicBezTo>
                  <a:lnTo>
                    <a:pt x="232" y="357"/>
                  </a:lnTo>
                  <a:close/>
                  <a:moveTo>
                    <a:pt x="118" y="0"/>
                  </a:moveTo>
                  <a:cubicBezTo>
                    <a:pt x="63" y="7"/>
                    <a:pt x="21" y="34"/>
                    <a:pt x="4" y="83"/>
                  </a:cubicBezTo>
                  <a:cubicBezTo>
                    <a:pt x="0" y="135"/>
                    <a:pt x="8" y="2491"/>
                    <a:pt x="14" y="2737"/>
                  </a:cubicBezTo>
                  <a:cubicBezTo>
                    <a:pt x="18" y="2906"/>
                    <a:pt x="49" y="2945"/>
                    <a:pt x="177" y="2980"/>
                  </a:cubicBezTo>
                  <a:cubicBezTo>
                    <a:pt x="215" y="2990"/>
                    <a:pt x="274" y="2996"/>
                    <a:pt x="359" y="2996"/>
                  </a:cubicBezTo>
                  <a:cubicBezTo>
                    <a:pt x="390" y="2996"/>
                    <a:pt x="424" y="2996"/>
                    <a:pt x="461" y="2994"/>
                  </a:cubicBezTo>
                  <a:cubicBezTo>
                    <a:pt x="635" y="2990"/>
                    <a:pt x="690" y="2980"/>
                    <a:pt x="798" y="2948"/>
                  </a:cubicBezTo>
                  <a:cubicBezTo>
                    <a:pt x="1289" y="2796"/>
                    <a:pt x="1615" y="2401"/>
                    <a:pt x="1574" y="1988"/>
                  </a:cubicBezTo>
                  <a:cubicBezTo>
                    <a:pt x="1546" y="1697"/>
                    <a:pt x="1348" y="1227"/>
                    <a:pt x="1099" y="894"/>
                  </a:cubicBezTo>
                  <a:cubicBezTo>
                    <a:pt x="912" y="648"/>
                    <a:pt x="392" y="121"/>
                    <a:pt x="243" y="38"/>
                  </a:cubicBezTo>
                  <a:cubicBezTo>
                    <a:pt x="202" y="13"/>
                    <a:pt x="160" y="7"/>
                    <a:pt x="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1833458" y="3482175"/>
              <a:ext cx="146568" cy="513021"/>
            </a:xfrm>
            <a:custGeom>
              <a:avLst/>
              <a:gdLst/>
              <a:ahLst/>
              <a:cxnLst/>
              <a:rect l="l" t="t" r="r" b="b"/>
              <a:pathLst>
                <a:path w="1942" h="6797" extrusionOk="0">
                  <a:moveTo>
                    <a:pt x="1490" y="228"/>
                  </a:moveTo>
                  <a:cubicBezTo>
                    <a:pt x="1766" y="228"/>
                    <a:pt x="1720" y="1059"/>
                    <a:pt x="1684" y="1318"/>
                  </a:cubicBezTo>
                  <a:cubicBezTo>
                    <a:pt x="1612" y="1855"/>
                    <a:pt x="1383" y="2343"/>
                    <a:pt x="1238" y="2860"/>
                  </a:cubicBezTo>
                  <a:cubicBezTo>
                    <a:pt x="1095" y="3355"/>
                    <a:pt x="1019" y="3865"/>
                    <a:pt x="943" y="4374"/>
                  </a:cubicBezTo>
                  <a:cubicBezTo>
                    <a:pt x="867" y="4880"/>
                    <a:pt x="790" y="5393"/>
                    <a:pt x="627" y="5882"/>
                  </a:cubicBezTo>
                  <a:cubicBezTo>
                    <a:pt x="586" y="6010"/>
                    <a:pt x="528" y="6298"/>
                    <a:pt x="419" y="6401"/>
                  </a:cubicBezTo>
                  <a:cubicBezTo>
                    <a:pt x="364" y="6458"/>
                    <a:pt x="319" y="6482"/>
                    <a:pt x="283" y="6482"/>
                  </a:cubicBezTo>
                  <a:cubicBezTo>
                    <a:pt x="201" y="6482"/>
                    <a:pt x="169" y="6353"/>
                    <a:pt x="187" y="6180"/>
                  </a:cubicBezTo>
                  <a:lnTo>
                    <a:pt x="187" y="6180"/>
                  </a:lnTo>
                  <a:cubicBezTo>
                    <a:pt x="187" y="6178"/>
                    <a:pt x="187" y="6175"/>
                    <a:pt x="187" y="6173"/>
                  </a:cubicBezTo>
                  <a:lnTo>
                    <a:pt x="187" y="6173"/>
                  </a:lnTo>
                  <a:cubicBezTo>
                    <a:pt x="187" y="6173"/>
                    <a:pt x="187" y="6173"/>
                    <a:pt x="187" y="6173"/>
                  </a:cubicBezTo>
                  <a:cubicBezTo>
                    <a:pt x="188" y="6169"/>
                    <a:pt x="188" y="6166"/>
                    <a:pt x="188" y="6163"/>
                  </a:cubicBezTo>
                  <a:lnTo>
                    <a:pt x="188" y="6163"/>
                  </a:lnTo>
                  <a:cubicBezTo>
                    <a:pt x="279" y="5060"/>
                    <a:pt x="393" y="3958"/>
                    <a:pt x="582" y="2871"/>
                  </a:cubicBezTo>
                  <a:cubicBezTo>
                    <a:pt x="676" y="2323"/>
                    <a:pt x="787" y="1776"/>
                    <a:pt x="929" y="1238"/>
                  </a:cubicBezTo>
                  <a:cubicBezTo>
                    <a:pt x="981" y="1038"/>
                    <a:pt x="1061" y="584"/>
                    <a:pt x="1185" y="442"/>
                  </a:cubicBezTo>
                  <a:cubicBezTo>
                    <a:pt x="1315" y="290"/>
                    <a:pt x="1414" y="228"/>
                    <a:pt x="1490" y="228"/>
                  </a:cubicBezTo>
                  <a:close/>
                  <a:moveTo>
                    <a:pt x="1435" y="0"/>
                  </a:moveTo>
                  <a:cubicBezTo>
                    <a:pt x="925" y="0"/>
                    <a:pt x="691" y="1507"/>
                    <a:pt x="635" y="1766"/>
                  </a:cubicBezTo>
                  <a:cubicBezTo>
                    <a:pt x="309" y="3213"/>
                    <a:pt x="143" y="4693"/>
                    <a:pt x="24" y="6173"/>
                  </a:cubicBezTo>
                  <a:cubicBezTo>
                    <a:pt x="0" y="6377"/>
                    <a:pt x="63" y="6713"/>
                    <a:pt x="285" y="6792"/>
                  </a:cubicBezTo>
                  <a:cubicBezTo>
                    <a:pt x="291" y="6795"/>
                    <a:pt x="298" y="6796"/>
                    <a:pt x="305" y="6796"/>
                  </a:cubicBezTo>
                  <a:cubicBezTo>
                    <a:pt x="327" y="6796"/>
                    <a:pt x="349" y="6785"/>
                    <a:pt x="365" y="6772"/>
                  </a:cubicBezTo>
                  <a:cubicBezTo>
                    <a:pt x="611" y="6554"/>
                    <a:pt x="728" y="6117"/>
                    <a:pt x="822" y="5812"/>
                  </a:cubicBezTo>
                  <a:cubicBezTo>
                    <a:pt x="1040" y="5092"/>
                    <a:pt x="1092" y="4336"/>
                    <a:pt x="1234" y="3598"/>
                  </a:cubicBezTo>
                  <a:cubicBezTo>
                    <a:pt x="1380" y="2832"/>
                    <a:pt x="1743" y="2122"/>
                    <a:pt x="1854" y="1353"/>
                  </a:cubicBezTo>
                  <a:cubicBezTo>
                    <a:pt x="1895" y="1069"/>
                    <a:pt x="1941" y="272"/>
                    <a:pt x="1622" y="64"/>
                  </a:cubicBezTo>
                  <a:cubicBezTo>
                    <a:pt x="1556" y="20"/>
                    <a:pt x="1494" y="0"/>
                    <a:pt x="14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1789004" y="4016919"/>
              <a:ext cx="97888" cy="83931"/>
            </a:xfrm>
            <a:custGeom>
              <a:avLst/>
              <a:gdLst/>
              <a:ahLst/>
              <a:cxnLst/>
              <a:rect l="l" t="t" r="r" b="b"/>
              <a:pathLst>
                <a:path w="1297" h="1112" extrusionOk="0">
                  <a:moveTo>
                    <a:pt x="572" y="163"/>
                  </a:moveTo>
                  <a:cubicBezTo>
                    <a:pt x="704" y="163"/>
                    <a:pt x="831" y="210"/>
                    <a:pt x="939" y="310"/>
                  </a:cubicBezTo>
                  <a:cubicBezTo>
                    <a:pt x="1067" y="428"/>
                    <a:pt x="1127" y="598"/>
                    <a:pt x="1043" y="764"/>
                  </a:cubicBezTo>
                  <a:cubicBezTo>
                    <a:pt x="980" y="888"/>
                    <a:pt x="835" y="945"/>
                    <a:pt x="691" y="945"/>
                  </a:cubicBezTo>
                  <a:cubicBezTo>
                    <a:pt x="593" y="945"/>
                    <a:pt x="495" y="919"/>
                    <a:pt x="423" y="868"/>
                  </a:cubicBezTo>
                  <a:cubicBezTo>
                    <a:pt x="189" y="709"/>
                    <a:pt x="197" y="397"/>
                    <a:pt x="370" y="198"/>
                  </a:cubicBezTo>
                  <a:lnTo>
                    <a:pt x="370" y="198"/>
                  </a:lnTo>
                  <a:cubicBezTo>
                    <a:pt x="438" y="175"/>
                    <a:pt x="506" y="163"/>
                    <a:pt x="572" y="163"/>
                  </a:cubicBezTo>
                  <a:close/>
                  <a:moveTo>
                    <a:pt x="567" y="0"/>
                  </a:moveTo>
                  <a:cubicBezTo>
                    <a:pt x="484" y="0"/>
                    <a:pt x="399" y="15"/>
                    <a:pt x="317" y="45"/>
                  </a:cubicBezTo>
                  <a:lnTo>
                    <a:pt x="317" y="45"/>
                  </a:lnTo>
                  <a:cubicBezTo>
                    <a:pt x="300" y="46"/>
                    <a:pt x="282" y="54"/>
                    <a:pt x="268" y="72"/>
                  </a:cubicBezTo>
                  <a:cubicBezTo>
                    <a:pt x="42" y="310"/>
                    <a:pt x="1" y="684"/>
                    <a:pt x="243" y="931"/>
                  </a:cubicBezTo>
                  <a:cubicBezTo>
                    <a:pt x="357" y="1047"/>
                    <a:pt x="534" y="1111"/>
                    <a:pt x="707" y="1111"/>
                  </a:cubicBezTo>
                  <a:cubicBezTo>
                    <a:pt x="842" y="1111"/>
                    <a:pt x="976" y="1072"/>
                    <a:pt x="1075" y="986"/>
                  </a:cubicBezTo>
                  <a:cubicBezTo>
                    <a:pt x="1283" y="809"/>
                    <a:pt x="1296" y="497"/>
                    <a:pt x="1137" y="289"/>
                  </a:cubicBezTo>
                  <a:cubicBezTo>
                    <a:pt x="996" y="102"/>
                    <a:pt x="787" y="0"/>
                    <a:pt x="5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189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onut 77">
            <a:extLst>
              <a:ext uri="{FF2B5EF4-FFF2-40B4-BE49-F238E27FC236}">
                <a16:creationId xmlns:a16="http://schemas.microsoft.com/office/drawing/2014/main" id="{49C1A329-9417-41AA-B175-B69A246CF3D8}"/>
              </a:ext>
            </a:extLst>
          </p:cNvPr>
          <p:cNvSpPr/>
          <p:nvPr/>
        </p:nvSpPr>
        <p:spPr>
          <a:xfrm>
            <a:off x="3404173" y="1766109"/>
            <a:ext cx="2335655" cy="2335655"/>
          </a:xfrm>
          <a:prstGeom prst="donut">
            <a:avLst>
              <a:gd name="adj" fmla="val 378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ko-KR" altLang="en-US" sz="2025" kern="1200">
              <a:solidFill>
                <a:prstClr val="black"/>
              </a:solidFill>
              <a:latin typeface="Arial"/>
            </a:endParaRPr>
          </a:p>
        </p:txBody>
      </p:sp>
      <p:sp>
        <p:nvSpPr>
          <p:cNvPr id="4" name="Oval 3">
            <a:extLst>
              <a:ext uri="{FF2B5EF4-FFF2-40B4-BE49-F238E27FC236}">
                <a16:creationId xmlns:a16="http://schemas.microsoft.com/office/drawing/2014/main" id="{4A208ED6-BD54-474B-8509-E26B1317AC28}"/>
              </a:ext>
            </a:extLst>
          </p:cNvPr>
          <p:cNvSpPr/>
          <p:nvPr/>
        </p:nvSpPr>
        <p:spPr>
          <a:xfrm>
            <a:off x="3907825" y="2269761"/>
            <a:ext cx="1328351" cy="132835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ko-KR" altLang="en-US" sz="2025" kern="1200">
              <a:solidFill>
                <a:prstClr val="white"/>
              </a:solidFill>
              <a:latin typeface="Arial"/>
            </a:endParaRPr>
          </a:p>
        </p:txBody>
      </p:sp>
      <p:sp>
        <p:nvSpPr>
          <p:cNvPr id="5" name="Donut 26">
            <a:extLst>
              <a:ext uri="{FF2B5EF4-FFF2-40B4-BE49-F238E27FC236}">
                <a16:creationId xmlns:a16="http://schemas.microsoft.com/office/drawing/2014/main" id="{5940D118-5412-4573-B712-72C7FB29E706}"/>
              </a:ext>
            </a:extLst>
          </p:cNvPr>
          <p:cNvSpPr/>
          <p:nvPr/>
        </p:nvSpPr>
        <p:spPr>
          <a:xfrm>
            <a:off x="3140841" y="1502777"/>
            <a:ext cx="2862318" cy="2862318"/>
          </a:xfrm>
          <a:prstGeom prst="donut">
            <a:avLst>
              <a:gd name="adj" fmla="val 378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ko-KR" altLang="en-US" sz="2025" kern="1200">
              <a:solidFill>
                <a:prstClr val="black"/>
              </a:solidFill>
              <a:latin typeface="Arial"/>
            </a:endParaRPr>
          </a:p>
        </p:txBody>
      </p:sp>
      <p:grpSp>
        <p:nvGrpSpPr>
          <p:cNvPr id="6" name="Group 5">
            <a:extLst>
              <a:ext uri="{FF2B5EF4-FFF2-40B4-BE49-F238E27FC236}">
                <a16:creationId xmlns:a16="http://schemas.microsoft.com/office/drawing/2014/main" id="{006FFCB3-948C-4DE5-BD90-33BB754DEB7E}"/>
              </a:ext>
            </a:extLst>
          </p:cNvPr>
          <p:cNvGrpSpPr/>
          <p:nvPr/>
        </p:nvGrpSpPr>
        <p:grpSpPr>
          <a:xfrm rot="12600000">
            <a:off x="3564430" y="3490722"/>
            <a:ext cx="734287" cy="1102193"/>
            <a:chOff x="5093002" y="2426934"/>
            <a:chExt cx="2232248" cy="3350691"/>
          </a:xfrm>
          <a:solidFill>
            <a:srgbClr val="FFC000"/>
          </a:solidFill>
        </p:grpSpPr>
        <p:grpSp>
          <p:nvGrpSpPr>
            <p:cNvPr id="7" name="Group 6">
              <a:extLst>
                <a:ext uri="{FF2B5EF4-FFF2-40B4-BE49-F238E27FC236}">
                  <a16:creationId xmlns:a16="http://schemas.microsoft.com/office/drawing/2014/main" id="{5DB52848-0A4C-48CA-BC3A-C61180040431}"/>
                </a:ext>
              </a:extLst>
            </p:cNvPr>
            <p:cNvGrpSpPr/>
            <p:nvPr/>
          </p:nvGrpSpPr>
          <p:grpSpPr>
            <a:xfrm>
              <a:off x="5625823" y="4659182"/>
              <a:ext cx="1166607" cy="1118443"/>
              <a:chOff x="4964627" y="3703863"/>
              <a:chExt cx="393594" cy="377344"/>
            </a:xfrm>
            <a:grpFill/>
          </p:grpSpPr>
          <p:sp>
            <p:nvSpPr>
              <p:cNvPr id="9" name="Oval 1">
                <a:extLst>
                  <a:ext uri="{FF2B5EF4-FFF2-40B4-BE49-F238E27FC236}">
                    <a16:creationId xmlns:a16="http://schemas.microsoft.com/office/drawing/2014/main" id="{4BBE4257-70DA-4FF9-9D46-7495591A4687}"/>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ko-KR" altLang="en-US" sz="2025" kern="1200">
                  <a:solidFill>
                    <a:srgbClr val="FFC000"/>
                  </a:solidFill>
                  <a:latin typeface="Arial"/>
                </a:endParaRPr>
              </a:p>
            </p:txBody>
          </p:sp>
          <p:sp>
            <p:nvSpPr>
              <p:cNvPr id="10" name="Oval 1">
                <a:extLst>
                  <a:ext uri="{FF2B5EF4-FFF2-40B4-BE49-F238E27FC236}">
                    <a16:creationId xmlns:a16="http://schemas.microsoft.com/office/drawing/2014/main" id="{3383B0F9-4324-40DF-BFB6-11134BF38AF3}"/>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ko-KR" altLang="en-US" sz="2025" kern="1200">
                  <a:solidFill>
                    <a:srgbClr val="FFC000"/>
                  </a:solidFill>
                  <a:latin typeface="Arial"/>
                </a:endParaRPr>
              </a:p>
            </p:txBody>
          </p:sp>
          <p:sp>
            <p:nvSpPr>
              <p:cNvPr id="11" name="Oval 1">
                <a:extLst>
                  <a:ext uri="{FF2B5EF4-FFF2-40B4-BE49-F238E27FC236}">
                    <a16:creationId xmlns:a16="http://schemas.microsoft.com/office/drawing/2014/main" id="{A19D83D1-A506-4B6F-9D3E-1180720620B9}"/>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ko-KR" altLang="en-US" sz="2025" kern="1200">
                  <a:solidFill>
                    <a:srgbClr val="FFC000"/>
                  </a:solidFill>
                  <a:latin typeface="Arial"/>
                </a:endParaRPr>
              </a:p>
            </p:txBody>
          </p:sp>
          <p:sp>
            <p:nvSpPr>
              <p:cNvPr id="12" name="Oval 1">
                <a:extLst>
                  <a:ext uri="{FF2B5EF4-FFF2-40B4-BE49-F238E27FC236}">
                    <a16:creationId xmlns:a16="http://schemas.microsoft.com/office/drawing/2014/main" id="{AA529490-B512-4D08-A516-1460A1E08116}"/>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ko-KR" altLang="en-US" sz="2025" kern="1200">
                  <a:solidFill>
                    <a:srgbClr val="FFC000"/>
                  </a:solidFill>
                  <a:latin typeface="Arial"/>
                </a:endParaRPr>
              </a:p>
            </p:txBody>
          </p:sp>
        </p:grpSp>
        <p:sp>
          <p:nvSpPr>
            <p:cNvPr id="8" name="Block Arc 7">
              <a:extLst>
                <a:ext uri="{FF2B5EF4-FFF2-40B4-BE49-F238E27FC236}">
                  <a16:creationId xmlns:a16="http://schemas.microsoft.com/office/drawing/2014/main" id="{43664B63-1AFC-4A03-B0C1-7E3FE492B689}"/>
                </a:ext>
              </a:extLst>
            </p:cNvPr>
            <p:cNvSpPr/>
            <p:nvPr/>
          </p:nvSpPr>
          <p:spPr>
            <a:xfrm>
              <a:off x="5093002" y="2426934"/>
              <a:ext cx="2232248" cy="2232248"/>
            </a:xfrm>
            <a:prstGeom prst="blockArc">
              <a:avLst>
                <a:gd name="adj1" fmla="val 7222187"/>
                <a:gd name="adj2" fmla="val 3660514"/>
                <a:gd name="adj3" fmla="val 81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ko-KR" altLang="en-US" sz="2025" kern="1200">
                <a:solidFill>
                  <a:srgbClr val="FFC000"/>
                </a:solidFill>
                <a:latin typeface="Arial"/>
              </a:endParaRPr>
            </a:p>
          </p:txBody>
        </p:sp>
      </p:grpSp>
      <p:grpSp>
        <p:nvGrpSpPr>
          <p:cNvPr id="13" name="Group 12">
            <a:extLst>
              <a:ext uri="{FF2B5EF4-FFF2-40B4-BE49-F238E27FC236}">
                <a16:creationId xmlns:a16="http://schemas.microsoft.com/office/drawing/2014/main" id="{1E036926-9BA8-4392-9D8B-986026B028DA}"/>
              </a:ext>
            </a:extLst>
          </p:cNvPr>
          <p:cNvGrpSpPr/>
          <p:nvPr/>
        </p:nvGrpSpPr>
        <p:grpSpPr>
          <a:xfrm rot="16200000">
            <a:off x="2937438" y="2382841"/>
            <a:ext cx="734287" cy="1102193"/>
            <a:chOff x="5093002" y="2426934"/>
            <a:chExt cx="2232248" cy="3350691"/>
          </a:xfrm>
          <a:solidFill>
            <a:srgbClr val="00B0F0"/>
          </a:solidFill>
        </p:grpSpPr>
        <p:grpSp>
          <p:nvGrpSpPr>
            <p:cNvPr id="14" name="Group 13">
              <a:extLst>
                <a:ext uri="{FF2B5EF4-FFF2-40B4-BE49-F238E27FC236}">
                  <a16:creationId xmlns:a16="http://schemas.microsoft.com/office/drawing/2014/main" id="{45BAD30E-76F6-484F-962D-0C4680DEE00E}"/>
                </a:ext>
              </a:extLst>
            </p:cNvPr>
            <p:cNvGrpSpPr/>
            <p:nvPr/>
          </p:nvGrpSpPr>
          <p:grpSpPr>
            <a:xfrm>
              <a:off x="5625823" y="4659182"/>
              <a:ext cx="1166607" cy="1118443"/>
              <a:chOff x="4964627" y="3703863"/>
              <a:chExt cx="393594" cy="377344"/>
            </a:xfrm>
            <a:grpFill/>
          </p:grpSpPr>
          <p:sp>
            <p:nvSpPr>
              <p:cNvPr id="16" name="Oval 1">
                <a:extLst>
                  <a:ext uri="{FF2B5EF4-FFF2-40B4-BE49-F238E27FC236}">
                    <a16:creationId xmlns:a16="http://schemas.microsoft.com/office/drawing/2014/main" id="{AF1C6C1D-5150-4612-BE94-0052107B6CD8}"/>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ko-KR" altLang="en-US" sz="2025" kern="1200">
                  <a:solidFill>
                    <a:prstClr val="white"/>
                  </a:solidFill>
                  <a:latin typeface="Arial"/>
                </a:endParaRPr>
              </a:p>
            </p:txBody>
          </p:sp>
          <p:sp>
            <p:nvSpPr>
              <p:cNvPr id="17" name="Oval 1">
                <a:extLst>
                  <a:ext uri="{FF2B5EF4-FFF2-40B4-BE49-F238E27FC236}">
                    <a16:creationId xmlns:a16="http://schemas.microsoft.com/office/drawing/2014/main" id="{4257E938-ACDE-4646-9B01-B36FC2D122DC}"/>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ko-KR" altLang="en-US" sz="2025" kern="1200">
                  <a:solidFill>
                    <a:prstClr val="white"/>
                  </a:solidFill>
                  <a:latin typeface="Arial"/>
                </a:endParaRPr>
              </a:p>
            </p:txBody>
          </p:sp>
          <p:sp>
            <p:nvSpPr>
              <p:cNvPr id="18" name="Oval 1">
                <a:extLst>
                  <a:ext uri="{FF2B5EF4-FFF2-40B4-BE49-F238E27FC236}">
                    <a16:creationId xmlns:a16="http://schemas.microsoft.com/office/drawing/2014/main" id="{3641D504-D686-4FE9-9D45-45B4E828C6D2}"/>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ko-KR" altLang="en-US" sz="2025" kern="1200">
                  <a:solidFill>
                    <a:prstClr val="white"/>
                  </a:solidFill>
                  <a:latin typeface="Arial"/>
                </a:endParaRPr>
              </a:p>
            </p:txBody>
          </p:sp>
          <p:sp>
            <p:nvSpPr>
              <p:cNvPr id="19" name="Oval 1">
                <a:extLst>
                  <a:ext uri="{FF2B5EF4-FFF2-40B4-BE49-F238E27FC236}">
                    <a16:creationId xmlns:a16="http://schemas.microsoft.com/office/drawing/2014/main" id="{4FFE9204-F304-4F7E-A907-5D9288CFF643}"/>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ko-KR" altLang="en-US" sz="2025" kern="1200">
                  <a:solidFill>
                    <a:prstClr val="white"/>
                  </a:solidFill>
                  <a:latin typeface="Arial"/>
                </a:endParaRPr>
              </a:p>
            </p:txBody>
          </p:sp>
        </p:grpSp>
        <p:sp>
          <p:nvSpPr>
            <p:cNvPr id="15" name="Block Arc 14">
              <a:extLst>
                <a:ext uri="{FF2B5EF4-FFF2-40B4-BE49-F238E27FC236}">
                  <a16:creationId xmlns:a16="http://schemas.microsoft.com/office/drawing/2014/main" id="{F78167AE-4853-4D39-97D0-CA73913CE5D8}"/>
                </a:ext>
              </a:extLst>
            </p:cNvPr>
            <p:cNvSpPr/>
            <p:nvPr/>
          </p:nvSpPr>
          <p:spPr>
            <a:xfrm>
              <a:off x="5093002" y="2426934"/>
              <a:ext cx="2232248" cy="2232248"/>
            </a:xfrm>
            <a:prstGeom prst="blockArc">
              <a:avLst>
                <a:gd name="adj1" fmla="val 7222187"/>
                <a:gd name="adj2" fmla="val 3660514"/>
                <a:gd name="adj3" fmla="val 81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ko-KR" altLang="en-US" sz="2025" kern="1200">
                <a:solidFill>
                  <a:prstClr val="black"/>
                </a:solidFill>
                <a:latin typeface="Arial"/>
              </a:endParaRPr>
            </a:p>
          </p:txBody>
        </p:sp>
      </p:grpSp>
      <p:grpSp>
        <p:nvGrpSpPr>
          <p:cNvPr id="20" name="Group 19">
            <a:extLst>
              <a:ext uri="{FF2B5EF4-FFF2-40B4-BE49-F238E27FC236}">
                <a16:creationId xmlns:a16="http://schemas.microsoft.com/office/drawing/2014/main" id="{AA9DFE97-123E-4756-8756-D3959E339341}"/>
              </a:ext>
            </a:extLst>
          </p:cNvPr>
          <p:cNvGrpSpPr/>
          <p:nvPr/>
        </p:nvGrpSpPr>
        <p:grpSpPr>
          <a:xfrm rot="9000000" flipH="1">
            <a:off x="4869035" y="3490722"/>
            <a:ext cx="734287" cy="1102193"/>
            <a:chOff x="5093002" y="2426934"/>
            <a:chExt cx="2232248" cy="3350691"/>
          </a:xfrm>
          <a:solidFill>
            <a:srgbClr val="92D050"/>
          </a:solidFill>
        </p:grpSpPr>
        <p:grpSp>
          <p:nvGrpSpPr>
            <p:cNvPr id="21" name="Group 20">
              <a:extLst>
                <a:ext uri="{FF2B5EF4-FFF2-40B4-BE49-F238E27FC236}">
                  <a16:creationId xmlns:a16="http://schemas.microsoft.com/office/drawing/2014/main" id="{78A3E1AF-3D6E-4A50-BAE9-DA3CC069B832}"/>
                </a:ext>
              </a:extLst>
            </p:cNvPr>
            <p:cNvGrpSpPr/>
            <p:nvPr/>
          </p:nvGrpSpPr>
          <p:grpSpPr>
            <a:xfrm>
              <a:off x="5625823" y="4659182"/>
              <a:ext cx="1166607" cy="1118443"/>
              <a:chOff x="4964627" y="3703863"/>
              <a:chExt cx="393594" cy="377344"/>
            </a:xfrm>
            <a:grpFill/>
          </p:grpSpPr>
          <p:sp>
            <p:nvSpPr>
              <p:cNvPr id="23" name="Oval 1">
                <a:extLst>
                  <a:ext uri="{FF2B5EF4-FFF2-40B4-BE49-F238E27FC236}">
                    <a16:creationId xmlns:a16="http://schemas.microsoft.com/office/drawing/2014/main" id="{E40E28A4-9ABF-4666-9B3C-36C0D0329E27}"/>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ko-KR" altLang="en-US" sz="2025" kern="1200">
                  <a:solidFill>
                    <a:prstClr val="white"/>
                  </a:solidFill>
                  <a:latin typeface="Arial"/>
                </a:endParaRPr>
              </a:p>
            </p:txBody>
          </p:sp>
          <p:sp>
            <p:nvSpPr>
              <p:cNvPr id="24" name="Oval 1">
                <a:extLst>
                  <a:ext uri="{FF2B5EF4-FFF2-40B4-BE49-F238E27FC236}">
                    <a16:creationId xmlns:a16="http://schemas.microsoft.com/office/drawing/2014/main" id="{A86A2C03-2784-4706-ABD5-B0090BC9D248}"/>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ko-KR" altLang="en-US" sz="2025" kern="1200">
                  <a:solidFill>
                    <a:prstClr val="white"/>
                  </a:solidFill>
                  <a:latin typeface="Arial"/>
                </a:endParaRPr>
              </a:p>
            </p:txBody>
          </p:sp>
          <p:sp>
            <p:nvSpPr>
              <p:cNvPr id="25" name="Oval 1">
                <a:extLst>
                  <a:ext uri="{FF2B5EF4-FFF2-40B4-BE49-F238E27FC236}">
                    <a16:creationId xmlns:a16="http://schemas.microsoft.com/office/drawing/2014/main" id="{B8D9CEFE-C70F-4B20-8512-7249C162201A}"/>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ko-KR" altLang="en-US" sz="2025" kern="1200">
                  <a:solidFill>
                    <a:prstClr val="white"/>
                  </a:solidFill>
                  <a:latin typeface="Arial"/>
                </a:endParaRPr>
              </a:p>
            </p:txBody>
          </p:sp>
          <p:sp>
            <p:nvSpPr>
              <p:cNvPr id="26" name="Oval 1">
                <a:extLst>
                  <a:ext uri="{FF2B5EF4-FFF2-40B4-BE49-F238E27FC236}">
                    <a16:creationId xmlns:a16="http://schemas.microsoft.com/office/drawing/2014/main" id="{FDFC662C-C5D2-4ED6-9B2B-3B015A82295E}"/>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ko-KR" altLang="en-US" sz="2025" kern="1200">
                  <a:solidFill>
                    <a:prstClr val="white"/>
                  </a:solidFill>
                  <a:latin typeface="Arial"/>
                </a:endParaRPr>
              </a:p>
            </p:txBody>
          </p:sp>
        </p:grpSp>
        <p:sp>
          <p:nvSpPr>
            <p:cNvPr id="22" name="Block Arc 21">
              <a:extLst>
                <a:ext uri="{FF2B5EF4-FFF2-40B4-BE49-F238E27FC236}">
                  <a16:creationId xmlns:a16="http://schemas.microsoft.com/office/drawing/2014/main" id="{D6F3A002-F0AF-48EE-954E-492B3C6144DD}"/>
                </a:ext>
              </a:extLst>
            </p:cNvPr>
            <p:cNvSpPr/>
            <p:nvPr/>
          </p:nvSpPr>
          <p:spPr>
            <a:xfrm>
              <a:off x="5093002" y="2426934"/>
              <a:ext cx="2232248" cy="2232248"/>
            </a:xfrm>
            <a:prstGeom prst="blockArc">
              <a:avLst>
                <a:gd name="adj1" fmla="val 7222187"/>
                <a:gd name="adj2" fmla="val 3660514"/>
                <a:gd name="adj3" fmla="val 81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ko-KR" altLang="en-US" sz="2025" kern="1200">
                <a:solidFill>
                  <a:prstClr val="black"/>
                </a:solidFill>
                <a:latin typeface="Arial"/>
              </a:endParaRPr>
            </a:p>
          </p:txBody>
        </p:sp>
      </p:grpSp>
      <p:grpSp>
        <p:nvGrpSpPr>
          <p:cNvPr id="27" name="Group 26">
            <a:extLst>
              <a:ext uri="{FF2B5EF4-FFF2-40B4-BE49-F238E27FC236}">
                <a16:creationId xmlns:a16="http://schemas.microsoft.com/office/drawing/2014/main" id="{02E77528-1F54-41C0-A6DE-AFA47A2E3034}"/>
              </a:ext>
            </a:extLst>
          </p:cNvPr>
          <p:cNvGrpSpPr/>
          <p:nvPr/>
        </p:nvGrpSpPr>
        <p:grpSpPr>
          <a:xfrm rot="5400000" flipH="1">
            <a:off x="5496027" y="2382841"/>
            <a:ext cx="734287" cy="1102193"/>
            <a:chOff x="5093002" y="2426934"/>
            <a:chExt cx="2232248" cy="3350691"/>
          </a:xfrm>
          <a:solidFill>
            <a:srgbClr val="FFFF00"/>
          </a:solidFill>
        </p:grpSpPr>
        <p:grpSp>
          <p:nvGrpSpPr>
            <p:cNvPr id="28" name="Group 27">
              <a:extLst>
                <a:ext uri="{FF2B5EF4-FFF2-40B4-BE49-F238E27FC236}">
                  <a16:creationId xmlns:a16="http://schemas.microsoft.com/office/drawing/2014/main" id="{38D8392A-E25E-4DE1-B33D-2A7D89FBCFD2}"/>
                </a:ext>
              </a:extLst>
            </p:cNvPr>
            <p:cNvGrpSpPr/>
            <p:nvPr/>
          </p:nvGrpSpPr>
          <p:grpSpPr>
            <a:xfrm>
              <a:off x="5625823" y="4659182"/>
              <a:ext cx="1166607" cy="1118443"/>
              <a:chOff x="4964627" y="3703863"/>
              <a:chExt cx="393594" cy="377344"/>
            </a:xfrm>
            <a:grpFill/>
          </p:grpSpPr>
          <p:sp>
            <p:nvSpPr>
              <p:cNvPr id="30" name="Oval 1">
                <a:extLst>
                  <a:ext uri="{FF2B5EF4-FFF2-40B4-BE49-F238E27FC236}">
                    <a16:creationId xmlns:a16="http://schemas.microsoft.com/office/drawing/2014/main" id="{5B7F5FBC-0B4D-457D-9ECF-0D7AC600EB12}"/>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ko-KR" altLang="en-US" sz="2025" kern="1200">
                  <a:solidFill>
                    <a:prstClr val="white"/>
                  </a:solidFill>
                  <a:latin typeface="Arial"/>
                </a:endParaRPr>
              </a:p>
            </p:txBody>
          </p:sp>
          <p:sp>
            <p:nvSpPr>
              <p:cNvPr id="31" name="Oval 1">
                <a:extLst>
                  <a:ext uri="{FF2B5EF4-FFF2-40B4-BE49-F238E27FC236}">
                    <a16:creationId xmlns:a16="http://schemas.microsoft.com/office/drawing/2014/main" id="{1111447B-A392-4C10-B5DF-9798843B7CE1}"/>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ko-KR" altLang="en-US" sz="2025" kern="1200">
                  <a:solidFill>
                    <a:prstClr val="white"/>
                  </a:solidFill>
                  <a:latin typeface="Arial"/>
                </a:endParaRPr>
              </a:p>
            </p:txBody>
          </p:sp>
          <p:sp>
            <p:nvSpPr>
              <p:cNvPr id="32" name="Oval 1">
                <a:extLst>
                  <a:ext uri="{FF2B5EF4-FFF2-40B4-BE49-F238E27FC236}">
                    <a16:creationId xmlns:a16="http://schemas.microsoft.com/office/drawing/2014/main" id="{591FC8A6-2022-4BA2-96D6-61BB97D39406}"/>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ko-KR" altLang="en-US" sz="2025" kern="1200">
                  <a:solidFill>
                    <a:prstClr val="white"/>
                  </a:solidFill>
                  <a:latin typeface="Arial"/>
                </a:endParaRPr>
              </a:p>
            </p:txBody>
          </p:sp>
          <p:sp>
            <p:nvSpPr>
              <p:cNvPr id="33" name="Oval 1">
                <a:extLst>
                  <a:ext uri="{FF2B5EF4-FFF2-40B4-BE49-F238E27FC236}">
                    <a16:creationId xmlns:a16="http://schemas.microsoft.com/office/drawing/2014/main" id="{AFEFC888-30F1-46D6-B619-60695EC8E360}"/>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ko-KR" altLang="en-US" sz="2025" kern="1200">
                  <a:solidFill>
                    <a:prstClr val="white"/>
                  </a:solidFill>
                  <a:latin typeface="Arial"/>
                </a:endParaRPr>
              </a:p>
            </p:txBody>
          </p:sp>
        </p:grpSp>
        <p:sp>
          <p:nvSpPr>
            <p:cNvPr id="29" name="Block Arc 28">
              <a:extLst>
                <a:ext uri="{FF2B5EF4-FFF2-40B4-BE49-F238E27FC236}">
                  <a16:creationId xmlns:a16="http://schemas.microsoft.com/office/drawing/2014/main" id="{3097088C-75A2-4038-BE30-7F3BBB0AED7A}"/>
                </a:ext>
              </a:extLst>
            </p:cNvPr>
            <p:cNvSpPr/>
            <p:nvPr/>
          </p:nvSpPr>
          <p:spPr>
            <a:xfrm>
              <a:off x="5093002" y="2426934"/>
              <a:ext cx="2232248" cy="2232248"/>
            </a:xfrm>
            <a:prstGeom prst="blockArc">
              <a:avLst>
                <a:gd name="adj1" fmla="val 7222187"/>
                <a:gd name="adj2" fmla="val 3660514"/>
                <a:gd name="adj3" fmla="val 81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ko-KR" altLang="en-US" sz="2025" kern="1200">
                <a:solidFill>
                  <a:prstClr val="black"/>
                </a:solidFill>
                <a:latin typeface="Arial"/>
              </a:endParaRPr>
            </a:p>
          </p:txBody>
        </p:sp>
      </p:grpSp>
      <p:sp>
        <p:nvSpPr>
          <p:cNvPr id="34" name="Oval 33">
            <a:extLst>
              <a:ext uri="{FF2B5EF4-FFF2-40B4-BE49-F238E27FC236}">
                <a16:creationId xmlns:a16="http://schemas.microsoft.com/office/drawing/2014/main" id="{B106B283-B93F-4001-A226-D326BC334739}"/>
              </a:ext>
            </a:extLst>
          </p:cNvPr>
          <p:cNvSpPr/>
          <p:nvPr/>
        </p:nvSpPr>
        <p:spPr>
          <a:xfrm>
            <a:off x="5068323" y="1389314"/>
            <a:ext cx="504217" cy="5042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ko-KR" altLang="en-US" sz="2025" kern="1200">
              <a:solidFill>
                <a:prstClr val="white"/>
              </a:solidFill>
              <a:latin typeface="Arial"/>
            </a:endParaRPr>
          </a:p>
        </p:txBody>
      </p:sp>
      <p:sp>
        <p:nvSpPr>
          <p:cNvPr id="35" name="Oval 34">
            <a:extLst>
              <a:ext uri="{FF2B5EF4-FFF2-40B4-BE49-F238E27FC236}">
                <a16:creationId xmlns:a16="http://schemas.microsoft.com/office/drawing/2014/main" id="{51AEB49F-8CBE-41F5-8520-68D5F0D2C9D3}"/>
              </a:ext>
            </a:extLst>
          </p:cNvPr>
          <p:cNvSpPr/>
          <p:nvPr/>
        </p:nvSpPr>
        <p:spPr>
          <a:xfrm>
            <a:off x="3587488" y="1389314"/>
            <a:ext cx="504217" cy="5042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ko-KR" altLang="en-US" sz="2025" kern="1200">
              <a:solidFill>
                <a:prstClr val="white"/>
              </a:solidFill>
              <a:latin typeface="Arial"/>
            </a:endParaRPr>
          </a:p>
        </p:txBody>
      </p:sp>
      <p:sp>
        <p:nvSpPr>
          <p:cNvPr id="36" name="Oval 35">
            <a:extLst>
              <a:ext uri="{FF2B5EF4-FFF2-40B4-BE49-F238E27FC236}">
                <a16:creationId xmlns:a16="http://schemas.microsoft.com/office/drawing/2014/main" id="{51F41085-E576-43B1-9111-3689BA39A3F7}"/>
              </a:ext>
            </a:extLst>
          </p:cNvPr>
          <p:cNvSpPr/>
          <p:nvPr/>
        </p:nvSpPr>
        <p:spPr>
          <a:xfrm>
            <a:off x="2855284" y="2681829"/>
            <a:ext cx="504217" cy="5042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ko-KR" altLang="en-US" sz="2025" kern="1200">
              <a:solidFill>
                <a:prstClr val="white"/>
              </a:solidFill>
              <a:latin typeface="Arial"/>
            </a:endParaRPr>
          </a:p>
        </p:txBody>
      </p:sp>
      <p:sp>
        <p:nvSpPr>
          <p:cNvPr id="37" name="Oval 36">
            <a:extLst>
              <a:ext uri="{FF2B5EF4-FFF2-40B4-BE49-F238E27FC236}">
                <a16:creationId xmlns:a16="http://schemas.microsoft.com/office/drawing/2014/main" id="{DE60631C-BA63-4A59-8625-5C298FE7DBBD}"/>
              </a:ext>
            </a:extLst>
          </p:cNvPr>
          <p:cNvSpPr/>
          <p:nvPr/>
        </p:nvSpPr>
        <p:spPr>
          <a:xfrm>
            <a:off x="3586848" y="3909870"/>
            <a:ext cx="504217" cy="5042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ko-KR" altLang="en-US" sz="2025" kern="1200">
              <a:solidFill>
                <a:prstClr val="white"/>
              </a:solidFill>
              <a:latin typeface="Arial"/>
            </a:endParaRPr>
          </a:p>
        </p:txBody>
      </p:sp>
      <p:sp>
        <p:nvSpPr>
          <p:cNvPr id="38" name="Oval 37">
            <a:extLst>
              <a:ext uri="{FF2B5EF4-FFF2-40B4-BE49-F238E27FC236}">
                <a16:creationId xmlns:a16="http://schemas.microsoft.com/office/drawing/2014/main" id="{19551F54-6715-4331-9D99-6EBD73BFC38F}"/>
              </a:ext>
            </a:extLst>
          </p:cNvPr>
          <p:cNvSpPr/>
          <p:nvPr/>
        </p:nvSpPr>
        <p:spPr>
          <a:xfrm>
            <a:off x="5068322" y="3950335"/>
            <a:ext cx="504217" cy="5042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ko-KR" altLang="en-US" sz="2025" kern="1200">
              <a:solidFill>
                <a:prstClr val="white"/>
              </a:solidFill>
              <a:latin typeface="Arial"/>
            </a:endParaRPr>
          </a:p>
        </p:txBody>
      </p:sp>
      <p:sp>
        <p:nvSpPr>
          <p:cNvPr id="39" name="Oval 38">
            <a:extLst>
              <a:ext uri="{FF2B5EF4-FFF2-40B4-BE49-F238E27FC236}">
                <a16:creationId xmlns:a16="http://schemas.microsoft.com/office/drawing/2014/main" id="{8CE97392-0148-4F11-A696-0ED5AECE9779}"/>
              </a:ext>
            </a:extLst>
          </p:cNvPr>
          <p:cNvSpPr/>
          <p:nvPr/>
        </p:nvSpPr>
        <p:spPr>
          <a:xfrm>
            <a:off x="5792040" y="2681829"/>
            <a:ext cx="504217" cy="5042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ko-KR" altLang="en-US" sz="2025" kern="1200">
              <a:solidFill>
                <a:prstClr val="white"/>
              </a:solidFill>
              <a:latin typeface="Arial"/>
            </a:endParaRPr>
          </a:p>
        </p:txBody>
      </p:sp>
      <p:grpSp>
        <p:nvGrpSpPr>
          <p:cNvPr id="52" name="Group 51">
            <a:extLst>
              <a:ext uri="{FF2B5EF4-FFF2-40B4-BE49-F238E27FC236}">
                <a16:creationId xmlns:a16="http://schemas.microsoft.com/office/drawing/2014/main" id="{BCDEFE9D-BF48-4E5B-944D-266F295141D4}"/>
              </a:ext>
            </a:extLst>
          </p:cNvPr>
          <p:cNvGrpSpPr/>
          <p:nvPr/>
        </p:nvGrpSpPr>
        <p:grpSpPr>
          <a:xfrm>
            <a:off x="6486108" y="244966"/>
            <a:ext cx="2099187" cy="884857"/>
            <a:chOff x="2551705" y="4283314"/>
            <a:chExt cx="2357003" cy="1179808"/>
          </a:xfrm>
        </p:grpSpPr>
        <p:sp>
          <p:nvSpPr>
            <p:cNvPr id="53" name="TextBox 52">
              <a:extLst>
                <a:ext uri="{FF2B5EF4-FFF2-40B4-BE49-F238E27FC236}">
                  <a16:creationId xmlns:a16="http://schemas.microsoft.com/office/drawing/2014/main" id="{E7C33C1D-98D4-40DC-98D0-FE84A347D0DA}"/>
                </a:ext>
              </a:extLst>
            </p:cNvPr>
            <p:cNvSpPr txBox="1"/>
            <p:nvPr/>
          </p:nvSpPr>
          <p:spPr>
            <a:xfrm>
              <a:off x="2551707" y="4560312"/>
              <a:ext cx="2357001" cy="902810"/>
            </a:xfrm>
            <a:prstGeom prst="rect">
              <a:avLst/>
            </a:prstGeom>
            <a:noFill/>
          </p:spPr>
          <p:txBody>
            <a:bodyPr wrap="square" rtlCol="0">
              <a:spAutoFit/>
            </a:bodyPr>
            <a:lstStyle/>
            <a:p>
              <a:pPr defTabSz="685800">
                <a:buClrTx/>
              </a:pPr>
              <a:endParaRPr lang="en-US" altLang="ko-KR" sz="1100" b="1" kern="1200">
                <a:solidFill>
                  <a:schemeClr val="bg1"/>
                </a:solidFill>
                <a:cs typeface="Arial" pitchFamily="34" charset="0"/>
              </a:endParaRPr>
            </a:p>
            <a:p>
              <a:pPr lvl="2" defTabSz="685800">
                <a:spcAft>
                  <a:spcPts val="600"/>
                </a:spcAft>
                <a:buClrTx/>
              </a:pPr>
              <a:r>
                <a:rPr lang="en-US" altLang="ko-KR" sz="1100" b="1" kern="1200">
                  <a:solidFill>
                    <a:schemeClr val="bg1"/>
                  </a:solidFill>
                  <a:cs typeface="Arial" pitchFamily="34" charset="0"/>
                </a:rPr>
                <a:t>Frontend development</a:t>
              </a:r>
            </a:p>
            <a:p>
              <a:pPr lvl="2" defTabSz="685800">
                <a:spcAft>
                  <a:spcPts val="600"/>
                </a:spcAft>
                <a:buClrTx/>
              </a:pPr>
              <a:r>
                <a:rPr lang="en-US" altLang="ko-KR" sz="1100" b="1" kern="1200">
                  <a:solidFill>
                    <a:schemeClr val="bg1"/>
                  </a:solidFill>
                  <a:cs typeface="Arial" pitchFamily="34" charset="0"/>
                </a:rPr>
                <a:t>Backend development</a:t>
              </a:r>
            </a:p>
          </p:txBody>
        </p:sp>
        <p:sp>
          <p:nvSpPr>
            <p:cNvPr id="54" name="TextBox 53">
              <a:extLst>
                <a:ext uri="{FF2B5EF4-FFF2-40B4-BE49-F238E27FC236}">
                  <a16:creationId xmlns:a16="http://schemas.microsoft.com/office/drawing/2014/main" id="{F1C4BB56-A3ED-4F17-8AC0-379EAD841143}"/>
                </a:ext>
              </a:extLst>
            </p:cNvPr>
            <p:cNvSpPr txBox="1"/>
            <p:nvPr/>
          </p:nvSpPr>
          <p:spPr>
            <a:xfrm>
              <a:off x="2551705" y="4283314"/>
              <a:ext cx="2336966" cy="410369"/>
            </a:xfrm>
            <a:prstGeom prst="rect">
              <a:avLst/>
            </a:prstGeom>
            <a:noFill/>
          </p:spPr>
          <p:txBody>
            <a:bodyPr wrap="square" rtlCol="0">
              <a:spAutoFit/>
            </a:bodyPr>
            <a:lstStyle/>
            <a:p>
              <a:pPr defTabSz="685800">
                <a:buClrTx/>
              </a:pPr>
              <a:r>
                <a:rPr lang="en-US" altLang="ko-KR" b="1" kern="1200">
                  <a:solidFill>
                    <a:srgbClr val="FF0000"/>
                  </a:solidFill>
                  <a:cs typeface="Arial" pitchFamily="34" charset="0"/>
                </a:rPr>
                <a:t>Nguyễn Thành Đạt</a:t>
              </a:r>
              <a:endParaRPr lang="ko-KR" altLang="en-US" b="1" kern="1200" dirty="0">
                <a:solidFill>
                  <a:srgbClr val="FF0000"/>
                </a:solidFill>
                <a:cs typeface="Arial" pitchFamily="34" charset="0"/>
              </a:endParaRPr>
            </a:p>
          </p:txBody>
        </p:sp>
      </p:grpSp>
      <p:sp>
        <p:nvSpPr>
          <p:cNvPr id="58" name="Rounded Rectangle 5">
            <a:extLst>
              <a:ext uri="{FF2B5EF4-FFF2-40B4-BE49-F238E27FC236}">
                <a16:creationId xmlns:a16="http://schemas.microsoft.com/office/drawing/2014/main" id="{1CF96E36-8FCA-42DB-A17D-DFDD7D3F446B}"/>
              </a:ext>
            </a:extLst>
          </p:cNvPr>
          <p:cNvSpPr/>
          <p:nvPr/>
        </p:nvSpPr>
        <p:spPr>
          <a:xfrm flipH="1">
            <a:off x="5177186" y="1515921"/>
            <a:ext cx="293762" cy="242336"/>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defTabSz="685800">
              <a:buClrTx/>
            </a:pPr>
            <a:endParaRPr lang="ko-KR" altLang="en-US" sz="1350" dirty="0">
              <a:solidFill>
                <a:prstClr val="white"/>
              </a:solidFill>
              <a:latin typeface="Arial"/>
            </a:endParaRPr>
          </a:p>
        </p:txBody>
      </p:sp>
      <p:sp>
        <p:nvSpPr>
          <p:cNvPr id="59" name="Teardrop 1">
            <a:extLst>
              <a:ext uri="{FF2B5EF4-FFF2-40B4-BE49-F238E27FC236}">
                <a16:creationId xmlns:a16="http://schemas.microsoft.com/office/drawing/2014/main" id="{5754D066-82B2-4380-B935-65A8F0A5BAD6}"/>
              </a:ext>
            </a:extLst>
          </p:cNvPr>
          <p:cNvSpPr/>
          <p:nvPr/>
        </p:nvSpPr>
        <p:spPr>
          <a:xfrm rot="18805991">
            <a:off x="5177259" y="4046283"/>
            <a:ext cx="300371" cy="297236"/>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defTabSz="685800">
              <a:buClrTx/>
            </a:pPr>
            <a:endParaRPr lang="ko-KR" altLang="en-US" sz="1350" dirty="0">
              <a:solidFill>
                <a:prstClr val="black"/>
              </a:solidFill>
              <a:latin typeface="Arial"/>
            </a:endParaRPr>
          </a:p>
        </p:txBody>
      </p:sp>
      <p:sp>
        <p:nvSpPr>
          <p:cNvPr id="60" name="Rectangle 130">
            <a:extLst>
              <a:ext uri="{FF2B5EF4-FFF2-40B4-BE49-F238E27FC236}">
                <a16:creationId xmlns:a16="http://schemas.microsoft.com/office/drawing/2014/main" id="{08F235F1-67BF-4C1F-9D83-BE128297D541}"/>
              </a:ext>
            </a:extLst>
          </p:cNvPr>
          <p:cNvSpPr/>
          <p:nvPr/>
        </p:nvSpPr>
        <p:spPr>
          <a:xfrm>
            <a:off x="5917250" y="2799473"/>
            <a:ext cx="253798" cy="254950"/>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defTabSz="685800">
              <a:buClrTx/>
            </a:pPr>
            <a:endParaRPr lang="ko-KR" altLang="en-US" sz="1350" dirty="0">
              <a:solidFill>
                <a:prstClr val="black"/>
              </a:solidFill>
              <a:latin typeface="Arial"/>
            </a:endParaRPr>
          </a:p>
        </p:txBody>
      </p:sp>
      <p:sp>
        <p:nvSpPr>
          <p:cNvPr id="61" name="Rectangle 9">
            <a:extLst>
              <a:ext uri="{FF2B5EF4-FFF2-40B4-BE49-F238E27FC236}">
                <a16:creationId xmlns:a16="http://schemas.microsoft.com/office/drawing/2014/main" id="{A3124CFB-BE46-4134-8D0B-C1942857F162}"/>
              </a:ext>
            </a:extLst>
          </p:cNvPr>
          <p:cNvSpPr/>
          <p:nvPr/>
        </p:nvSpPr>
        <p:spPr>
          <a:xfrm>
            <a:off x="3693576" y="4026664"/>
            <a:ext cx="278837" cy="278384"/>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defTabSz="685800">
              <a:buClrTx/>
            </a:pPr>
            <a:endParaRPr lang="ko-KR" altLang="en-US" sz="1350" dirty="0">
              <a:solidFill>
                <a:prstClr val="white"/>
              </a:solidFill>
              <a:latin typeface="Arial"/>
            </a:endParaRPr>
          </a:p>
        </p:txBody>
      </p:sp>
      <p:sp>
        <p:nvSpPr>
          <p:cNvPr id="62" name="Block Arc 25">
            <a:extLst>
              <a:ext uri="{FF2B5EF4-FFF2-40B4-BE49-F238E27FC236}">
                <a16:creationId xmlns:a16="http://schemas.microsoft.com/office/drawing/2014/main" id="{61D96705-E064-476F-BEB3-1895A5CE66A7}"/>
              </a:ext>
            </a:extLst>
          </p:cNvPr>
          <p:cNvSpPr>
            <a:spLocks noChangeAspect="1"/>
          </p:cNvSpPr>
          <p:nvPr/>
        </p:nvSpPr>
        <p:spPr>
          <a:xfrm>
            <a:off x="3724207" y="1446398"/>
            <a:ext cx="212834" cy="307482"/>
          </a:xfrm>
          <a:custGeom>
            <a:avLst/>
            <a:gdLst/>
            <a:ahLst/>
            <a:cxn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rgbClr val="FF71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defTabSz="685800">
              <a:buClrTx/>
            </a:pPr>
            <a:endParaRPr lang="ko-KR" altLang="en-US" sz="1350" dirty="0">
              <a:solidFill>
                <a:prstClr val="black"/>
              </a:solidFill>
              <a:latin typeface="Arial"/>
            </a:endParaRPr>
          </a:p>
        </p:txBody>
      </p:sp>
      <p:sp>
        <p:nvSpPr>
          <p:cNvPr id="63" name="Round Same Side Corner Rectangle 36">
            <a:extLst>
              <a:ext uri="{FF2B5EF4-FFF2-40B4-BE49-F238E27FC236}">
                <a16:creationId xmlns:a16="http://schemas.microsoft.com/office/drawing/2014/main" id="{B789982C-33DB-4939-9AF7-DC35F777F99A}"/>
              </a:ext>
            </a:extLst>
          </p:cNvPr>
          <p:cNvSpPr>
            <a:spLocks noChangeAspect="1"/>
          </p:cNvSpPr>
          <p:nvPr/>
        </p:nvSpPr>
        <p:spPr>
          <a:xfrm>
            <a:off x="2962709" y="2799472"/>
            <a:ext cx="297000" cy="234813"/>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defTabSz="685800">
              <a:buClrTx/>
            </a:pPr>
            <a:endParaRPr lang="ko-KR" altLang="en-US" sz="1350" dirty="0">
              <a:solidFill>
                <a:prstClr val="white"/>
              </a:solidFill>
              <a:latin typeface="Arial"/>
            </a:endParaRPr>
          </a:p>
        </p:txBody>
      </p:sp>
      <p:grpSp>
        <p:nvGrpSpPr>
          <p:cNvPr id="67" name="Group 66">
            <a:extLst>
              <a:ext uri="{FF2B5EF4-FFF2-40B4-BE49-F238E27FC236}">
                <a16:creationId xmlns:a16="http://schemas.microsoft.com/office/drawing/2014/main" id="{B1E3AB3C-4635-40EA-90A2-67079436E780}"/>
              </a:ext>
            </a:extLst>
          </p:cNvPr>
          <p:cNvGrpSpPr/>
          <p:nvPr/>
        </p:nvGrpSpPr>
        <p:grpSpPr>
          <a:xfrm rot="19800000">
            <a:off x="3564430" y="1249635"/>
            <a:ext cx="734287" cy="1102193"/>
            <a:chOff x="5093002" y="2426934"/>
            <a:chExt cx="2232248" cy="3350691"/>
          </a:xfrm>
          <a:solidFill>
            <a:srgbClr val="FF71D3"/>
          </a:solidFill>
        </p:grpSpPr>
        <p:grpSp>
          <p:nvGrpSpPr>
            <p:cNvPr id="68" name="Group 67">
              <a:extLst>
                <a:ext uri="{FF2B5EF4-FFF2-40B4-BE49-F238E27FC236}">
                  <a16:creationId xmlns:a16="http://schemas.microsoft.com/office/drawing/2014/main" id="{CDB641D6-5C71-4E4B-BFBC-1ECEA3937F9A}"/>
                </a:ext>
              </a:extLst>
            </p:cNvPr>
            <p:cNvGrpSpPr/>
            <p:nvPr/>
          </p:nvGrpSpPr>
          <p:grpSpPr>
            <a:xfrm>
              <a:off x="5625823" y="4659182"/>
              <a:ext cx="1166607" cy="1118443"/>
              <a:chOff x="4964627" y="3703863"/>
              <a:chExt cx="393594" cy="377344"/>
            </a:xfrm>
            <a:grpFill/>
          </p:grpSpPr>
          <p:sp>
            <p:nvSpPr>
              <p:cNvPr id="70" name="Oval 1">
                <a:extLst>
                  <a:ext uri="{FF2B5EF4-FFF2-40B4-BE49-F238E27FC236}">
                    <a16:creationId xmlns:a16="http://schemas.microsoft.com/office/drawing/2014/main" id="{F5FCBF67-CB4E-44FB-B9C7-7059E5CB29CC}"/>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ko-KR" altLang="en-US" sz="2025" kern="1200">
                  <a:solidFill>
                    <a:prstClr val="white"/>
                  </a:solidFill>
                  <a:latin typeface="Arial"/>
                </a:endParaRPr>
              </a:p>
            </p:txBody>
          </p:sp>
          <p:sp>
            <p:nvSpPr>
              <p:cNvPr id="71" name="Oval 1">
                <a:extLst>
                  <a:ext uri="{FF2B5EF4-FFF2-40B4-BE49-F238E27FC236}">
                    <a16:creationId xmlns:a16="http://schemas.microsoft.com/office/drawing/2014/main" id="{06F764E2-4598-401A-B4BD-7E480FEFAB9C}"/>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ko-KR" altLang="en-US" sz="2025" kern="1200">
                  <a:solidFill>
                    <a:prstClr val="white"/>
                  </a:solidFill>
                  <a:latin typeface="Arial"/>
                </a:endParaRPr>
              </a:p>
            </p:txBody>
          </p:sp>
          <p:sp>
            <p:nvSpPr>
              <p:cNvPr id="72" name="Oval 1">
                <a:extLst>
                  <a:ext uri="{FF2B5EF4-FFF2-40B4-BE49-F238E27FC236}">
                    <a16:creationId xmlns:a16="http://schemas.microsoft.com/office/drawing/2014/main" id="{34FC511D-732C-4F09-AE0F-C98B45861E87}"/>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ko-KR" altLang="en-US" sz="2025" kern="1200">
                  <a:solidFill>
                    <a:prstClr val="white"/>
                  </a:solidFill>
                  <a:latin typeface="Arial"/>
                </a:endParaRPr>
              </a:p>
            </p:txBody>
          </p:sp>
          <p:sp>
            <p:nvSpPr>
              <p:cNvPr id="73" name="Oval 1">
                <a:extLst>
                  <a:ext uri="{FF2B5EF4-FFF2-40B4-BE49-F238E27FC236}">
                    <a16:creationId xmlns:a16="http://schemas.microsoft.com/office/drawing/2014/main" id="{7D9B9CD5-2C89-49E9-8720-062D91BCF9B9}"/>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ko-KR" altLang="en-US" sz="2025" kern="1200">
                  <a:solidFill>
                    <a:prstClr val="white"/>
                  </a:solidFill>
                  <a:latin typeface="Arial"/>
                </a:endParaRPr>
              </a:p>
            </p:txBody>
          </p:sp>
        </p:grpSp>
        <p:sp>
          <p:nvSpPr>
            <p:cNvPr id="69" name="Block Arc 68">
              <a:extLst>
                <a:ext uri="{FF2B5EF4-FFF2-40B4-BE49-F238E27FC236}">
                  <a16:creationId xmlns:a16="http://schemas.microsoft.com/office/drawing/2014/main" id="{A63D65CB-2973-4B48-AF0F-FDF27162C172}"/>
                </a:ext>
              </a:extLst>
            </p:cNvPr>
            <p:cNvSpPr/>
            <p:nvPr/>
          </p:nvSpPr>
          <p:spPr>
            <a:xfrm>
              <a:off x="5093002" y="2426934"/>
              <a:ext cx="2232248" cy="2232248"/>
            </a:xfrm>
            <a:prstGeom prst="blockArc">
              <a:avLst>
                <a:gd name="adj1" fmla="val 7222187"/>
                <a:gd name="adj2" fmla="val 3660514"/>
                <a:gd name="adj3" fmla="val 81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ko-KR" altLang="en-US" sz="2025" kern="1200">
                <a:solidFill>
                  <a:prstClr val="black"/>
                </a:solidFill>
                <a:latin typeface="Arial"/>
              </a:endParaRPr>
            </a:p>
          </p:txBody>
        </p:sp>
      </p:grpSp>
      <p:grpSp>
        <p:nvGrpSpPr>
          <p:cNvPr id="74" name="Group 73">
            <a:extLst>
              <a:ext uri="{FF2B5EF4-FFF2-40B4-BE49-F238E27FC236}">
                <a16:creationId xmlns:a16="http://schemas.microsoft.com/office/drawing/2014/main" id="{680CA0D1-044A-4BCE-9A39-08B7CCED2FB0}"/>
              </a:ext>
            </a:extLst>
          </p:cNvPr>
          <p:cNvGrpSpPr/>
          <p:nvPr/>
        </p:nvGrpSpPr>
        <p:grpSpPr>
          <a:xfrm rot="1800000" flipH="1">
            <a:off x="4869036" y="1249832"/>
            <a:ext cx="734287" cy="1102193"/>
            <a:chOff x="5093002" y="2426934"/>
            <a:chExt cx="2232248" cy="3350691"/>
          </a:xfrm>
          <a:solidFill>
            <a:srgbClr val="FF0000"/>
          </a:solidFill>
        </p:grpSpPr>
        <p:grpSp>
          <p:nvGrpSpPr>
            <p:cNvPr id="75" name="Group 74">
              <a:extLst>
                <a:ext uri="{FF2B5EF4-FFF2-40B4-BE49-F238E27FC236}">
                  <a16:creationId xmlns:a16="http://schemas.microsoft.com/office/drawing/2014/main" id="{E55D543D-7266-46CD-B543-5E8CF912581E}"/>
                </a:ext>
              </a:extLst>
            </p:cNvPr>
            <p:cNvGrpSpPr/>
            <p:nvPr/>
          </p:nvGrpSpPr>
          <p:grpSpPr>
            <a:xfrm>
              <a:off x="5625823" y="4659182"/>
              <a:ext cx="1166607" cy="1118443"/>
              <a:chOff x="4964627" y="3703863"/>
              <a:chExt cx="393594" cy="377344"/>
            </a:xfrm>
            <a:grpFill/>
          </p:grpSpPr>
          <p:sp>
            <p:nvSpPr>
              <p:cNvPr id="77" name="Oval 1">
                <a:extLst>
                  <a:ext uri="{FF2B5EF4-FFF2-40B4-BE49-F238E27FC236}">
                    <a16:creationId xmlns:a16="http://schemas.microsoft.com/office/drawing/2014/main" id="{1FFDD9D4-A523-4BF4-BD9F-00335D556A94}"/>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ko-KR" altLang="en-US" sz="2025" kern="1200">
                  <a:solidFill>
                    <a:schemeClr val="bg2"/>
                  </a:solidFill>
                  <a:latin typeface="Arial"/>
                </a:endParaRPr>
              </a:p>
            </p:txBody>
          </p:sp>
          <p:sp>
            <p:nvSpPr>
              <p:cNvPr id="78" name="Oval 1">
                <a:extLst>
                  <a:ext uri="{FF2B5EF4-FFF2-40B4-BE49-F238E27FC236}">
                    <a16:creationId xmlns:a16="http://schemas.microsoft.com/office/drawing/2014/main" id="{F3CE3892-F123-4E35-81A4-B7F1E51A0C37}"/>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ko-KR" altLang="en-US" sz="2025" kern="1200">
                  <a:solidFill>
                    <a:schemeClr val="bg2"/>
                  </a:solidFill>
                  <a:latin typeface="Arial"/>
                </a:endParaRPr>
              </a:p>
            </p:txBody>
          </p:sp>
          <p:sp>
            <p:nvSpPr>
              <p:cNvPr id="79" name="Oval 1">
                <a:extLst>
                  <a:ext uri="{FF2B5EF4-FFF2-40B4-BE49-F238E27FC236}">
                    <a16:creationId xmlns:a16="http://schemas.microsoft.com/office/drawing/2014/main" id="{8AF62941-D80D-4A5A-B71E-A6FAD25C947A}"/>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ko-KR" altLang="en-US" sz="2025" kern="1200">
                  <a:solidFill>
                    <a:schemeClr val="bg2"/>
                  </a:solidFill>
                  <a:latin typeface="Arial"/>
                </a:endParaRPr>
              </a:p>
            </p:txBody>
          </p:sp>
          <p:sp>
            <p:nvSpPr>
              <p:cNvPr id="80" name="Oval 1">
                <a:extLst>
                  <a:ext uri="{FF2B5EF4-FFF2-40B4-BE49-F238E27FC236}">
                    <a16:creationId xmlns:a16="http://schemas.microsoft.com/office/drawing/2014/main" id="{A8A7FF8D-2420-471F-9B05-CF001A89BB0B}"/>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ko-KR" altLang="en-US" sz="2025" kern="1200">
                  <a:solidFill>
                    <a:schemeClr val="bg2"/>
                  </a:solidFill>
                  <a:latin typeface="Arial"/>
                </a:endParaRPr>
              </a:p>
            </p:txBody>
          </p:sp>
        </p:grpSp>
        <p:sp>
          <p:nvSpPr>
            <p:cNvPr id="76" name="Block Arc 75">
              <a:extLst>
                <a:ext uri="{FF2B5EF4-FFF2-40B4-BE49-F238E27FC236}">
                  <a16:creationId xmlns:a16="http://schemas.microsoft.com/office/drawing/2014/main" id="{5E95ABC3-10D1-4B51-9FF6-05D34291DE96}"/>
                </a:ext>
              </a:extLst>
            </p:cNvPr>
            <p:cNvSpPr/>
            <p:nvPr/>
          </p:nvSpPr>
          <p:spPr>
            <a:xfrm>
              <a:off x="5093002" y="2426934"/>
              <a:ext cx="2232248" cy="2232248"/>
            </a:xfrm>
            <a:prstGeom prst="blockArc">
              <a:avLst>
                <a:gd name="adj1" fmla="val 7222187"/>
                <a:gd name="adj2" fmla="val 3660514"/>
                <a:gd name="adj3" fmla="val 81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ko-KR" altLang="en-US" sz="2025" kern="1200">
                <a:solidFill>
                  <a:schemeClr val="bg2"/>
                </a:solidFill>
                <a:latin typeface="Arial"/>
              </a:endParaRPr>
            </a:p>
          </p:txBody>
        </p:sp>
      </p:grpSp>
      <p:sp>
        <p:nvSpPr>
          <p:cNvPr id="84" name="Hộp Văn bản 83">
            <a:extLst>
              <a:ext uri="{FF2B5EF4-FFF2-40B4-BE49-F238E27FC236}">
                <a16:creationId xmlns:a16="http://schemas.microsoft.com/office/drawing/2014/main" id="{EE9A5C3D-0F6B-0B23-32BB-5272B5686EAC}"/>
              </a:ext>
            </a:extLst>
          </p:cNvPr>
          <p:cNvSpPr txBox="1"/>
          <p:nvPr/>
        </p:nvSpPr>
        <p:spPr>
          <a:xfrm>
            <a:off x="4067969" y="2564604"/>
            <a:ext cx="983005" cy="738664"/>
          </a:xfrm>
          <a:prstGeom prst="rect">
            <a:avLst/>
          </a:prstGeom>
          <a:noFill/>
        </p:spPr>
        <p:txBody>
          <a:bodyPr wrap="square" rtlCol="0">
            <a:spAutoFit/>
          </a:bodyPr>
          <a:lstStyle/>
          <a:p>
            <a:pPr algn="ctr"/>
            <a:r>
              <a:rPr lang="en-US" b="1">
                <a:latin typeface="Barlow Semi Condensed Light" panose="00000406000000000000" pitchFamily="2" charset="0"/>
              </a:rPr>
              <a:t>Plan an idea for solfware.</a:t>
            </a:r>
          </a:p>
        </p:txBody>
      </p:sp>
      <p:grpSp>
        <p:nvGrpSpPr>
          <p:cNvPr id="85" name="Group 51">
            <a:extLst>
              <a:ext uri="{FF2B5EF4-FFF2-40B4-BE49-F238E27FC236}">
                <a16:creationId xmlns:a16="http://schemas.microsoft.com/office/drawing/2014/main" id="{182FD40F-A361-596A-38EE-AC952622F77F}"/>
              </a:ext>
            </a:extLst>
          </p:cNvPr>
          <p:cNvGrpSpPr/>
          <p:nvPr/>
        </p:nvGrpSpPr>
        <p:grpSpPr>
          <a:xfrm>
            <a:off x="372359" y="244967"/>
            <a:ext cx="2480205" cy="848766"/>
            <a:chOff x="2538009" y="4560313"/>
            <a:chExt cx="2357001" cy="1131685"/>
          </a:xfrm>
        </p:grpSpPr>
        <p:sp>
          <p:nvSpPr>
            <p:cNvPr id="86" name="TextBox 52">
              <a:extLst>
                <a:ext uri="{FF2B5EF4-FFF2-40B4-BE49-F238E27FC236}">
                  <a16:creationId xmlns:a16="http://schemas.microsoft.com/office/drawing/2014/main" id="{D028676D-B477-18FF-963E-E8BDD5503A92}"/>
                </a:ext>
              </a:extLst>
            </p:cNvPr>
            <p:cNvSpPr txBox="1"/>
            <p:nvPr/>
          </p:nvSpPr>
          <p:spPr>
            <a:xfrm>
              <a:off x="2538009" y="5014892"/>
              <a:ext cx="2357001" cy="677106"/>
            </a:xfrm>
            <a:prstGeom prst="rect">
              <a:avLst/>
            </a:prstGeom>
            <a:noFill/>
          </p:spPr>
          <p:txBody>
            <a:bodyPr wrap="square" rtlCol="0">
              <a:spAutoFit/>
            </a:bodyPr>
            <a:lstStyle/>
            <a:p>
              <a:pPr algn="r" defTabSz="685800">
                <a:spcAft>
                  <a:spcPts val="600"/>
                </a:spcAft>
                <a:buClrTx/>
              </a:pPr>
              <a:r>
                <a:rPr lang="en-US" altLang="ko-KR" sz="1100" b="1" kern="1200">
                  <a:solidFill>
                    <a:schemeClr val="bg1"/>
                  </a:solidFill>
                  <a:cs typeface="Arial" pitchFamily="34" charset="0"/>
                </a:rPr>
                <a:t>Festival data processing</a:t>
              </a:r>
            </a:p>
            <a:p>
              <a:pPr algn="r" defTabSz="685800">
                <a:spcAft>
                  <a:spcPts val="600"/>
                </a:spcAft>
                <a:buClrTx/>
              </a:pPr>
              <a:r>
                <a:rPr lang="en-US" altLang="ko-KR" sz="1100" b="1" kern="1200">
                  <a:solidFill>
                    <a:schemeClr val="bg1"/>
                  </a:solidFill>
                  <a:ea typeface="FZShuTi" pitchFamily="2" charset="-122"/>
                  <a:cs typeface="Arial" pitchFamily="34" charset="0"/>
                </a:rPr>
                <a:t>Slide design  </a:t>
              </a:r>
              <a:endParaRPr lang="en-US" altLang="ko-KR" sz="1100" b="1" kern="1200">
                <a:solidFill>
                  <a:prstClr val="black">
                    <a:lumMod val="75000"/>
                    <a:lumOff val="25000"/>
                  </a:prstClr>
                </a:solidFill>
                <a:ea typeface="FZShuTi" pitchFamily="2" charset="-122"/>
                <a:cs typeface="Arial" pitchFamily="34" charset="0"/>
              </a:endParaRPr>
            </a:p>
          </p:txBody>
        </p:sp>
        <p:sp>
          <p:nvSpPr>
            <p:cNvPr id="87" name="TextBox 53">
              <a:extLst>
                <a:ext uri="{FF2B5EF4-FFF2-40B4-BE49-F238E27FC236}">
                  <a16:creationId xmlns:a16="http://schemas.microsoft.com/office/drawing/2014/main" id="{EF2E9B6F-A5B1-8400-A94E-6D0E1D7BED97}"/>
                </a:ext>
              </a:extLst>
            </p:cNvPr>
            <p:cNvSpPr txBox="1"/>
            <p:nvPr/>
          </p:nvSpPr>
          <p:spPr>
            <a:xfrm>
              <a:off x="2551707" y="4560313"/>
              <a:ext cx="2336965" cy="410369"/>
            </a:xfrm>
            <a:prstGeom prst="rect">
              <a:avLst/>
            </a:prstGeom>
            <a:noFill/>
          </p:spPr>
          <p:txBody>
            <a:bodyPr wrap="square" rtlCol="0">
              <a:spAutoFit/>
            </a:bodyPr>
            <a:lstStyle/>
            <a:p>
              <a:pPr algn="r" defTabSz="685800">
                <a:buClrTx/>
              </a:pPr>
              <a:r>
                <a:rPr lang="en-US" altLang="ko-KR" b="1" kern="1200">
                  <a:solidFill>
                    <a:srgbClr val="FF71D3"/>
                  </a:solidFill>
                  <a:cs typeface="Arial" pitchFamily="34" charset="0"/>
                </a:rPr>
                <a:t>Nguyễn Đình Hồng Phong</a:t>
              </a:r>
              <a:endParaRPr lang="ko-KR" altLang="en-US" b="1" kern="1200" dirty="0">
                <a:solidFill>
                  <a:srgbClr val="FF71D3"/>
                </a:solidFill>
                <a:cs typeface="Arial" pitchFamily="34" charset="0"/>
              </a:endParaRPr>
            </a:p>
          </p:txBody>
        </p:sp>
      </p:grpSp>
      <p:grpSp>
        <p:nvGrpSpPr>
          <p:cNvPr id="88" name="Group 51">
            <a:extLst>
              <a:ext uri="{FF2B5EF4-FFF2-40B4-BE49-F238E27FC236}">
                <a16:creationId xmlns:a16="http://schemas.microsoft.com/office/drawing/2014/main" id="{C72723FF-C929-70CF-B123-11A6B306724B}"/>
              </a:ext>
            </a:extLst>
          </p:cNvPr>
          <p:cNvGrpSpPr/>
          <p:nvPr/>
        </p:nvGrpSpPr>
        <p:grpSpPr>
          <a:xfrm>
            <a:off x="6315187" y="3828768"/>
            <a:ext cx="2099187" cy="884857"/>
            <a:chOff x="2551705" y="4283314"/>
            <a:chExt cx="2357003" cy="1179808"/>
          </a:xfrm>
        </p:grpSpPr>
        <p:sp>
          <p:nvSpPr>
            <p:cNvPr id="89" name="TextBox 52">
              <a:extLst>
                <a:ext uri="{FF2B5EF4-FFF2-40B4-BE49-F238E27FC236}">
                  <a16:creationId xmlns:a16="http://schemas.microsoft.com/office/drawing/2014/main" id="{1FF81988-EF9D-8295-F881-17A102140EAF}"/>
                </a:ext>
              </a:extLst>
            </p:cNvPr>
            <p:cNvSpPr txBox="1"/>
            <p:nvPr/>
          </p:nvSpPr>
          <p:spPr>
            <a:xfrm>
              <a:off x="2551707" y="4560312"/>
              <a:ext cx="2357001" cy="902810"/>
            </a:xfrm>
            <a:prstGeom prst="rect">
              <a:avLst/>
            </a:prstGeom>
            <a:noFill/>
          </p:spPr>
          <p:txBody>
            <a:bodyPr wrap="square" rtlCol="0">
              <a:spAutoFit/>
            </a:bodyPr>
            <a:lstStyle/>
            <a:p>
              <a:pPr defTabSz="685800">
                <a:buClrTx/>
              </a:pPr>
              <a:endParaRPr lang="en-US" altLang="ko-KR" sz="1100" b="1" kern="1200">
                <a:solidFill>
                  <a:schemeClr val="bg1"/>
                </a:solidFill>
                <a:cs typeface="Arial" pitchFamily="34" charset="0"/>
              </a:endParaRPr>
            </a:p>
            <a:p>
              <a:pPr defTabSz="685800">
                <a:spcAft>
                  <a:spcPts val="600"/>
                </a:spcAft>
                <a:buClrTx/>
              </a:pPr>
              <a:r>
                <a:rPr lang="en-US" altLang="ko-KR" sz="1100" b="1" kern="1200">
                  <a:solidFill>
                    <a:schemeClr val="bg1"/>
                  </a:solidFill>
                  <a:cs typeface="Arial" pitchFamily="34" charset="0"/>
                </a:rPr>
                <a:t>Event data processing</a:t>
              </a:r>
            </a:p>
            <a:p>
              <a:pPr defTabSz="685800">
                <a:spcAft>
                  <a:spcPts val="600"/>
                </a:spcAft>
                <a:buClrTx/>
              </a:pPr>
              <a:r>
                <a:rPr lang="en-US" altLang="ko-KR" sz="1100" b="1" kern="1200">
                  <a:solidFill>
                    <a:schemeClr val="bg1"/>
                  </a:solidFill>
                  <a:cs typeface="Arial" pitchFamily="34" charset="0"/>
                </a:rPr>
                <a:t>Create class diagram </a:t>
              </a:r>
            </a:p>
          </p:txBody>
        </p:sp>
        <p:sp>
          <p:nvSpPr>
            <p:cNvPr id="90" name="TextBox 53">
              <a:extLst>
                <a:ext uri="{FF2B5EF4-FFF2-40B4-BE49-F238E27FC236}">
                  <a16:creationId xmlns:a16="http://schemas.microsoft.com/office/drawing/2014/main" id="{442951A2-3416-0A86-C1A7-4E1CCDF1328B}"/>
                </a:ext>
              </a:extLst>
            </p:cNvPr>
            <p:cNvSpPr txBox="1"/>
            <p:nvPr/>
          </p:nvSpPr>
          <p:spPr>
            <a:xfrm>
              <a:off x="2551705" y="4283314"/>
              <a:ext cx="2336966" cy="410369"/>
            </a:xfrm>
            <a:prstGeom prst="rect">
              <a:avLst/>
            </a:prstGeom>
            <a:noFill/>
          </p:spPr>
          <p:txBody>
            <a:bodyPr wrap="square" rtlCol="0">
              <a:spAutoFit/>
            </a:bodyPr>
            <a:lstStyle/>
            <a:p>
              <a:pPr defTabSz="685800">
                <a:buClrTx/>
              </a:pPr>
              <a:r>
                <a:rPr lang="en-US" altLang="ko-KR" b="1" kern="1200">
                  <a:solidFill>
                    <a:srgbClr val="92D050"/>
                  </a:solidFill>
                  <a:cs typeface="Arial" pitchFamily="34" charset="0"/>
                </a:rPr>
                <a:t>Trần Trọng Kỳ</a:t>
              </a:r>
              <a:endParaRPr lang="ko-KR" altLang="en-US" b="1" kern="1200" dirty="0">
                <a:solidFill>
                  <a:srgbClr val="92D050"/>
                </a:solidFill>
                <a:cs typeface="Arial" pitchFamily="34" charset="0"/>
              </a:endParaRPr>
            </a:p>
          </p:txBody>
        </p:sp>
      </p:grpSp>
      <p:grpSp>
        <p:nvGrpSpPr>
          <p:cNvPr id="91" name="Group 51">
            <a:extLst>
              <a:ext uri="{FF2B5EF4-FFF2-40B4-BE49-F238E27FC236}">
                <a16:creationId xmlns:a16="http://schemas.microsoft.com/office/drawing/2014/main" id="{5ED58FC8-F199-16FC-D706-4F075729865D}"/>
              </a:ext>
            </a:extLst>
          </p:cNvPr>
          <p:cNvGrpSpPr/>
          <p:nvPr/>
        </p:nvGrpSpPr>
        <p:grpSpPr>
          <a:xfrm>
            <a:off x="6858071" y="1862627"/>
            <a:ext cx="2099187" cy="884857"/>
            <a:chOff x="2551705" y="4283314"/>
            <a:chExt cx="2357003" cy="1179808"/>
          </a:xfrm>
        </p:grpSpPr>
        <p:sp>
          <p:nvSpPr>
            <p:cNvPr id="92" name="TextBox 52">
              <a:extLst>
                <a:ext uri="{FF2B5EF4-FFF2-40B4-BE49-F238E27FC236}">
                  <a16:creationId xmlns:a16="http://schemas.microsoft.com/office/drawing/2014/main" id="{C9E0CE87-C0EC-9E6E-A234-5A9229528A1B}"/>
                </a:ext>
              </a:extLst>
            </p:cNvPr>
            <p:cNvSpPr txBox="1"/>
            <p:nvPr/>
          </p:nvSpPr>
          <p:spPr>
            <a:xfrm>
              <a:off x="2551707" y="4560312"/>
              <a:ext cx="2357001" cy="902810"/>
            </a:xfrm>
            <a:prstGeom prst="rect">
              <a:avLst/>
            </a:prstGeom>
            <a:noFill/>
          </p:spPr>
          <p:txBody>
            <a:bodyPr wrap="square" rtlCol="0">
              <a:spAutoFit/>
            </a:bodyPr>
            <a:lstStyle/>
            <a:p>
              <a:pPr defTabSz="685800">
                <a:buClrTx/>
              </a:pPr>
              <a:endParaRPr lang="en-US" altLang="ko-KR" sz="1100" b="1" kern="1200">
                <a:solidFill>
                  <a:schemeClr val="bg1"/>
                </a:solidFill>
                <a:cs typeface="Arial" pitchFamily="34" charset="0"/>
              </a:endParaRPr>
            </a:p>
            <a:p>
              <a:pPr defTabSz="685800">
                <a:spcAft>
                  <a:spcPts val="600"/>
                </a:spcAft>
                <a:buClrTx/>
              </a:pPr>
              <a:r>
                <a:rPr lang="en-US" altLang="ko-KR" sz="1100" b="1" kern="1200">
                  <a:solidFill>
                    <a:schemeClr val="bg1"/>
                  </a:solidFill>
                  <a:cs typeface="Arial" pitchFamily="34" charset="0"/>
                </a:rPr>
                <a:t>Figure data processing</a:t>
              </a:r>
            </a:p>
            <a:p>
              <a:pPr defTabSz="685800">
                <a:spcAft>
                  <a:spcPts val="600"/>
                </a:spcAft>
                <a:buClrTx/>
              </a:pPr>
              <a:r>
                <a:rPr lang="en-US" altLang="ko-KR" sz="1100" b="1" kern="1200">
                  <a:solidFill>
                    <a:schemeClr val="bg1"/>
                  </a:solidFill>
                  <a:cs typeface="Arial" pitchFamily="34" charset="0"/>
                </a:rPr>
                <a:t>Make a report</a:t>
              </a:r>
            </a:p>
          </p:txBody>
        </p:sp>
        <p:sp>
          <p:nvSpPr>
            <p:cNvPr id="93" name="TextBox 53">
              <a:extLst>
                <a:ext uri="{FF2B5EF4-FFF2-40B4-BE49-F238E27FC236}">
                  <a16:creationId xmlns:a16="http://schemas.microsoft.com/office/drawing/2014/main" id="{B413DAB9-E28D-334F-DFC9-4F78C4E1EAE2}"/>
                </a:ext>
              </a:extLst>
            </p:cNvPr>
            <p:cNvSpPr txBox="1"/>
            <p:nvPr/>
          </p:nvSpPr>
          <p:spPr>
            <a:xfrm>
              <a:off x="2551705" y="4283314"/>
              <a:ext cx="2336966" cy="410369"/>
            </a:xfrm>
            <a:prstGeom prst="rect">
              <a:avLst/>
            </a:prstGeom>
            <a:noFill/>
          </p:spPr>
          <p:txBody>
            <a:bodyPr wrap="square" rtlCol="0">
              <a:spAutoFit/>
            </a:bodyPr>
            <a:lstStyle/>
            <a:p>
              <a:pPr defTabSz="685800">
                <a:buClrTx/>
              </a:pPr>
              <a:r>
                <a:rPr lang="en-US" altLang="ko-KR" b="1" kern="1200">
                  <a:solidFill>
                    <a:srgbClr val="FFFF00"/>
                  </a:solidFill>
                  <a:cs typeface="Arial" pitchFamily="34" charset="0"/>
                </a:rPr>
                <a:t>Nguyễn Như Đại</a:t>
              </a:r>
              <a:endParaRPr lang="ko-KR" altLang="en-US" b="1" kern="1200" dirty="0">
                <a:solidFill>
                  <a:srgbClr val="FFFF00"/>
                </a:solidFill>
                <a:cs typeface="Arial" pitchFamily="34" charset="0"/>
              </a:endParaRPr>
            </a:p>
          </p:txBody>
        </p:sp>
      </p:grpSp>
      <p:grpSp>
        <p:nvGrpSpPr>
          <p:cNvPr id="94" name="Group 51">
            <a:extLst>
              <a:ext uri="{FF2B5EF4-FFF2-40B4-BE49-F238E27FC236}">
                <a16:creationId xmlns:a16="http://schemas.microsoft.com/office/drawing/2014/main" id="{90846D11-3893-3F6B-0635-37E2BE50FBD0}"/>
              </a:ext>
            </a:extLst>
          </p:cNvPr>
          <p:cNvGrpSpPr/>
          <p:nvPr/>
        </p:nvGrpSpPr>
        <p:grpSpPr>
          <a:xfrm>
            <a:off x="863522" y="3803396"/>
            <a:ext cx="2099187" cy="884857"/>
            <a:chOff x="2551705" y="4283314"/>
            <a:chExt cx="2357003" cy="1179808"/>
          </a:xfrm>
        </p:grpSpPr>
        <p:sp>
          <p:nvSpPr>
            <p:cNvPr id="95" name="TextBox 52">
              <a:extLst>
                <a:ext uri="{FF2B5EF4-FFF2-40B4-BE49-F238E27FC236}">
                  <a16:creationId xmlns:a16="http://schemas.microsoft.com/office/drawing/2014/main" id="{D963696C-BBEC-6CBE-1733-D7225EC68EA2}"/>
                </a:ext>
              </a:extLst>
            </p:cNvPr>
            <p:cNvSpPr txBox="1"/>
            <p:nvPr/>
          </p:nvSpPr>
          <p:spPr>
            <a:xfrm>
              <a:off x="2551707" y="4560312"/>
              <a:ext cx="2357001" cy="902810"/>
            </a:xfrm>
            <a:prstGeom prst="rect">
              <a:avLst/>
            </a:prstGeom>
            <a:noFill/>
          </p:spPr>
          <p:txBody>
            <a:bodyPr wrap="square" rtlCol="0">
              <a:spAutoFit/>
            </a:bodyPr>
            <a:lstStyle/>
            <a:p>
              <a:pPr algn="r" defTabSz="685800">
                <a:buClrTx/>
              </a:pPr>
              <a:endParaRPr lang="en-US" altLang="ko-KR" sz="1100" b="1" kern="1200">
                <a:solidFill>
                  <a:schemeClr val="bg1"/>
                </a:solidFill>
                <a:cs typeface="Arial" pitchFamily="34" charset="0"/>
              </a:endParaRPr>
            </a:p>
            <a:p>
              <a:pPr algn="r" defTabSz="685800">
                <a:spcAft>
                  <a:spcPts val="600"/>
                </a:spcAft>
                <a:buClrTx/>
              </a:pPr>
              <a:r>
                <a:rPr lang="en-US" altLang="ko-KR" sz="1100" b="1" kern="1200">
                  <a:solidFill>
                    <a:schemeClr val="bg1"/>
                  </a:solidFill>
                  <a:cs typeface="Arial" pitchFamily="34" charset="0"/>
                </a:rPr>
                <a:t> Dynasty data processing</a:t>
              </a:r>
            </a:p>
            <a:p>
              <a:pPr algn="r" defTabSz="685800">
                <a:spcAft>
                  <a:spcPts val="600"/>
                </a:spcAft>
                <a:buClrTx/>
              </a:pPr>
              <a:r>
                <a:rPr lang="en-US" altLang="ko-KR" sz="1100" b="1" kern="1200">
                  <a:solidFill>
                    <a:schemeClr val="bg1"/>
                  </a:solidFill>
                  <a:cs typeface="Arial" pitchFamily="34" charset="0"/>
                </a:rPr>
                <a:t>Make a report</a:t>
              </a:r>
              <a:endParaRPr lang="ko-KR" altLang="en-US" sz="1100" b="1" kern="1200" dirty="0">
                <a:solidFill>
                  <a:schemeClr val="bg1"/>
                </a:solidFill>
                <a:cs typeface="Arial" pitchFamily="34" charset="0"/>
              </a:endParaRPr>
            </a:p>
          </p:txBody>
        </p:sp>
        <p:sp>
          <p:nvSpPr>
            <p:cNvPr id="96" name="TextBox 53">
              <a:extLst>
                <a:ext uri="{FF2B5EF4-FFF2-40B4-BE49-F238E27FC236}">
                  <a16:creationId xmlns:a16="http://schemas.microsoft.com/office/drawing/2014/main" id="{2FA7889B-2CA2-FD08-5B5D-06E3E90DB640}"/>
                </a:ext>
              </a:extLst>
            </p:cNvPr>
            <p:cNvSpPr txBox="1"/>
            <p:nvPr/>
          </p:nvSpPr>
          <p:spPr>
            <a:xfrm>
              <a:off x="2551705" y="4283314"/>
              <a:ext cx="2336966" cy="410369"/>
            </a:xfrm>
            <a:prstGeom prst="rect">
              <a:avLst/>
            </a:prstGeom>
            <a:noFill/>
          </p:spPr>
          <p:txBody>
            <a:bodyPr wrap="square" rtlCol="0">
              <a:spAutoFit/>
            </a:bodyPr>
            <a:lstStyle/>
            <a:p>
              <a:pPr algn="r" defTabSz="685800">
                <a:buClrTx/>
              </a:pPr>
              <a:r>
                <a:rPr lang="en-US" altLang="ko-KR" b="1" kern="1200">
                  <a:solidFill>
                    <a:srgbClr val="FFC000"/>
                  </a:solidFill>
                  <a:cs typeface="Arial" pitchFamily="34" charset="0"/>
                </a:rPr>
                <a:t>Trần Tùng Dương</a:t>
              </a:r>
              <a:endParaRPr lang="ko-KR" altLang="en-US" b="1" kern="1200" dirty="0">
                <a:solidFill>
                  <a:srgbClr val="FFC000"/>
                </a:solidFill>
                <a:cs typeface="Arial" pitchFamily="34" charset="0"/>
              </a:endParaRPr>
            </a:p>
          </p:txBody>
        </p:sp>
      </p:grpSp>
      <p:grpSp>
        <p:nvGrpSpPr>
          <p:cNvPr id="97" name="Group 51">
            <a:extLst>
              <a:ext uri="{FF2B5EF4-FFF2-40B4-BE49-F238E27FC236}">
                <a16:creationId xmlns:a16="http://schemas.microsoft.com/office/drawing/2014/main" id="{70AB7B38-8BAA-A21B-85EA-B8BC84410E57}"/>
              </a:ext>
            </a:extLst>
          </p:cNvPr>
          <p:cNvGrpSpPr/>
          <p:nvPr/>
        </p:nvGrpSpPr>
        <p:grpSpPr>
          <a:xfrm>
            <a:off x="167978" y="1946503"/>
            <a:ext cx="2099187" cy="884857"/>
            <a:chOff x="2551705" y="4283314"/>
            <a:chExt cx="2357003" cy="1179808"/>
          </a:xfrm>
        </p:grpSpPr>
        <p:sp>
          <p:nvSpPr>
            <p:cNvPr id="98" name="TextBox 52">
              <a:extLst>
                <a:ext uri="{FF2B5EF4-FFF2-40B4-BE49-F238E27FC236}">
                  <a16:creationId xmlns:a16="http://schemas.microsoft.com/office/drawing/2014/main" id="{F8BCC0AB-7E23-3380-85D6-BD92F8A108C6}"/>
                </a:ext>
              </a:extLst>
            </p:cNvPr>
            <p:cNvSpPr txBox="1"/>
            <p:nvPr/>
          </p:nvSpPr>
          <p:spPr>
            <a:xfrm>
              <a:off x="2551707" y="4560312"/>
              <a:ext cx="2357001" cy="902810"/>
            </a:xfrm>
            <a:prstGeom prst="rect">
              <a:avLst/>
            </a:prstGeom>
            <a:noFill/>
          </p:spPr>
          <p:txBody>
            <a:bodyPr wrap="square" rtlCol="0">
              <a:spAutoFit/>
            </a:bodyPr>
            <a:lstStyle/>
            <a:p>
              <a:pPr algn="r" defTabSz="685800">
                <a:buClrTx/>
              </a:pPr>
              <a:endParaRPr lang="en-US" altLang="ko-KR" sz="1100" b="1" kern="1200">
                <a:solidFill>
                  <a:schemeClr val="bg1"/>
                </a:solidFill>
                <a:cs typeface="Arial" pitchFamily="34" charset="0"/>
              </a:endParaRPr>
            </a:p>
            <a:p>
              <a:pPr algn="r" defTabSz="685800">
                <a:spcAft>
                  <a:spcPts val="600"/>
                </a:spcAft>
                <a:buClrTx/>
              </a:pPr>
              <a:r>
                <a:rPr lang="en-US" altLang="ko-KR" sz="1100" b="1" kern="1200">
                  <a:solidFill>
                    <a:schemeClr val="bg1"/>
                  </a:solidFill>
                  <a:cs typeface="Arial" pitchFamily="34" charset="0"/>
                </a:rPr>
                <a:t>Relic data processing</a:t>
              </a:r>
            </a:p>
            <a:p>
              <a:pPr algn="r" defTabSz="685800">
                <a:spcAft>
                  <a:spcPts val="600"/>
                </a:spcAft>
                <a:buClrTx/>
              </a:pPr>
              <a:r>
                <a:rPr lang="en-US" altLang="ko-KR" sz="1100" b="1" kern="1200">
                  <a:solidFill>
                    <a:schemeClr val="bg1"/>
                  </a:solidFill>
                  <a:cs typeface="Arial" pitchFamily="34" charset="0"/>
                </a:rPr>
                <a:t>Create package diagram </a:t>
              </a:r>
            </a:p>
          </p:txBody>
        </p:sp>
        <p:sp>
          <p:nvSpPr>
            <p:cNvPr id="99" name="TextBox 53">
              <a:extLst>
                <a:ext uri="{FF2B5EF4-FFF2-40B4-BE49-F238E27FC236}">
                  <a16:creationId xmlns:a16="http://schemas.microsoft.com/office/drawing/2014/main" id="{59FBEC82-4274-3E82-0EB2-5A5F24E74794}"/>
                </a:ext>
              </a:extLst>
            </p:cNvPr>
            <p:cNvSpPr txBox="1"/>
            <p:nvPr/>
          </p:nvSpPr>
          <p:spPr>
            <a:xfrm>
              <a:off x="2551705" y="4283314"/>
              <a:ext cx="2336966" cy="410369"/>
            </a:xfrm>
            <a:prstGeom prst="rect">
              <a:avLst/>
            </a:prstGeom>
            <a:noFill/>
          </p:spPr>
          <p:txBody>
            <a:bodyPr wrap="square" rtlCol="0">
              <a:spAutoFit/>
            </a:bodyPr>
            <a:lstStyle/>
            <a:p>
              <a:pPr algn="r" defTabSz="685800">
                <a:buClrTx/>
              </a:pPr>
              <a:r>
                <a:rPr lang="en-US" altLang="ko-KR" b="1" kern="1200">
                  <a:solidFill>
                    <a:srgbClr val="00B0F0"/>
                  </a:solidFill>
                  <a:cs typeface="Arial" pitchFamily="34" charset="0"/>
                </a:rPr>
                <a:t>Ngô Vĩnh Khánh</a:t>
              </a:r>
              <a:endParaRPr lang="ko-KR" altLang="en-US" b="1" kern="1200" dirty="0">
                <a:solidFill>
                  <a:srgbClr val="00B0F0"/>
                </a:solidFill>
                <a:cs typeface="Arial" pitchFamily="34" charset="0"/>
              </a:endParaRPr>
            </a:p>
          </p:txBody>
        </p:sp>
      </p:grpSp>
    </p:spTree>
    <p:extLst>
      <p:ext uri="{BB962C8B-B14F-4D97-AF65-F5344CB8AC3E}">
        <p14:creationId xmlns:p14="http://schemas.microsoft.com/office/powerpoint/2010/main" val="144881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500"/>
                                        <p:tgtEl>
                                          <p:spTgt spid="5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nodeType="withEffect">
                                  <p:stCondLst>
                                    <p:cond delay="0"/>
                                  </p:stCondLst>
                                  <p:childTnLst>
                                    <p:set>
                                      <p:cBhvr>
                                        <p:cTn id="17" dur="1" fill="hold">
                                          <p:stCondLst>
                                            <p:cond delay="0"/>
                                          </p:stCondLst>
                                        </p:cTn>
                                        <p:tgtEl>
                                          <p:spTgt spid="74"/>
                                        </p:tgtEl>
                                        <p:attrNameLst>
                                          <p:attrName>style.visibility</p:attrName>
                                        </p:attrNameLst>
                                      </p:cBhvr>
                                      <p:to>
                                        <p:strVal val="visible"/>
                                      </p:to>
                                    </p:set>
                                    <p:animEffect transition="in" filter="fade">
                                      <p:cBhvr>
                                        <p:cTn id="18" dur="500"/>
                                        <p:tgtEl>
                                          <p:spTgt spid="74"/>
                                        </p:tgtEl>
                                      </p:cBhvr>
                                    </p:animEffect>
                                  </p:childTnLst>
                                </p:cTn>
                              </p:par>
                              <p:par>
                                <p:cTn id="19" presetID="10" presetClass="entr" presetSubtype="0"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500"/>
                                        <p:tgtEl>
                                          <p:spTgt spid="52"/>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60"/>
                                        </p:tgtEl>
                                        <p:attrNameLst>
                                          <p:attrName>style.visibility</p:attrName>
                                        </p:attrNameLst>
                                      </p:cBhvr>
                                      <p:to>
                                        <p:strVal val="visible"/>
                                      </p:to>
                                    </p:set>
                                    <p:animEffect transition="in" filter="fade">
                                      <p:cBhvr>
                                        <p:cTn id="24" dur="500"/>
                                        <p:tgtEl>
                                          <p:spTgt spid="60"/>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par>
                                <p:cTn id="28" presetID="10" presetClass="entr" presetSubtype="0" fill="hold" nodeType="withEffect">
                                  <p:stCondLst>
                                    <p:cond delay="50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nodeType="withEffect">
                                  <p:stCondLst>
                                    <p:cond delay="500"/>
                                  </p:stCondLst>
                                  <p:childTnLst>
                                    <p:set>
                                      <p:cBhvr>
                                        <p:cTn id="32" dur="1" fill="hold">
                                          <p:stCondLst>
                                            <p:cond delay="0"/>
                                          </p:stCondLst>
                                        </p:cTn>
                                        <p:tgtEl>
                                          <p:spTgt spid="91"/>
                                        </p:tgtEl>
                                        <p:attrNameLst>
                                          <p:attrName>style.visibility</p:attrName>
                                        </p:attrNameLst>
                                      </p:cBhvr>
                                      <p:to>
                                        <p:strVal val="visible"/>
                                      </p:to>
                                    </p:set>
                                    <p:animEffect transition="in" filter="fade">
                                      <p:cBhvr>
                                        <p:cTn id="33" dur="500"/>
                                        <p:tgtEl>
                                          <p:spTgt spid="91"/>
                                        </p:tgtEl>
                                      </p:cBhvr>
                                    </p:animEffect>
                                  </p:childTnLst>
                                </p:cTn>
                              </p:par>
                              <p:par>
                                <p:cTn id="34" presetID="10" presetClass="entr" presetSubtype="0" fill="hold" nodeType="withEffect">
                                  <p:stCondLst>
                                    <p:cond delay="100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par>
                                <p:cTn id="37" presetID="10" presetClass="entr" presetSubtype="0" fill="hold" grpId="0" nodeType="withEffect">
                                  <p:stCondLst>
                                    <p:cond delay="100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500"/>
                                        <p:tgtEl>
                                          <p:spTgt spid="38"/>
                                        </p:tgtEl>
                                      </p:cBhvr>
                                    </p:animEffect>
                                  </p:childTnLst>
                                </p:cTn>
                              </p:par>
                              <p:par>
                                <p:cTn id="40" presetID="10" presetClass="entr" presetSubtype="0" fill="hold" grpId="0" nodeType="withEffect">
                                  <p:stCondLst>
                                    <p:cond delay="1000"/>
                                  </p:stCondLst>
                                  <p:childTnLst>
                                    <p:set>
                                      <p:cBhvr>
                                        <p:cTn id="41" dur="1" fill="hold">
                                          <p:stCondLst>
                                            <p:cond delay="0"/>
                                          </p:stCondLst>
                                        </p:cTn>
                                        <p:tgtEl>
                                          <p:spTgt spid="59"/>
                                        </p:tgtEl>
                                        <p:attrNameLst>
                                          <p:attrName>style.visibility</p:attrName>
                                        </p:attrNameLst>
                                      </p:cBhvr>
                                      <p:to>
                                        <p:strVal val="visible"/>
                                      </p:to>
                                    </p:set>
                                    <p:animEffect transition="in" filter="fade">
                                      <p:cBhvr>
                                        <p:cTn id="42" dur="500"/>
                                        <p:tgtEl>
                                          <p:spTgt spid="59"/>
                                        </p:tgtEl>
                                      </p:cBhvr>
                                    </p:animEffect>
                                  </p:childTnLst>
                                </p:cTn>
                              </p:par>
                              <p:par>
                                <p:cTn id="43" presetID="10" presetClass="entr" presetSubtype="0" fill="hold" nodeType="withEffect">
                                  <p:stCondLst>
                                    <p:cond delay="1000"/>
                                  </p:stCondLst>
                                  <p:childTnLst>
                                    <p:set>
                                      <p:cBhvr>
                                        <p:cTn id="44" dur="1" fill="hold">
                                          <p:stCondLst>
                                            <p:cond delay="0"/>
                                          </p:stCondLst>
                                        </p:cTn>
                                        <p:tgtEl>
                                          <p:spTgt spid="88"/>
                                        </p:tgtEl>
                                        <p:attrNameLst>
                                          <p:attrName>style.visibility</p:attrName>
                                        </p:attrNameLst>
                                      </p:cBhvr>
                                      <p:to>
                                        <p:strVal val="visible"/>
                                      </p:to>
                                    </p:set>
                                    <p:animEffect transition="in" filter="fade">
                                      <p:cBhvr>
                                        <p:cTn id="45" dur="500"/>
                                        <p:tgtEl>
                                          <p:spTgt spid="88"/>
                                        </p:tgtEl>
                                      </p:cBhvr>
                                    </p:animEffect>
                                  </p:childTnLst>
                                </p:cTn>
                              </p:par>
                              <p:par>
                                <p:cTn id="46" presetID="10" presetClass="entr" presetSubtype="0" fill="hold" grpId="0" nodeType="withEffect">
                                  <p:stCondLst>
                                    <p:cond delay="1500"/>
                                  </p:stCondLst>
                                  <p:childTnLst>
                                    <p:set>
                                      <p:cBhvr>
                                        <p:cTn id="47" dur="1" fill="hold">
                                          <p:stCondLst>
                                            <p:cond delay="0"/>
                                          </p:stCondLst>
                                        </p:cTn>
                                        <p:tgtEl>
                                          <p:spTgt spid="61"/>
                                        </p:tgtEl>
                                        <p:attrNameLst>
                                          <p:attrName>style.visibility</p:attrName>
                                        </p:attrNameLst>
                                      </p:cBhvr>
                                      <p:to>
                                        <p:strVal val="visible"/>
                                      </p:to>
                                    </p:set>
                                    <p:animEffect transition="in" filter="fade">
                                      <p:cBhvr>
                                        <p:cTn id="48" dur="500"/>
                                        <p:tgtEl>
                                          <p:spTgt spid="61"/>
                                        </p:tgtEl>
                                      </p:cBhvr>
                                    </p:animEffect>
                                  </p:childTnLst>
                                </p:cTn>
                              </p:par>
                              <p:par>
                                <p:cTn id="49" presetID="10" presetClass="entr" presetSubtype="0" fill="hold" grpId="0" nodeType="withEffect">
                                  <p:stCondLst>
                                    <p:cond delay="150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par>
                                <p:cTn id="52" presetID="10" presetClass="entr" presetSubtype="0" fill="hold" nodeType="withEffect">
                                  <p:stCondLst>
                                    <p:cond delay="1500"/>
                                  </p:stCondLst>
                                  <p:childTnLst>
                                    <p:set>
                                      <p:cBhvr>
                                        <p:cTn id="53" dur="1" fill="hold">
                                          <p:stCondLst>
                                            <p:cond delay="0"/>
                                          </p:stCondLst>
                                        </p:cTn>
                                        <p:tgtEl>
                                          <p:spTgt spid="6"/>
                                        </p:tgtEl>
                                        <p:attrNameLst>
                                          <p:attrName>style.visibility</p:attrName>
                                        </p:attrNameLst>
                                      </p:cBhvr>
                                      <p:to>
                                        <p:strVal val="visible"/>
                                      </p:to>
                                    </p:set>
                                    <p:animEffect transition="in" filter="fade">
                                      <p:cBhvr>
                                        <p:cTn id="54" dur="500"/>
                                        <p:tgtEl>
                                          <p:spTgt spid="6"/>
                                        </p:tgtEl>
                                      </p:cBhvr>
                                    </p:animEffect>
                                  </p:childTnLst>
                                </p:cTn>
                              </p:par>
                              <p:par>
                                <p:cTn id="55" presetID="10" presetClass="entr" presetSubtype="0" fill="hold" nodeType="withEffect">
                                  <p:stCondLst>
                                    <p:cond delay="1500"/>
                                  </p:stCondLst>
                                  <p:childTnLst>
                                    <p:set>
                                      <p:cBhvr>
                                        <p:cTn id="56" dur="1" fill="hold">
                                          <p:stCondLst>
                                            <p:cond delay="0"/>
                                          </p:stCondLst>
                                        </p:cTn>
                                        <p:tgtEl>
                                          <p:spTgt spid="94"/>
                                        </p:tgtEl>
                                        <p:attrNameLst>
                                          <p:attrName>style.visibility</p:attrName>
                                        </p:attrNameLst>
                                      </p:cBhvr>
                                      <p:to>
                                        <p:strVal val="visible"/>
                                      </p:to>
                                    </p:set>
                                    <p:animEffect transition="in" filter="fade">
                                      <p:cBhvr>
                                        <p:cTn id="57" dur="500"/>
                                        <p:tgtEl>
                                          <p:spTgt spid="94"/>
                                        </p:tgtEl>
                                      </p:cBhvr>
                                    </p:animEffect>
                                  </p:childTnLst>
                                </p:cTn>
                              </p:par>
                              <p:par>
                                <p:cTn id="58" presetID="10" presetClass="entr" presetSubtype="0" fill="hold" nodeType="withEffect">
                                  <p:stCondLst>
                                    <p:cond delay="2000"/>
                                  </p:stCondLst>
                                  <p:childTnLst>
                                    <p:set>
                                      <p:cBhvr>
                                        <p:cTn id="59" dur="1" fill="hold">
                                          <p:stCondLst>
                                            <p:cond delay="0"/>
                                          </p:stCondLst>
                                        </p:cTn>
                                        <p:tgtEl>
                                          <p:spTgt spid="97"/>
                                        </p:tgtEl>
                                        <p:attrNameLst>
                                          <p:attrName>style.visibility</p:attrName>
                                        </p:attrNameLst>
                                      </p:cBhvr>
                                      <p:to>
                                        <p:strVal val="visible"/>
                                      </p:to>
                                    </p:set>
                                    <p:animEffect transition="in" filter="fade">
                                      <p:cBhvr>
                                        <p:cTn id="60" dur="500"/>
                                        <p:tgtEl>
                                          <p:spTgt spid="97"/>
                                        </p:tgtEl>
                                      </p:cBhvr>
                                    </p:animEffect>
                                  </p:childTnLst>
                                </p:cTn>
                              </p:par>
                              <p:par>
                                <p:cTn id="61" presetID="10" presetClass="entr" presetSubtype="0" fill="hold" grpId="0" nodeType="withEffect">
                                  <p:stCondLst>
                                    <p:cond delay="2000"/>
                                  </p:stCondLst>
                                  <p:childTnLst>
                                    <p:set>
                                      <p:cBhvr>
                                        <p:cTn id="62" dur="1" fill="hold">
                                          <p:stCondLst>
                                            <p:cond delay="0"/>
                                          </p:stCondLst>
                                        </p:cTn>
                                        <p:tgtEl>
                                          <p:spTgt spid="63"/>
                                        </p:tgtEl>
                                        <p:attrNameLst>
                                          <p:attrName>style.visibility</p:attrName>
                                        </p:attrNameLst>
                                      </p:cBhvr>
                                      <p:to>
                                        <p:strVal val="visible"/>
                                      </p:to>
                                    </p:set>
                                    <p:animEffect transition="in" filter="fade">
                                      <p:cBhvr>
                                        <p:cTn id="63" dur="500"/>
                                        <p:tgtEl>
                                          <p:spTgt spid="63"/>
                                        </p:tgtEl>
                                      </p:cBhvr>
                                    </p:animEffect>
                                  </p:childTnLst>
                                </p:cTn>
                              </p:par>
                              <p:par>
                                <p:cTn id="64" presetID="10" presetClass="entr" presetSubtype="0" fill="hold" nodeType="withEffect">
                                  <p:stCondLst>
                                    <p:cond delay="200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500"/>
                                        <p:tgtEl>
                                          <p:spTgt spid="13"/>
                                        </p:tgtEl>
                                      </p:cBhvr>
                                    </p:animEffect>
                                  </p:childTnLst>
                                </p:cTn>
                              </p:par>
                              <p:par>
                                <p:cTn id="67" presetID="10" presetClass="entr" presetSubtype="0" fill="hold" grpId="0" nodeType="withEffect">
                                  <p:stCondLst>
                                    <p:cond delay="2000"/>
                                  </p:stCondLst>
                                  <p:childTnLst>
                                    <p:set>
                                      <p:cBhvr>
                                        <p:cTn id="68" dur="1" fill="hold">
                                          <p:stCondLst>
                                            <p:cond delay="0"/>
                                          </p:stCondLst>
                                        </p:cTn>
                                        <p:tgtEl>
                                          <p:spTgt spid="36"/>
                                        </p:tgtEl>
                                        <p:attrNameLst>
                                          <p:attrName>style.visibility</p:attrName>
                                        </p:attrNameLst>
                                      </p:cBhvr>
                                      <p:to>
                                        <p:strVal val="visible"/>
                                      </p:to>
                                    </p:set>
                                    <p:animEffect transition="in" filter="fade">
                                      <p:cBhvr>
                                        <p:cTn id="69" dur="500"/>
                                        <p:tgtEl>
                                          <p:spTgt spid="36"/>
                                        </p:tgtEl>
                                      </p:cBhvr>
                                    </p:animEffect>
                                  </p:childTnLst>
                                </p:cTn>
                              </p:par>
                              <p:par>
                                <p:cTn id="70" presetID="10" presetClass="entr" presetSubtype="0" fill="hold" grpId="0" nodeType="withEffect">
                                  <p:stCondLst>
                                    <p:cond delay="2500"/>
                                  </p:stCondLst>
                                  <p:childTnLst>
                                    <p:set>
                                      <p:cBhvr>
                                        <p:cTn id="71" dur="1" fill="hold">
                                          <p:stCondLst>
                                            <p:cond delay="0"/>
                                          </p:stCondLst>
                                        </p:cTn>
                                        <p:tgtEl>
                                          <p:spTgt spid="35"/>
                                        </p:tgtEl>
                                        <p:attrNameLst>
                                          <p:attrName>style.visibility</p:attrName>
                                        </p:attrNameLst>
                                      </p:cBhvr>
                                      <p:to>
                                        <p:strVal val="visible"/>
                                      </p:to>
                                    </p:set>
                                    <p:animEffect transition="in" filter="fade">
                                      <p:cBhvr>
                                        <p:cTn id="72" dur="500"/>
                                        <p:tgtEl>
                                          <p:spTgt spid="35"/>
                                        </p:tgtEl>
                                      </p:cBhvr>
                                    </p:animEffect>
                                  </p:childTnLst>
                                </p:cTn>
                              </p:par>
                              <p:par>
                                <p:cTn id="73" presetID="10" presetClass="entr" presetSubtype="0" fill="hold" nodeType="withEffect">
                                  <p:stCondLst>
                                    <p:cond delay="2500"/>
                                  </p:stCondLst>
                                  <p:childTnLst>
                                    <p:set>
                                      <p:cBhvr>
                                        <p:cTn id="74" dur="1" fill="hold">
                                          <p:stCondLst>
                                            <p:cond delay="0"/>
                                          </p:stCondLst>
                                        </p:cTn>
                                        <p:tgtEl>
                                          <p:spTgt spid="67"/>
                                        </p:tgtEl>
                                        <p:attrNameLst>
                                          <p:attrName>style.visibility</p:attrName>
                                        </p:attrNameLst>
                                      </p:cBhvr>
                                      <p:to>
                                        <p:strVal val="visible"/>
                                      </p:to>
                                    </p:set>
                                    <p:animEffect transition="in" filter="fade">
                                      <p:cBhvr>
                                        <p:cTn id="75" dur="500"/>
                                        <p:tgtEl>
                                          <p:spTgt spid="67"/>
                                        </p:tgtEl>
                                      </p:cBhvr>
                                    </p:animEffect>
                                  </p:childTnLst>
                                </p:cTn>
                              </p:par>
                              <p:par>
                                <p:cTn id="76" presetID="10" presetClass="entr" presetSubtype="0" fill="hold" grpId="0" nodeType="withEffect">
                                  <p:stCondLst>
                                    <p:cond delay="2500"/>
                                  </p:stCondLst>
                                  <p:childTnLst>
                                    <p:set>
                                      <p:cBhvr>
                                        <p:cTn id="77" dur="1" fill="hold">
                                          <p:stCondLst>
                                            <p:cond delay="0"/>
                                          </p:stCondLst>
                                        </p:cTn>
                                        <p:tgtEl>
                                          <p:spTgt spid="62"/>
                                        </p:tgtEl>
                                        <p:attrNameLst>
                                          <p:attrName>style.visibility</p:attrName>
                                        </p:attrNameLst>
                                      </p:cBhvr>
                                      <p:to>
                                        <p:strVal val="visible"/>
                                      </p:to>
                                    </p:set>
                                    <p:animEffect transition="in" filter="fade">
                                      <p:cBhvr>
                                        <p:cTn id="78" dur="500"/>
                                        <p:tgtEl>
                                          <p:spTgt spid="62"/>
                                        </p:tgtEl>
                                      </p:cBhvr>
                                    </p:animEffect>
                                  </p:childTnLst>
                                </p:cTn>
                              </p:par>
                              <p:par>
                                <p:cTn id="79" presetID="10" presetClass="entr" presetSubtype="0" fill="hold" nodeType="withEffect">
                                  <p:stCondLst>
                                    <p:cond delay="2500"/>
                                  </p:stCondLst>
                                  <p:childTnLst>
                                    <p:set>
                                      <p:cBhvr>
                                        <p:cTn id="80" dur="1" fill="hold">
                                          <p:stCondLst>
                                            <p:cond delay="0"/>
                                          </p:stCondLst>
                                        </p:cTn>
                                        <p:tgtEl>
                                          <p:spTgt spid="85"/>
                                        </p:tgtEl>
                                        <p:attrNameLst>
                                          <p:attrName>style.visibility</p:attrName>
                                        </p:attrNameLst>
                                      </p:cBhvr>
                                      <p:to>
                                        <p:strVal val="visible"/>
                                      </p:to>
                                    </p:set>
                                    <p:animEffect transition="in" filter="fade">
                                      <p:cBhvr>
                                        <p:cTn id="81"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P spid="38" grpId="0" animBg="1"/>
      <p:bldP spid="39" grpId="0" animBg="1"/>
      <p:bldP spid="58" grpId="0" animBg="1"/>
      <p:bldP spid="59" grpId="0" animBg="1"/>
      <p:bldP spid="60" grpId="0" animBg="1"/>
      <p:bldP spid="61" grpId="0" animBg="1"/>
      <p:bldP spid="62" grpId="0" animBg="1"/>
      <p:bldP spid="63" grpId="0" animBg="1"/>
      <p:bldP spid="8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4"/>
        <p:cNvGrpSpPr/>
        <p:nvPr/>
      </p:nvGrpSpPr>
      <p:grpSpPr>
        <a:xfrm>
          <a:off x="0" y="0"/>
          <a:ext cx="0" cy="0"/>
          <a:chOff x="0" y="0"/>
          <a:chExt cx="0" cy="0"/>
        </a:xfrm>
      </p:grpSpPr>
      <p:sp>
        <p:nvSpPr>
          <p:cNvPr id="406" name="Google Shape;406;p29"/>
          <p:cNvSpPr txBox="1">
            <a:spLocks noGrp="1"/>
          </p:cNvSpPr>
          <p:nvPr>
            <p:ph type="title"/>
          </p:nvPr>
        </p:nvSpPr>
        <p:spPr>
          <a:xfrm>
            <a:off x="961155" y="1445050"/>
            <a:ext cx="6830621" cy="2293635"/>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6600" b="1"/>
              <a:t>OBTAINED DATA STATISTIC</a:t>
            </a:r>
            <a:endParaRPr sz="6600" b="1"/>
          </a:p>
        </p:txBody>
      </p:sp>
      <p:grpSp>
        <p:nvGrpSpPr>
          <p:cNvPr id="407" name="Google Shape;407;p29"/>
          <p:cNvGrpSpPr/>
          <p:nvPr/>
        </p:nvGrpSpPr>
        <p:grpSpPr>
          <a:xfrm>
            <a:off x="7613759" y="63954"/>
            <a:ext cx="1102270" cy="1241171"/>
            <a:chOff x="6548464" y="589964"/>
            <a:chExt cx="1102270" cy="1241171"/>
          </a:xfrm>
        </p:grpSpPr>
        <p:sp>
          <p:nvSpPr>
            <p:cNvPr id="408" name="Google Shape;408;p29"/>
            <p:cNvSpPr/>
            <p:nvPr/>
          </p:nvSpPr>
          <p:spPr>
            <a:xfrm>
              <a:off x="6817747" y="1054489"/>
              <a:ext cx="594063" cy="612759"/>
            </a:xfrm>
            <a:custGeom>
              <a:avLst/>
              <a:gdLst/>
              <a:ahLst/>
              <a:cxnLst/>
              <a:rect l="l" t="t" r="r" b="b"/>
              <a:pathLst>
                <a:path w="19379" h="19408" extrusionOk="0">
                  <a:moveTo>
                    <a:pt x="8356" y="1"/>
                  </a:moveTo>
                  <a:cubicBezTo>
                    <a:pt x="8333" y="1"/>
                    <a:pt x="8316" y="12"/>
                    <a:pt x="8298" y="25"/>
                  </a:cubicBezTo>
                  <a:cubicBezTo>
                    <a:pt x="8209" y="94"/>
                    <a:pt x="8209" y="94"/>
                    <a:pt x="8898" y="1113"/>
                  </a:cubicBezTo>
                  <a:cubicBezTo>
                    <a:pt x="12498" y="6432"/>
                    <a:pt x="15023" y="10170"/>
                    <a:pt x="16458" y="12302"/>
                  </a:cubicBezTo>
                  <a:cubicBezTo>
                    <a:pt x="14674" y="9973"/>
                    <a:pt x="11788" y="6096"/>
                    <a:pt x="9961" y="3646"/>
                  </a:cubicBezTo>
                  <a:cubicBezTo>
                    <a:pt x="9296" y="2752"/>
                    <a:pt x="8724" y="1986"/>
                    <a:pt x="8319" y="1442"/>
                  </a:cubicBezTo>
                  <a:cubicBezTo>
                    <a:pt x="7756" y="688"/>
                    <a:pt x="7637" y="531"/>
                    <a:pt x="7561" y="531"/>
                  </a:cubicBezTo>
                  <a:cubicBezTo>
                    <a:pt x="7541" y="531"/>
                    <a:pt x="7524" y="542"/>
                    <a:pt x="7502" y="556"/>
                  </a:cubicBezTo>
                  <a:cubicBezTo>
                    <a:pt x="7473" y="573"/>
                    <a:pt x="7456" y="604"/>
                    <a:pt x="7449" y="635"/>
                  </a:cubicBezTo>
                  <a:cubicBezTo>
                    <a:pt x="7449" y="646"/>
                    <a:pt x="7446" y="656"/>
                    <a:pt x="7491" y="739"/>
                  </a:cubicBezTo>
                  <a:lnTo>
                    <a:pt x="7484" y="743"/>
                  </a:lnTo>
                  <a:cubicBezTo>
                    <a:pt x="7491" y="746"/>
                    <a:pt x="7498" y="756"/>
                    <a:pt x="7508" y="770"/>
                  </a:cubicBezTo>
                  <a:cubicBezTo>
                    <a:pt x="7764" y="1214"/>
                    <a:pt x="9061" y="3203"/>
                    <a:pt x="15564" y="12748"/>
                  </a:cubicBezTo>
                  <a:cubicBezTo>
                    <a:pt x="14483" y="11304"/>
                    <a:pt x="13076" y="9374"/>
                    <a:pt x="11832" y="7669"/>
                  </a:cubicBezTo>
                  <a:cubicBezTo>
                    <a:pt x="7359" y="1535"/>
                    <a:pt x="6798" y="830"/>
                    <a:pt x="6607" y="830"/>
                  </a:cubicBezTo>
                  <a:cubicBezTo>
                    <a:pt x="6581" y="830"/>
                    <a:pt x="6562" y="843"/>
                    <a:pt x="6541" y="857"/>
                  </a:cubicBezTo>
                  <a:cubicBezTo>
                    <a:pt x="6514" y="874"/>
                    <a:pt x="6496" y="902"/>
                    <a:pt x="6490" y="933"/>
                  </a:cubicBezTo>
                  <a:cubicBezTo>
                    <a:pt x="6483" y="967"/>
                    <a:pt x="6490" y="999"/>
                    <a:pt x="6507" y="1027"/>
                  </a:cubicBezTo>
                  <a:lnTo>
                    <a:pt x="13281" y="11068"/>
                  </a:lnTo>
                  <a:cubicBezTo>
                    <a:pt x="12637" y="10198"/>
                    <a:pt x="11946" y="9273"/>
                    <a:pt x="11257" y="8348"/>
                  </a:cubicBezTo>
                  <a:cubicBezTo>
                    <a:pt x="7238" y="2963"/>
                    <a:pt x="6171" y="1612"/>
                    <a:pt x="5831" y="1314"/>
                  </a:cubicBezTo>
                  <a:lnTo>
                    <a:pt x="5814" y="1290"/>
                  </a:lnTo>
                  <a:lnTo>
                    <a:pt x="5807" y="1293"/>
                  </a:lnTo>
                  <a:cubicBezTo>
                    <a:pt x="5755" y="1251"/>
                    <a:pt x="5722" y="1237"/>
                    <a:pt x="5698" y="1237"/>
                  </a:cubicBezTo>
                  <a:cubicBezTo>
                    <a:pt x="5677" y="1237"/>
                    <a:pt x="5662" y="1247"/>
                    <a:pt x="5647" y="1259"/>
                  </a:cubicBezTo>
                  <a:cubicBezTo>
                    <a:pt x="5592" y="1293"/>
                    <a:pt x="5578" y="1370"/>
                    <a:pt x="5613" y="1425"/>
                  </a:cubicBezTo>
                  <a:lnTo>
                    <a:pt x="13118" y="12551"/>
                  </a:lnTo>
                  <a:cubicBezTo>
                    <a:pt x="12293" y="11453"/>
                    <a:pt x="11368" y="10215"/>
                    <a:pt x="10440" y="8982"/>
                  </a:cubicBezTo>
                  <a:cubicBezTo>
                    <a:pt x="9040" y="7114"/>
                    <a:pt x="7640" y="5250"/>
                    <a:pt x="6587" y="3854"/>
                  </a:cubicBezTo>
                  <a:cubicBezTo>
                    <a:pt x="5460" y="2365"/>
                    <a:pt x="5031" y="1792"/>
                    <a:pt x="4837" y="1588"/>
                  </a:cubicBezTo>
                  <a:cubicBezTo>
                    <a:pt x="4837" y="1585"/>
                    <a:pt x="4833" y="1581"/>
                    <a:pt x="4833" y="1578"/>
                  </a:cubicBezTo>
                  <a:lnTo>
                    <a:pt x="4830" y="1578"/>
                  </a:lnTo>
                  <a:cubicBezTo>
                    <a:pt x="4763" y="1509"/>
                    <a:pt x="4727" y="1488"/>
                    <a:pt x="4699" y="1488"/>
                  </a:cubicBezTo>
                  <a:cubicBezTo>
                    <a:pt x="4681" y="1488"/>
                    <a:pt x="4666" y="1497"/>
                    <a:pt x="4649" y="1508"/>
                  </a:cubicBezTo>
                  <a:cubicBezTo>
                    <a:pt x="4625" y="1525"/>
                    <a:pt x="4605" y="1554"/>
                    <a:pt x="4598" y="1585"/>
                  </a:cubicBezTo>
                  <a:cubicBezTo>
                    <a:pt x="4598" y="1599"/>
                    <a:pt x="4595" y="1609"/>
                    <a:pt x="4639" y="1692"/>
                  </a:cubicBezTo>
                  <a:lnTo>
                    <a:pt x="4636" y="1695"/>
                  </a:lnTo>
                  <a:cubicBezTo>
                    <a:pt x="4639" y="1695"/>
                    <a:pt x="4639" y="1699"/>
                    <a:pt x="4643" y="1703"/>
                  </a:cubicBezTo>
                  <a:cubicBezTo>
                    <a:pt x="4862" y="2111"/>
                    <a:pt x="6101" y="4055"/>
                    <a:pt x="13000" y="14148"/>
                  </a:cubicBezTo>
                  <a:cubicBezTo>
                    <a:pt x="10308" y="10579"/>
                    <a:pt x="6036" y="4810"/>
                    <a:pt x="3995" y="2042"/>
                  </a:cubicBezTo>
                  <a:cubicBezTo>
                    <a:pt x="3972" y="2010"/>
                    <a:pt x="3936" y="1994"/>
                    <a:pt x="3899" y="1994"/>
                  </a:cubicBezTo>
                  <a:cubicBezTo>
                    <a:pt x="3875" y="1994"/>
                    <a:pt x="3850" y="2001"/>
                    <a:pt x="3829" y="2014"/>
                  </a:cubicBezTo>
                  <a:cubicBezTo>
                    <a:pt x="3776" y="2053"/>
                    <a:pt x="3749" y="2069"/>
                    <a:pt x="3808" y="2181"/>
                  </a:cubicBezTo>
                  <a:lnTo>
                    <a:pt x="3801" y="2187"/>
                  </a:lnTo>
                  <a:cubicBezTo>
                    <a:pt x="3801" y="2187"/>
                    <a:pt x="3815" y="2205"/>
                    <a:pt x="3835" y="2232"/>
                  </a:cubicBezTo>
                  <a:cubicBezTo>
                    <a:pt x="3901" y="2347"/>
                    <a:pt x="4026" y="2534"/>
                    <a:pt x="4238" y="2856"/>
                  </a:cubicBezTo>
                  <a:cubicBezTo>
                    <a:pt x="4521" y="3283"/>
                    <a:pt x="4931" y="3889"/>
                    <a:pt x="5423" y="4616"/>
                  </a:cubicBezTo>
                  <a:cubicBezTo>
                    <a:pt x="6403" y="6075"/>
                    <a:pt x="7713" y="8015"/>
                    <a:pt x="9026" y="9956"/>
                  </a:cubicBezTo>
                  <a:cubicBezTo>
                    <a:pt x="9934" y="11300"/>
                    <a:pt x="10841" y="12641"/>
                    <a:pt x="11639" y="13823"/>
                  </a:cubicBezTo>
                  <a:lnTo>
                    <a:pt x="3479" y="3005"/>
                  </a:lnTo>
                  <a:cubicBezTo>
                    <a:pt x="3455" y="2973"/>
                    <a:pt x="3419" y="2956"/>
                    <a:pt x="3382" y="2956"/>
                  </a:cubicBezTo>
                  <a:cubicBezTo>
                    <a:pt x="3359" y="2956"/>
                    <a:pt x="3336" y="2963"/>
                    <a:pt x="3316" y="2977"/>
                  </a:cubicBezTo>
                  <a:cubicBezTo>
                    <a:pt x="3288" y="2995"/>
                    <a:pt x="3267" y="3022"/>
                    <a:pt x="3264" y="3054"/>
                  </a:cubicBezTo>
                  <a:cubicBezTo>
                    <a:pt x="3261" y="3075"/>
                    <a:pt x="3257" y="3088"/>
                    <a:pt x="3285" y="3150"/>
                  </a:cubicBezTo>
                  <a:lnTo>
                    <a:pt x="3288" y="3150"/>
                  </a:lnTo>
                  <a:cubicBezTo>
                    <a:pt x="3413" y="3400"/>
                    <a:pt x="4075" y="4381"/>
                    <a:pt x="7356" y="9166"/>
                  </a:cubicBezTo>
                  <a:cubicBezTo>
                    <a:pt x="8936" y="11466"/>
                    <a:pt x="10755" y="14117"/>
                    <a:pt x="11940" y="15881"/>
                  </a:cubicBezTo>
                  <a:cubicBezTo>
                    <a:pt x="9542" y="12738"/>
                    <a:pt x="4812" y="6411"/>
                    <a:pt x="2675" y="3539"/>
                  </a:cubicBezTo>
                  <a:cubicBezTo>
                    <a:pt x="2652" y="3507"/>
                    <a:pt x="2615" y="3489"/>
                    <a:pt x="2578" y="3489"/>
                  </a:cubicBezTo>
                  <a:cubicBezTo>
                    <a:pt x="2554" y="3489"/>
                    <a:pt x="2530" y="3496"/>
                    <a:pt x="2508" y="3511"/>
                  </a:cubicBezTo>
                  <a:cubicBezTo>
                    <a:pt x="2484" y="3529"/>
                    <a:pt x="2460" y="3563"/>
                    <a:pt x="2453" y="3598"/>
                  </a:cubicBezTo>
                  <a:cubicBezTo>
                    <a:pt x="2388" y="3951"/>
                    <a:pt x="7300" y="11075"/>
                    <a:pt x="10637" y="15860"/>
                  </a:cubicBezTo>
                  <a:cubicBezTo>
                    <a:pt x="8437" y="13001"/>
                    <a:pt x="4695" y="7943"/>
                    <a:pt x="1951" y="4194"/>
                  </a:cubicBezTo>
                  <a:cubicBezTo>
                    <a:pt x="1927" y="4160"/>
                    <a:pt x="1891" y="4142"/>
                    <a:pt x="1854" y="4142"/>
                  </a:cubicBezTo>
                  <a:cubicBezTo>
                    <a:pt x="1831" y="4142"/>
                    <a:pt x="1808" y="4149"/>
                    <a:pt x="1788" y="4162"/>
                  </a:cubicBezTo>
                  <a:cubicBezTo>
                    <a:pt x="1760" y="4183"/>
                    <a:pt x="1736" y="4218"/>
                    <a:pt x="1732" y="4249"/>
                  </a:cubicBezTo>
                  <a:cubicBezTo>
                    <a:pt x="1670" y="4585"/>
                    <a:pt x="5914" y="10770"/>
                    <a:pt x="9206" y="15503"/>
                  </a:cubicBezTo>
                  <a:cubicBezTo>
                    <a:pt x="6819" y="12371"/>
                    <a:pt x="3406" y="7825"/>
                    <a:pt x="1718" y="5569"/>
                  </a:cubicBezTo>
                  <a:cubicBezTo>
                    <a:pt x="1694" y="5538"/>
                    <a:pt x="1658" y="5522"/>
                    <a:pt x="1622" y="5522"/>
                  </a:cubicBezTo>
                  <a:cubicBezTo>
                    <a:pt x="1597" y="5522"/>
                    <a:pt x="1571" y="5530"/>
                    <a:pt x="1549" y="5545"/>
                  </a:cubicBezTo>
                  <a:cubicBezTo>
                    <a:pt x="1497" y="5583"/>
                    <a:pt x="1483" y="5656"/>
                    <a:pt x="1521" y="5712"/>
                  </a:cubicBezTo>
                  <a:cubicBezTo>
                    <a:pt x="3496" y="8625"/>
                    <a:pt x="6604" y="13220"/>
                    <a:pt x="8641" y="16241"/>
                  </a:cubicBezTo>
                  <a:cubicBezTo>
                    <a:pt x="6413" y="13324"/>
                    <a:pt x="3021" y="8864"/>
                    <a:pt x="866" y="6033"/>
                  </a:cubicBezTo>
                  <a:cubicBezTo>
                    <a:pt x="844" y="6003"/>
                    <a:pt x="808" y="5985"/>
                    <a:pt x="770" y="5985"/>
                  </a:cubicBezTo>
                  <a:cubicBezTo>
                    <a:pt x="760" y="5985"/>
                    <a:pt x="751" y="5986"/>
                    <a:pt x="741" y="5988"/>
                  </a:cubicBezTo>
                  <a:cubicBezTo>
                    <a:pt x="696" y="6003"/>
                    <a:pt x="662" y="6037"/>
                    <a:pt x="651" y="6086"/>
                  </a:cubicBezTo>
                  <a:cubicBezTo>
                    <a:pt x="648" y="6102"/>
                    <a:pt x="645" y="6116"/>
                    <a:pt x="679" y="6179"/>
                  </a:cubicBezTo>
                  <a:lnTo>
                    <a:pt x="672" y="6179"/>
                  </a:lnTo>
                  <a:cubicBezTo>
                    <a:pt x="672" y="6179"/>
                    <a:pt x="683" y="6190"/>
                    <a:pt x="696" y="6210"/>
                  </a:cubicBezTo>
                  <a:cubicBezTo>
                    <a:pt x="838" y="6460"/>
                    <a:pt x="1417" y="7305"/>
                    <a:pt x="3627" y="10538"/>
                  </a:cubicBezTo>
                  <a:cubicBezTo>
                    <a:pt x="4886" y="12377"/>
                    <a:pt x="6400" y="14595"/>
                    <a:pt x="7523" y="16255"/>
                  </a:cubicBezTo>
                  <a:lnTo>
                    <a:pt x="482" y="7191"/>
                  </a:lnTo>
                  <a:cubicBezTo>
                    <a:pt x="461" y="7162"/>
                    <a:pt x="427" y="7144"/>
                    <a:pt x="392" y="7144"/>
                  </a:cubicBezTo>
                  <a:cubicBezTo>
                    <a:pt x="381" y="7144"/>
                    <a:pt x="371" y="7146"/>
                    <a:pt x="360" y="7149"/>
                  </a:cubicBezTo>
                  <a:cubicBezTo>
                    <a:pt x="312" y="7159"/>
                    <a:pt x="277" y="7194"/>
                    <a:pt x="267" y="7242"/>
                  </a:cubicBezTo>
                  <a:cubicBezTo>
                    <a:pt x="267" y="7257"/>
                    <a:pt x="263" y="7267"/>
                    <a:pt x="301" y="7333"/>
                  </a:cubicBezTo>
                  <a:lnTo>
                    <a:pt x="291" y="7340"/>
                  </a:lnTo>
                  <a:lnTo>
                    <a:pt x="354" y="7420"/>
                  </a:lnTo>
                  <a:cubicBezTo>
                    <a:pt x="562" y="7749"/>
                    <a:pt x="1237" y="8750"/>
                    <a:pt x="3420" y="11972"/>
                  </a:cubicBezTo>
                  <a:cubicBezTo>
                    <a:pt x="4470" y="13524"/>
                    <a:pt x="5647" y="15264"/>
                    <a:pt x="6594" y="16663"/>
                  </a:cubicBezTo>
                  <a:lnTo>
                    <a:pt x="232" y="8545"/>
                  </a:lnTo>
                  <a:cubicBezTo>
                    <a:pt x="208" y="8514"/>
                    <a:pt x="172" y="8498"/>
                    <a:pt x="136" y="8498"/>
                  </a:cubicBezTo>
                  <a:cubicBezTo>
                    <a:pt x="111" y="8498"/>
                    <a:pt x="87" y="8506"/>
                    <a:pt x="66" y="8521"/>
                  </a:cubicBezTo>
                  <a:cubicBezTo>
                    <a:pt x="14" y="8560"/>
                    <a:pt x="0" y="8632"/>
                    <a:pt x="34" y="8684"/>
                  </a:cubicBezTo>
                  <a:lnTo>
                    <a:pt x="5634" y="16982"/>
                  </a:lnTo>
                  <a:cubicBezTo>
                    <a:pt x="4633" y="15769"/>
                    <a:pt x="3257" y="14061"/>
                    <a:pt x="2276" y="12845"/>
                  </a:cubicBezTo>
                  <a:cubicBezTo>
                    <a:pt x="1771" y="12222"/>
                    <a:pt x="1327" y="11667"/>
                    <a:pt x="1005" y="11275"/>
                  </a:cubicBezTo>
                  <a:cubicBezTo>
                    <a:pt x="738" y="10946"/>
                    <a:pt x="592" y="10767"/>
                    <a:pt x="506" y="10676"/>
                  </a:cubicBezTo>
                  <a:cubicBezTo>
                    <a:pt x="499" y="10669"/>
                    <a:pt x="496" y="10663"/>
                    <a:pt x="488" y="10652"/>
                  </a:cubicBezTo>
                  <a:lnTo>
                    <a:pt x="485" y="10655"/>
                  </a:lnTo>
                  <a:cubicBezTo>
                    <a:pt x="438" y="10610"/>
                    <a:pt x="409" y="10593"/>
                    <a:pt x="385" y="10593"/>
                  </a:cubicBezTo>
                  <a:cubicBezTo>
                    <a:pt x="364" y="10593"/>
                    <a:pt x="346" y="10605"/>
                    <a:pt x="322" y="10621"/>
                  </a:cubicBezTo>
                  <a:cubicBezTo>
                    <a:pt x="295" y="10639"/>
                    <a:pt x="277" y="10666"/>
                    <a:pt x="270" y="10701"/>
                  </a:cubicBezTo>
                  <a:cubicBezTo>
                    <a:pt x="267" y="10732"/>
                    <a:pt x="274" y="10763"/>
                    <a:pt x="291" y="10791"/>
                  </a:cubicBezTo>
                  <a:cubicBezTo>
                    <a:pt x="1625" y="12734"/>
                    <a:pt x="3437" y="15385"/>
                    <a:pt x="4435" y="16879"/>
                  </a:cubicBezTo>
                  <a:cubicBezTo>
                    <a:pt x="2359" y="14630"/>
                    <a:pt x="1681" y="13951"/>
                    <a:pt x="1427" y="13767"/>
                  </a:cubicBezTo>
                  <a:cubicBezTo>
                    <a:pt x="1424" y="13764"/>
                    <a:pt x="1421" y="13760"/>
                    <a:pt x="1417" y="13757"/>
                  </a:cubicBezTo>
                  <a:lnTo>
                    <a:pt x="1414" y="13760"/>
                  </a:lnTo>
                  <a:cubicBezTo>
                    <a:pt x="1357" y="13720"/>
                    <a:pt x="1323" y="13707"/>
                    <a:pt x="1298" y="13707"/>
                  </a:cubicBezTo>
                  <a:cubicBezTo>
                    <a:pt x="1278" y="13707"/>
                    <a:pt x="1265" y="13716"/>
                    <a:pt x="1251" y="13725"/>
                  </a:cubicBezTo>
                  <a:cubicBezTo>
                    <a:pt x="1227" y="13743"/>
                    <a:pt x="1206" y="13770"/>
                    <a:pt x="1203" y="13802"/>
                  </a:cubicBezTo>
                  <a:cubicBezTo>
                    <a:pt x="1195" y="13833"/>
                    <a:pt x="1203" y="13867"/>
                    <a:pt x="1219" y="13895"/>
                  </a:cubicBezTo>
                  <a:cubicBezTo>
                    <a:pt x="1653" y="14519"/>
                    <a:pt x="2353" y="15541"/>
                    <a:pt x="2425" y="15673"/>
                  </a:cubicBezTo>
                  <a:cubicBezTo>
                    <a:pt x="2429" y="15683"/>
                    <a:pt x="2436" y="15694"/>
                    <a:pt x="2443" y="15704"/>
                  </a:cubicBezTo>
                  <a:cubicBezTo>
                    <a:pt x="2467" y="15739"/>
                    <a:pt x="2505" y="15757"/>
                    <a:pt x="2544" y="15757"/>
                  </a:cubicBezTo>
                  <a:cubicBezTo>
                    <a:pt x="2566" y="15757"/>
                    <a:pt x="2589" y="15751"/>
                    <a:pt x="2609" y="15738"/>
                  </a:cubicBezTo>
                  <a:cubicBezTo>
                    <a:pt x="2637" y="15718"/>
                    <a:pt x="2654" y="15690"/>
                    <a:pt x="2661" y="15659"/>
                  </a:cubicBezTo>
                  <a:cubicBezTo>
                    <a:pt x="2671" y="15610"/>
                    <a:pt x="2675" y="15586"/>
                    <a:pt x="2100" y="14744"/>
                  </a:cubicBezTo>
                  <a:lnTo>
                    <a:pt x="2100" y="14744"/>
                  </a:lnTo>
                  <a:cubicBezTo>
                    <a:pt x="2938" y="15617"/>
                    <a:pt x="4238" y="17017"/>
                    <a:pt x="5197" y="18063"/>
                  </a:cubicBezTo>
                  <a:cubicBezTo>
                    <a:pt x="5222" y="18088"/>
                    <a:pt x="5255" y="18102"/>
                    <a:pt x="5288" y="18102"/>
                  </a:cubicBezTo>
                  <a:cubicBezTo>
                    <a:pt x="5310" y="18102"/>
                    <a:pt x="5333" y="18095"/>
                    <a:pt x="5353" y="18081"/>
                  </a:cubicBezTo>
                  <a:cubicBezTo>
                    <a:pt x="5381" y="18063"/>
                    <a:pt x="5398" y="18035"/>
                    <a:pt x="5405" y="18001"/>
                  </a:cubicBezTo>
                  <a:cubicBezTo>
                    <a:pt x="5409" y="17990"/>
                    <a:pt x="5412" y="17977"/>
                    <a:pt x="5374" y="17901"/>
                  </a:cubicBezTo>
                  <a:cubicBezTo>
                    <a:pt x="5374" y="17897"/>
                    <a:pt x="5370" y="17894"/>
                    <a:pt x="5367" y="17890"/>
                  </a:cubicBezTo>
                  <a:cubicBezTo>
                    <a:pt x="5225" y="17627"/>
                    <a:pt x="4625" y="16695"/>
                    <a:pt x="2151" y="13077"/>
                  </a:cubicBezTo>
                  <a:lnTo>
                    <a:pt x="2151" y="13077"/>
                  </a:lnTo>
                  <a:cubicBezTo>
                    <a:pt x="5530" y="17266"/>
                    <a:pt x="6445" y="18379"/>
                    <a:pt x="6746" y="18635"/>
                  </a:cubicBezTo>
                  <a:lnTo>
                    <a:pt x="6757" y="18652"/>
                  </a:lnTo>
                  <a:lnTo>
                    <a:pt x="6763" y="18649"/>
                  </a:lnTo>
                  <a:cubicBezTo>
                    <a:pt x="6815" y="18692"/>
                    <a:pt x="6847" y="18706"/>
                    <a:pt x="6872" y="18706"/>
                  </a:cubicBezTo>
                  <a:cubicBezTo>
                    <a:pt x="6893" y="18706"/>
                    <a:pt x="6908" y="18695"/>
                    <a:pt x="6926" y="18684"/>
                  </a:cubicBezTo>
                  <a:cubicBezTo>
                    <a:pt x="6950" y="18666"/>
                    <a:pt x="6968" y="18638"/>
                    <a:pt x="6975" y="18607"/>
                  </a:cubicBezTo>
                  <a:cubicBezTo>
                    <a:pt x="6982" y="18576"/>
                    <a:pt x="6975" y="18542"/>
                    <a:pt x="6957" y="18518"/>
                  </a:cubicBezTo>
                  <a:lnTo>
                    <a:pt x="2127" y="11355"/>
                  </a:lnTo>
                  <a:lnTo>
                    <a:pt x="8399" y="19359"/>
                  </a:lnTo>
                  <a:cubicBezTo>
                    <a:pt x="8423" y="19391"/>
                    <a:pt x="8458" y="19407"/>
                    <a:pt x="8495" y="19407"/>
                  </a:cubicBezTo>
                  <a:cubicBezTo>
                    <a:pt x="8506" y="19407"/>
                    <a:pt x="8513" y="19404"/>
                    <a:pt x="8524" y="19404"/>
                  </a:cubicBezTo>
                  <a:cubicBezTo>
                    <a:pt x="8569" y="19394"/>
                    <a:pt x="8604" y="19356"/>
                    <a:pt x="8614" y="19311"/>
                  </a:cubicBezTo>
                  <a:cubicBezTo>
                    <a:pt x="8617" y="19293"/>
                    <a:pt x="8620" y="19283"/>
                    <a:pt x="8583" y="19217"/>
                  </a:cubicBezTo>
                  <a:lnTo>
                    <a:pt x="8589" y="19214"/>
                  </a:lnTo>
                  <a:lnTo>
                    <a:pt x="8548" y="19158"/>
                  </a:lnTo>
                  <a:cubicBezTo>
                    <a:pt x="8326" y="18791"/>
                    <a:pt x="7398" y="17419"/>
                    <a:pt x="3618" y="11837"/>
                  </a:cubicBezTo>
                  <a:cubicBezTo>
                    <a:pt x="3233" y="11266"/>
                    <a:pt x="2852" y="10701"/>
                    <a:pt x="2495" y="10177"/>
                  </a:cubicBezTo>
                  <a:lnTo>
                    <a:pt x="2495" y="10177"/>
                  </a:lnTo>
                  <a:lnTo>
                    <a:pt x="9144" y="18735"/>
                  </a:lnTo>
                  <a:cubicBezTo>
                    <a:pt x="9167" y="18767"/>
                    <a:pt x="9203" y="18783"/>
                    <a:pt x="9239" y="18783"/>
                  </a:cubicBezTo>
                  <a:cubicBezTo>
                    <a:pt x="9262" y="18783"/>
                    <a:pt x="9286" y="18777"/>
                    <a:pt x="9306" y="18763"/>
                  </a:cubicBezTo>
                  <a:cubicBezTo>
                    <a:pt x="9334" y="18746"/>
                    <a:pt x="9352" y="18715"/>
                    <a:pt x="9359" y="18684"/>
                  </a:cubicBezTo>
                  <a:cubicBezTo>
                    <a:pt x="9376" y="18583"/>
                    <a:pt x="9386" y="18538"/>
                    <a:pt x="3825" y="10402"/>
                  </a:cubicBezTo>
                  <a:cubicBezTo>
                    <a:pt x="3645" y="10140"/>
                    <a:pt x="3469" y="9879"/>
                    <a:pt x="3295" y="9623"/>
                  </a:cubicBezTo>
                  <a:lnTo>
                    <a:pt x="3295" y="9623"/>
                  </a:lnTo>
                  <a:cubicBezTo>
                    <a:pt x="4026" y="10586"/>
                    <a:pt x="4847" y="11664"/>
                    <a:pt x="5672" y="12745"/>
                  </a:cubicBezTo>
                  <a:cubicBezTo>
                    <a:pt x="6923" y="14384"/>
                    <a:pt x="8174" y="16026"/>
                    <a:pt x="9112" y="17256"/>
                  </a:cubicBezTo>
                  <a:cubicBezTo>
                    <a:pt x="9581" y="17869"/>
                    <a:pt x="9976" y="18382"/>
                    <a:pt x="10249" y="18739"/>
                  </a:cubicBezTo>
                  <a:cubicBezTo>
                    <a:pt x="10464" y="19020"/>
                    <a:pt x="10588" y="19179"/>
                    <a:pt x="10665" y="19266"/>
                  </a:cubicBezTo>
                  <a:cubicBezTo>
                    <a:pt x="10668" y="19269"/>
                    <a:pt x="10672" y="19276"/>
                    <a:pt x="10675" y="19276"/>
                  </a:cubicBezTo>
                  <a:cubicBezTo>
                    <a:pt x="10729" y="19332"/>
                    <a:pt x="10761" y="19352"/>
                    <a:pt x="10787" y="19352"/>
                  </a:cubicBezTo>
                  <a:cubicBezTo>
                    <a:pt x="10808" y="19352"/>
                    <a:pt x="10826" y="19340"/>
                    <a:pt x="10849" y="19324"/>
                  </a:cubicBezTo>
                  <a:cubicBezTo>
                    <a:pt x="10876" y="19307"/>
                    <a:pt x="10894" y="19279"/>
                    <a:pt x="10900" y="19248"/>
                  </a:cubicBezTo>
                  <a:cubicBezTo>
                    <a:pt x="10904" y="19234"/>
                    <a:pt x="10904" y="19224"/>
                    <a:pt x="10859" y="19148"/>
                  </a:cubicBezTo>
                  <a:lnTo>
                    <a:pt x="10870" y="19141"/>
                  </a:lnTo>
                  <a:cubicBezTo>
                    <a:pt x="10862" y="19134"/>
                    <a:pt x="10845" y="19116"/>
                    <a:pt x="10824" y="19085"/>
                  </a:cubicBezTo>
                  <a:cubicBezTo>
                    <a:pt x="10558" y="18649"/>
                    <a:pt x="9403" y="16923"/>
                    <a:pt x="4501" y="9678"/>
                  </a:cubicBezTo>
                  <a:lnTo>
                    <a:pt x="4501" y="9678"/>
                  </a:lnTo>
                  <a:cubicBezTo>
                    <a:pt x="5142" y="10535"/>
                    <a:pt x="5839" y="11459"/>
                    <a:pt x="6535" y="12377"/>
                  </a:cubicBezTo>
                  <a:cubicBezTo>
                    <a:pt x="10204" y="17235"/>
                    <a:pt x="11247" y="18583"/>
                    <a:pt x="11593" y="18922"/>
                  </a:cubicBezTo>
                  <a:cubicBezTo>
                    <a:pt x="11607" y="18940"/>
                    <a:pt x="11621" y="18957"/>
                    <a:pt x="11631" y="18975"/>
                  </a:cubicBezTo>
                  <a:lnTo>
                    <a:pt x="11645" y="18967"/>
                  </a:lnTo>
                  <a:cubicBezTo>
                    <a:pt x="11697" y="19011"/>
                    <a:pt x="11728" y="19026"/>
                    <a:pt x="11752" y="19026"/>
                  </a:cubicBezTo>
                  <a:cubicBezTo>
                    <a:pt x="11770" y="19026"/>
                    <a:pt x="11784" y="19016"/>
                    <a:pt x="11798" y="19006"/>
                  </a:cubicBezTo>
                  <a:cubicBezTo>
                    <a:pt x="11826" y="18988"/>
                    <a:pt x="11842" y="18961"/>
                    <a:pt x="11850" y="18929"/>
                  </a:cubicBezTo>
                  <a:cubicBezTo>
                    <a:pt x="11857" y="18898"/>
                    <a:pt x="11850" y="18863"/>
                    <a:pt x="11829" y="18836"/>
                  </a:cubicBezTo>
                  <a:cubicBezTo>
                    <a:pt x="9071" y="14900"/>
                    <a:pt x="5340" y="9512"/>
                    <a:pt x="3351" y="6508"/>
                  </a:cubicBezTo>
                  <a:lnTo>
                    <a:pt x="3351" y="6508"/>
                  </a:lnTo>
                  <a:cubicBezTo>
                    <a:pt x="4324" y="7832"/>
                    <a:pt x="5631" y="9599"/>
                    <a:pt x="6936" y="11352"/>
                  </a:cubicBezTo>
                  <a:cubicBezTo>
                    <a:pt x="11608" y="17629"/>
                    <a:pt x="12228" y="18294"/>
                    <a:pt x="12410" y="18294"/>
                  </a:cubicBezTo>
                  <a:cubicBezTo>
                    <a:pt x="12433" y="18294"/>
                    <a:pt x="12450" y="18283"/>
                    <a:pt x="12466" y="18271"/>
                  </a:cubicBezTo>
                  <a:cubicBezTo>
                    <a:pt x="12494" y="18254"/>
                    <a:pt x="12512" y="18226"/>
                    <a:pt x="12518" y="18195"/>
                  </a:cubicBezTo>
                  <a:cubicBezTo>
                    <a:pt x="12525" y="18160"/>
                    <a:pt x="12515" y="18129"/>
                    <a:pt x="12498" y="18102"/>
                  </a:cubicBezTo>
                  <a:cubicBezTo>
                    <a:pt x="9680" y="14079"/>
                    <a:pt x="5845" y="8535"/>
                    <a:pt x="3912" y="5600"/>
                  </a:cubicBezTo>
                  <a:lnTo>
                    <a:pt x="3912" y="5600"/>
                  </a:lnTo>
                  <a:cubicBezTo>
                    <a:pt x="4934" y="6969"/>
                    <a:pt x="6375" y="8899"/>
                    <a:pt x="7809" y="10811"/>
                  </a:cubicBezTo>
                  <a:cubicBezTo>
                    <a:pt x="9362" y="12880"/>
                    <a:pt x="10606" y="14522"/>
                    <a:pt x="11500" y="15700"/>
                  </a:cubicBezTo>
                  <a:cubicBezTo>
                    <a:pt x="12971" y="17627"/>
                    <a:pt x="13213" y="17940"/>
                    <a:pt x="13328" y="17940"/>
                  </a:cubicBezTo>
                  <a:cubicBezTo>
                    <a:pt x="13350" y="17940"/>
                    <a:pt x="13368" y="17929"/>
                    <a:pt x="13388" y="17915"/>
                  </a:cubicBezTo>
                  <a:cubicBezTo>
                    <a:pt x="13416" y="17897"/>
                    <a:pt x="13437" y="17866"/>
                    <a:pt x="13440" y="17835"/>
                  </a:cubicBezTo>
                  <a:cubicBezTo>
                    <a:pt x="13468" y="17699"/>
                    <a:pt x="12990" y="16948"/>
                    <a:pt x="7557" y="9027"/>
                  </a:cubicBezTo>
                  <a:cubicBezTo>
                    <a:pt x="6999" y="8216"/>
                    <a:pt x="6434" y="7395"/>
                    <a:pt x="5914" y="6633"/>
                  </a:cubicBezTo>
                  <a:lnTo>
                    <a:pt x="5914" y="6633"/>
                  </a:lnTo>
                  <a:lnTo>
                    <a:pt x="14279" y="17720"/>
                  </a:lnTo>
                  <a:cubicBezTo>
                    <a:pt x="14301" y="17751"/>
                    <a:pt x="14337" y="17767"/>
                    <a:pt x="14374" y="17767"/>
                  </a:cubicBezTo>
                  <a:cubicBezTo>
                    <a:pt x="14399" y="17767"/>
                    <a:pt x="14424" y="17760"/>
                    <a:pt x="14445" y="17744"/>
                  </a:cubicBezTo>
                  <a:cubicBezTo>
                    <a:pt x="14497" y="17707"/>
                    <a:pt x="14511" y="17634"/>
                    <a:pt x="14473" y="17582"/>
                  </a:cubicBezTo>
                  <a:cubicBezTo>
                    <a:pt x="12383" y="14491"/>
                    <a:pt x="9186" y="9765"/>
                    <a:pt x="6874" y="6339"/>
                  </a:cubicBezTo>
                  <a:lnTo>
                    <a:pt x="6874" y="6339"/>
                  </a:lnTo>
                  <a:cubicBezTo>
                    <a:pt x="7675" y="7423"/>
                    <a:pt x="8565" y="8622"/>
                    <a:pt x="9456" y="9814"/>
                  </a:cubicBezTo>
                  <a:cubicBezTo>
                    <a:pt x="13630" y="15420"/>
                    <a:pt x="14788" y="16938"/>
                    <a:pt x="15162" y="17308"/>
                  </a:cubicBezTo>
                  <a:cubicBezTo>
                    <a:pt x="15176" y="17328"/>
                    <a:pt x="15189" y="17349"/>
                    <a:pt x="15204" y="17370"/>
                  </a:cubicBezTo>
                  <a:lnTo>
                    <a:pt x="15218" y="17360"/>
                  </a:lnTo>
                  <a:cubicBezTo>
                    <a:pt x="15269" y="17406"/>
                    <a:pt x="15301" y="17420"/>
                    <a:pt x="15325" y="17420"/>
                  </a:cubicBezTo>
                  <a:cubicBezTo>
                    <a:pt x="15344" y="17420"/>
                    <a:pt x="15358" y="17411"/>
                    <a:pt x="15373" y="17402"/>
                  </a:cubicBezTo>
                  <a:cubicBezTo>
                    <a:pt x="15397" y="17384"/>
                    <a:pt x="15418" y="17357"/>
                    <a:pt x="15422" y="17325"/>
                  </a:cubicBezTo>
                  <a:cubicBezTo>
                    <a:pt x="15429" y="17294"/>
                    <a:pt x="15422" y="17259"/>
                    <a:pt x="15405" y="17235"/>
                  </a:cubicBezTo>
                  <a:cubicBezTo>
                    <a:pt x="13353" y="14238"/>
                    <a:pt x="8953" y="7797"/>
                    <a:pt x="6525" y="4173"/>
                  </a:cubicBezTo>
                  <a:lnTo>
                    <a:pt x="6525" y="4173"/>
                  </a:lnTo>
                  <a:cubicBezTo>
                    <a:pt x="8970" y="7420"/>
                    <a:pt x="13229" y="13098"/>
                    <a:pt x="15845" y="16591"/>
                  </a:cubicBezTo>
                  <a:cubicBezTo>
                    <a:pt x="15868" y="16622"/>
                    <a:pt x="15904" y="16640"/>
                    <a:pt x="15942" y="16640"/>
                  </a:cubicBezTo>
                  <a:cubicBezTo>
                    <a:pt x="15965" y="16640"/>
                    <a:pt x="15990" y="16633"/>
                    <a:pt x="16011" y="16618"/>
                  </a:cubicBezTo>
                  <a:cubicBezTo>
                    <a:pt x="16063" y="16580"/>
                    <a:pt x="16077" y="16508"/>
                    <a:pt x="16042" y="16452"/>
                  </a:cubicBezTo>
                  <a:lnTo>
                    <a:pt x="7339" y="3549"/>
                  </a:lnTo>
                  <a:lnTo>
                    <a:pt x="7339" y="3549"/>
                  </a:lnTo>
                  <a:cubicBezTo>
                    <a:pt x="9552" y="6439"/>
                    <a:pt x="13492" y="11740"/>
                    <a:pt x="16371" y="15649"/>
                  </a:cubicBezTo>
                  <a:cubicBezTo>
                    <a:pt x="16396" y="15682"/>
                    <a:pt x="16433" y="15699"/>
                    <a:pt x="16469" y="15699"/>
                  </a:cubicBezTo>
                  <a:cubicBezTo>
                    <a:pt x="16493" y="15699"/>
                    <a:pt x="16517" y="15691"/>
                    <a:pt x="16537" y="15676"/>
                  </a:cubicBezTo>
                  <a:cubicBezTo>
                    <a:pt x="16593" y="15638"/>
                    <a:pt x="16607" y="15565"/>
                    <a:pt x="16569" y="15510"/>
                  </a:cubicBezTo>
                  <a:lnTo>
                    <a:pt x="8381" y="3369"/>
                  </a:lnTo>
                  <a:lnTo>
                    <a:pt x="8381" y="3369"/>
                  </a:lnTo>
                  <a:cubicBezTo>
                    <a:pt x="9331" y="4644"/>
                    <a:pt x="10519" y="6279"/>
                    <a:pt x="11639" y="7811"/>
                  </a:cubicBezTo>
                  <a:cubicBezTo>
                    <a:pt x="16474" y="14448"/>
                    <a:pt x="17084" y="15194"/>
                    <a:pt x="17287" y="15194"/>
                  </a:cubicBezTo>
                  <a:cubicBezTo>
                    <a:pt x="17314" y="15194"/>
                    <a:pt x="17334" y="15181"/>
                    <a:pt x="17356" y="15166"/>
                  </a:cubicBezTo>
                  <a:cubicBezTo>
                    <a:pt x="17383" y="15150"/>
                    <a:pt x="17401" y="15121"/>
                    <a:pt x="17407" y="15087"/>
                  </a:cubicBezTo>
                  <a:cubicBezTo>
                    <a:pt x="17414" y="15056"/>
                    <a:pt x="17407" y="15025"/>
                    <a:pt x="17386" y="14997"/>
                  </a:cubicBezTo>
                  <a:cubicBezTo>
                    <a:pt x="15318" y="11962"/>
                    <a:pt x="12068" y="7180"/>
                    <a:pt x="9906" y="3972"/>
                  </a:cubicBezTo>
                  <a:lnTo>
                    <a:pt x="9906" y="3972"/>
                  </a:lnTo>
                  <a:cubicBezTo>
                    <a:pt x="16070" y="12249"/>
                    <a:pt x="17470" y="14058"/>
                    <a:pt x="17861" y="14405"/>
                  </a:cubicBezTo>
                  <a:cubicBezTo>
                    <a:pt x="17865" y="14405"/>
                    <a:pt x="17865" y="14408"/>
                    <a:pt x="17865" y="14408"/>
                  </a:cubicBezTo>
                  <a:lnTo>
                    <a:pt x="17868" y="14408"/>
                  </a:lnTo>
                  <a:cubicBezTo>
                    <a:pt x="17928" y="14460"/>
                    <a:pt x="17965" y="14477"/>
                    <a:pt x="17991" y="14477"/>
                  </a:cubicBezTo>
                  <a:cubicBezTo>
                    <a:pt x="18012" y="14477"/>
                    <a:pt x="18026" y="14467"/>
                    <a:pt x="18042" y="14456"/>
                  </a:cubicBezTo>
                  <a:cubicBezTo>
                    <a:pt x="18069" y="14439"/>
                    <a:pt x="18087" y="14411"/>
                    <a:pt x="18093" y="14381"/>
                  </a:cubicBezTo>
                  <a:cubicBezTo>
                    <a:pt x="18107" y="14307"/>
                    <a:pt x="18107" y="14290"/>
                    <a:pt x="9729" y="1910"/>
                  </a:cubicBezTo>
                  <a:lnTo>
                    <a:pt x="9729" y="1910"/>
                  </a:lnTo>
                  <a:cubicBezTo>
                    <a:pt x="11770" y="4527"/>
                    <a:pt x="15589" y="9654"/>
                    <a:pt x="18346" y="13399"/>
                  </a:cubicBezTo>
                  <a:cubicBezTo>
                    <a:pt x="18370" y="13432"/>
                    <a:pt x="18409" y="13450"/>
                    <a:pt x="18451" y="13450"/>
                  </a:cubicBezTo>
                  <a:cubicBezTo>
                    <a:pt x="18457" y="13450"/>
                    <a:pt x="18464" y="13449"/>
                    <a:pt x="18471" y="13448"/>
                  </a:cubicBezTo>
                  <a:cubicBezTo>
                    <a:pt x="18516" y="13438"/>
                    <a:pt x="18554" y="13399"/>
                    <a:pt x="18565" y="13351"/>
                  </a:cubicBezTo>
                  <a:cubicBezTo>
                    <a:pt x="18568" y="13330"/>
                    <a:pt x="18568" y="13320"/>
                    <a:pt x="18536" y="13261"/>
                  </a:cubicBezTo>
                  <a:lnTo>
                    <a:pt x="18541" y="13258"/>
                  </a:lnTo>
                  <a:cubicBezTo>
                    <a:pt x="18541" y="13254"/>
                    <a:pt x="18523" y="13230"/>
                    <a:pt x="18488" y="13185"/>
                  </a:cubicBezTo>
                  <a:cubicBezTo>
                    <a:pt x="18419" y="13081"/>
                    <a:pt x="18294" y="12897"/>
                    <a:pt x="18062" y="12564"/>
                  </a:cubicBezTo>
                  <a:cubicBezTo>
                    <a:pt x="13596" y="6117"/>
                    <a:pt x="11479" y="2988"/>
                    <a:pt x="10558" y="1564"/>
                  </a:cubicBezTo>
                  <a:lnTo>
                    <a:pt x="10558" y="1564"/>
                  </a:lnTo>
                  <a:cubicBezTo>
                    <a:pt x="11881" y="3227"/>
                    <a:pt x="14535" y="6737"/>
                    <a:pt x="16295" y="9062"/>
                  </a:cubicBezTo>
                  <a:cubicBezTo>
                    <a:pt x="16991" y="9983"/>
                    <a:pt x="17605" y="10794"/>
                    <a:pt x="18045" y="11373"/>
                  </a:cubicBezTo>
                  <a:cubicBezTo>
                    <a:pt x="18661" y="12181"/>
                    <a:pt x="18790" y="12348"/>
                    <a:pt x="18869" y="12348"/>
                  </a:cubicBezTo>
                  <a:cubicBezTo>
                    <a:pt x="18889" y="12348"/>
                    <a:pt x="18907" y="12337"/>
                    <a:pt x="18928" y="12322"/>
                  </a:cubicBezTo>
                  <a:cubicBezTo>
                    <a:pt x="18956" y="12305"/>
                    <a:pt x="18977" y="12273"/>
                    <a:pt x="18981" y="12243"/>
                  </a:cubicBezTo>
                  <a:cubicBezTo>
                    <a:pt x="18990" y="12190"/>
                    <a:pt x="19019" y="12041"/>
                    <a:pt x="13689" y="4263"/>
                  </a:cubicBezTo>
                  <a:lnTo>
                    <a:pt x="13689" y="4263"/>
                  </a:lnTo>
                  <a:cubicBezTo>
                    <a:pt x="18445" y="10499"/>
                    <a:pt x="19055" y="11160"/>
                    <a:pt x="19236" y="11160"/>
                  </a:cubicBezTo>
                  <a:cubicBezTo>
                    <a:pt x="19259" y="11160"/>
                    <a:pt x="19275" y="11149"/>
                    <a:pt x="19292" y="11137"/>
                  </a:cubicBezTo>
                  <a:cubicBezTo>
                    <a:pt x="19320" y="11117"/>
                    <a:pt x="19341" y="11088"/>
                    <a:pt x="19344" y="11058"/>
                  </a:cubicBezTo>
                  <a:cubicBezTo>
                    <a:pt x="19355" y="11002"/>
                    <a:pt x="19379" y="10877"/>
                    <a:pt x="14251" y="3390"/>
                  </a:cubicBezTo>
                  <a:lnTo>
                    <a:pt x="14251" y="3390"/>
                  </a:lnTo>
                  <a:cubicBezTo>
                    <a:pt x="14646" y="3889"/>
                    <a:pt x="15065" y="4415"/>
                    <a:pt x="15480" y="4938"/>
                  </a:cubicBezTo>
                  <a:cubicBezTo>
                    <a:pt x="18024" y="8126"/>
                    <a:pt x="18769" y="9024"/>
                    <a:pt x="19035" y="9241"/>
                  </a:cubicBezTo>
                  <a:lnTo>
                    <a:pt x="19043" y="9252"/>
                  </a:lnTo>
                  <a:lnTo>
                    <a:pt x="19043" y="9249"/>
                  </a:lnTo>
                  <a:cubicBezTo>
                    <a:pt x="19096" y="9292"/>
                    <a:pt x="19129" y="9305"/>
                    <a:pt x="19154" y="9305"/>
                  </a:cubicBezTo>
                  <a:cubicBezTo>
                    <a:pt x="19176" y="9305"/>
                    <a:pt x="19191" y="9295"/>
                    <a:pt x="19209" y="9283"/>
                  </a:cubicBezTo>
                  <a:cubicBezTo>
                    <a:pt x="19264" y="9246"/>
                    <a:pt x="19278" y="9172"/>
                    <a:pt x="19240" y="9117"/>
                  </a:cubicBezTo>
                  <a:lnTo>
                    <a:pt x="15031" y="2870"/>
                  </a:lnTo>
                  <a:lnTo>
                    <a:pt x="18523" y="6754"/>
                  </a:lnTo>
                  <a:cubicBezTo>
                    <a:pt x="18546" y="6781"/>
                    <a:pt x="18579" y="6795"/>
                    <a:pt x="18612" y="6795"/>
                  </a:cubicBezTo>
                  <a:cubicBezTo>
                    <a:pt x="18638" y="6795"/>
                    <a:pt x="18664" y="6786"/>
                    <a:pt x="18686" y="6768"/>
                  </a:cubicBezTo>
                  <a:cubicBezTo>
                    <a:pt x="18738" y="6730"/>
                    <a:pt x="18749" y="6660"/>
                    <a:pt x="18710" y="6605"/>
                  </a:cubicBezTo>
                  <a:cubicBezTo>
                    <a:pt x="17612" y="5001"/>
                    <a:pt x="15955" y="2572"/>
                    <a:pt x="15841" y="2360"/>
                  </a:cubicBezTo>
                  <a:cubicBezTo>
                    <a:pt x="15838" y="2347"/>
                    <a:pt x="15831" y="2336"/>
                    <a:pt x="15824" y="2326"/>
                  </a:cubicBezTo>
                  <a:cubicBezTo>
                    <a:pt x="15802" y="2292"/>
                    <a:pt x="15765" y="2273"/>
                    <a:pt x="15726" y="2273"/>
                  </a:cubicBezTo>
                  <a:cubicBezTo>
                    <a:pt x="15703" y="2273"/>
                    <a:pt x="15679" y="2280"/>
                    <a:pt x="15658" y="2295"/>
                  </a:cubicBezTo>
                  <a:cubicBezTo>
                    <a:pt x="15630" y="2312"/>
                    <a:pt x="15613" y="2340"/>
                    <a:pt x="15605" y="2374"/>
                  </a:cubicBezTo>
                  <a:cubicBezTo>
                    <a:pt x="15595" y="2430"/>
                    <a:pt x="15589" y="2468"/>
                    <a:pt x="17484" y="5240"/>
                  </a:cubicBezTo>
                  <a:lnTo>
                    <a:pt x="14050" y="1425"/>
                  </a:lnTo>
                  <a:cubicBezTo>
                    <a:pt x="14027" y="1397"/>
                    <a:pt x="13993" y="1384"/>
                    <a:pt x="13959" y="1384"/>
                  </a:cubicBezTo>
                  <a:cubicBezTo>
                    <a:pt x="13934" y="1384"/>
                    <a:pt x="13908" y="1392"/>
                    <a:pt x="13887" y="1408"/>
                  </a:cubicBezTo>
                  <a:cubicBezTo>
                    <a:pt x="13838" y="1450"/>
                    <a:pt x="13825" y="1519"/>
                    <a:pt x="13863" y="1570"/>
                  </a:cubicBezTo>
                  <a:lnTo>
                    <a:pt x="17906" y="7568"/>
                  </a:lnTo>
                  <a:cubicBezTo>
                    <a:pt x="16427" y="5756"/>
                    <a:pt x="13995" y="2690"/>
                    <a:pt x="12203" y="406"/>
                  </a:cubicBezTo>
                  <a:cubicBezTo>
                    <a:pt x="12179" y="376"/>
                    <a:pt x="12144" y="360"/>
                    <a:pt x="12109" y="360"/>
                  </a:cubicBezTo>
                  <a:cubicBezTo>
                    <a:pt x="12084" y="360"/>
                    <a:pt x="12058" y="368"/>
                    <a:pt x="12037" y="385"/>
                  </a:cubicBezTo>
                  <a:cubicBezTo>
                    <a:pt x="11985" y="424"/>
                    <a:pt x="11971" y="497"/>
                    <a:pt x="12009" y="548"/>
                  </a:cubicBezTo>
                  <a:cubicBezTo>
                    <a:pt x="14123" y="3625"/>
                    <a:pt x="17050" y="7908"/>
                    <a:pt x="18391" y="9932"/>
                  </a:cubicBezTo>
                  <a:cubicBezTo>
                    <a:pt x="16853" y="8036"/>
                    <a:pt x="13734" y="3927"/>
                    <a:pt x="12200" y="1903"/>
                  </a:cubicBezTo>
                  <a:cubicBezTo>
                    <a:pt x="11815" y="1397"/>
                    <a:pt x="11493" y="975"/>
                    <a:pt x="11268" y="681"/>
                  </a:cubicBezTo>
                  <a:cubicBezTo>
                    <a:pt x="11105" y="465"/>
                    <a:pt x="11004" y="334"/>
                    <a:pt x="10939" y="257"/>
                  </a:cubicBezTo>
                  <a:cubicBezTo>
                    <a:pt x="10928" y="247"/>
                    <a:pt x="10921" y="233"/>
                    <a:pt x="10914" y="223"/>
                  </a:cubicBezTo>
                  <a:lnTo>
                    <a:pt x="10911" y="227"/>
                  </a:lnTo>
                  <a:cubicBezTo>
                    <a:pt x="10864" y="179"/>
                    <a:pt x="10836" y="162"/>
                    <a:pt x="10811" y="162"/>
                  </a:cubicBezTo>
                  <a:cubicBezTo>
                    <a:pt x="10791" y="162"/>
                    <a:pt x="10773" y="174"/>
                    <a:pt x="10748" y="192"/>
                  </a:cubicBezTo>
                  <a:cubicBezTo>
                    <a:pt x="10720" y="209"/>
                    <a:pt x="10703" y="237"/>
                    <a:pt x="10696" y="268"/>
                  </a:cubicBezTo>
                  <a:cubicBezTo>
                    <a:pt x="10689" y="302"/>
                    <a:pt x="10696" y="334"/>
                    <a:pt x="10717" y="361"/>
                  </a:cubicBezTo>
                  <a:cubicBezTo>
                    <a:pt x="12771" y="3345"/>
                    <a:pt x="15501" y="7329"/>
                    <a:pt x="17189" y="9844"/>
                  </a:cubicBezTo>
                  <a:cubicBezTo>
                    <a:pt x="16967" y="9550"/>
                    <a:pt x="16728" y="9238"/>
                    <a:pt x="16486" y="8916"/>
                  </a:cubicBezTo>
                  <a:cubicBezTo>
                    <a:pt x="10626" y="1166"/>
                    <a:pt x="9982" y="403"/>
                    <a:pt x="9796" y="403"/>
                  </a:cubicBezTo>
                  <a:cubicBezTo>
                    <a:pt x="9774" y="403"/>
                    <a:pt x="9759" y="413"/>
                    <a:pt x="9743" y="424"/>
                  </a:cubicBezTo>
                  <a:cubicBezTo>
                    <a:pt x="9715" y="444"/>
                    <a:pt x="9695" y="476"/>
                    <a:pt x="9688" y="507"/>
                  </a:cubicBezTo>
                  <a:cubicBezTo>
                    <a:pt x="9670" y="604"/>
                    <a:pt x="9643" y="753"/>
                    <a:pt x="14330" y="7586"/>
                  </a:cubicBezTo>
                  <a:cubicBezTo>
                    <a:pt x="14088" y="7257"/>
                    <a:pt x="13838" y="6924"/>
                    <a:pt x="13593" y="6595"/>
                  </a:cubicBezTo>
                  <a:cubicBezTo>
                    <a:pt x="9784" y="1515"/>
                    <a:pt x="8794" y="302"/>
                    <a:pt x="8475" y="57"/>
                  </a:cubicBezTo>
                  <a:cubicBezTo>
                    <a:pt x="8471" y="57"/>
                    <a:pt x="8471" y="53"/>
                    <a:pt x="8471" y="53"/>
                  </a:cubicBezTo>
                  <a:lnTo>
                    <a:pt x="8471" y="57"/>
                  </a:lnTo>
                  <a:cubicBezTo>
                    <a:pt x="8417" y="15"/>
                    <a:pt x="8382" y="1"/>
                    <a:pt x="8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 name="Google Shape;409;p29"/>
            <p:cNvGrpSpPr/>
            <p:nvPr/>
          </p:nvGrpSpPr>
          <p:grpSpPr>
            <a:xfrm rot="-463497">
              <a:off x="6619536" y="649401"/>
              <a:ext cx="960126" cy="1122298"/>
              <a:chOff x="6246600" y="3562450"/>
              <a:chExt cx="840768" cy="982780"/>
            </a:xfrm>
          </p:grpSpPr>
          <p:sp>
            <p:nvSpPr>
              <p:cNvPr id="410" name="Google Shape;410;p29"/>
              <p:cNvSpPr/>
              <p:nvPr/>
            </p:nvSpPr>
            <p:spPr>
              <a:xfrm>
                <a:off x="6357979" y="3901087"/>
                <a:ext cx="597582" cy="562038"/>
              </a:xfrm>
              <a:custGeom>
                <a:avLst/>
                <a:gdLst/>
                <a:ahLst/>
                <a:cxnLst/>
                <a:rect l="l" t="t" r="r" b="b"/>
                <a:pathLst>
                  <a:path w="7431" h="6989" extrusionOk="0">
                    <a:moveTo>
                      <a:pt x="4045" y="164"/>
                    </a:moveTo>
                    <a:cubicBezTo>
                      <a:pt x="4855" y="164"/>
                      <a:pt x="5844" y="566"/>
                      <a:pt x="6401" y="1126"/>
                    </a:cubicBezTo>
                    <a:cubicBezTo>
                      <a:pt x="7160" y="1895"/>
                      <a:pt x="7288" y="2821"/>
                      <a:pt x="7205" y="3843"/>
                    </a:cubicBezTo>
                    <a:cubicBezTo>
                      <a:pt x="7135" y="4689"/>
                      <a:pt x="7048" y="5354"/>
                      <a:pt x="6445" y="5970"/>
                    </a:cubicBezTo>
                    <a:cubicBezTo>
                      <a:pt x="5881" y="6549"/>
                      <a:pt x="5325" y="6822"/>
                      <a:pt x="4514" y="6822"/>
                    </a:cubicBezTo>
                    <a:cubicBezTo>
                      <a:pt x="4469" y="6822"/>
                      <a:pt x="4424" y="6821"/>
                      <a:pt x="4377" y="6819"/>
                    </a:cubicBezTo>
                    <a:cubicBezTo>
                      <a:pt x="3559" y="6792"/>
                      <a:pt x="2353" y="6629"/>
                      <a:pt x="1688" y="6119"/>
                    </a:cubicBezTo>
                    <a:cubicBezTo>
                      <a:pt x="885" y="5506"/>
                      <a:pt x="507" y="4331"/>
                      <a:pt x="479" y="3354"/>
                    </a:cubicBezTo>
                    <a:cubicBezTo>
                      <a:pt x="448" y="2298"/>
                      <a:pt x="808" y="1223"/>
                      <a:pt x="1789" y="690"/>
                    </a:cubicBezTo>
                    <a:cubicBezTo>
                      <a:pt x="2420" y="344"/>
                      <a:pt x="3231" y="243"/>
                      <a:pt x="3937" y="167"/>
                    </a:cubicBezTo>
                    <a:cubicBezTo>
                      <a:pt x="3973" y="165"/>
                      <a:pt x="4009" y="164"/>
                      <a:pt x="4045" y="164"/>
                    </a:cubicBezTo>
                    <a:close/>
                    <a:moveTo>
                      <a:pt x="4068" y="1"/>
                    </a:moveTo>
                    <a:cubicBezTo>
                      <a:pt x="4030" y="1"/>
                      <a:pt x="3991" y="1"/>
                      <a:pt x="3953" y="3"/>
                    </a:cubicBezTo>
                    <a:lnTo>
                      <a:pt x="3953" y="3"/>
                    </a:lnTo>
                    <a:cubicBezTo>
                      <a:pt x="3952" y="3"/>
                      <a:pt x="3951" y="3"/>
                      <a:pt x="3949" y="3"/>
                    </a:cubicBezTo>
                    <a:cubicBezTo>
                      <a:pt x="3946" y="3"/>
                      <a:pt x="3942" y="3"/>
                      <a:pt x="3937" y="4"/>
                    </a:cubicBezTo>
                    <a:cubicBezTo>
                      <a:pt x="3937" y="4"/>
                      <a:pt x="3937" y="4"/>
                      <a:pt x="3937" y="4"/>
                    </a:cubicBezTo>
                    <a:lnTo>
                      <a:pt x="3937" y="4"/>
                    </a:lnTo>
                    <a:cubicBezTo>
                      <a:pt x="3932" y="4"/>
                      <a:pt x="3928" y="4"/>
                      <a:pt x="3923" y="5"/>
                    </a:cubicBezTo>
                    <a:lnTo>
                      <a:pt x="3923" y="5"/>
                    </a:lnTo>
                    <a:cubicBezTo>
                      <a:pt x="2589" y="151"/>
                      <a:pt x="1112" y="453"/>
                      <a:pt x="559" y="1844"/>
                    </a:cubicBezTo>
                    <a:cubicBezTo>
                      <a:pt x="1" y="3247"/>
                      <a:pt x="362" y="5423"/>
                      <a:pt x="1671" y="6320"/>
                    </a:cubicBezTo>
                    <a:cubicBezTo>
                      <a:pt x="2295" y="6750"/>
                      <a:pt x="3210" y="6864"/>
                      <a:pt x="3944" y="6950"/>
                    </a:cubicBezTo>
                    <a:cubicBezTo>
                      <a:pt x="4142" y="6973"/>
                      <a:pt x="4352" y="6988"/>
                      <a:pt x="4564" y="6988"/>
                    </a:cubicBezTo>
                    <a:cubicBezTo>
                      <a:pt x="5071" y="6988"/>
                      <a:pt x="5591" y="6901"/>
                      <a:pt x="5999" y="6614"/>
                    </a:cubicBezTo>
                    <a:cubicBezTo>
                      <a:pt x="7218" y="5762"/>
                      <a:pt x="7426" y="4484"/>
                      <a:pt x="7430" y="3070"/>
                    </a:cubicBezTo>
                    <a:cubicBezTo>
                      <a:pt x="7430" y="1369"/>
                      <a:pt x="5701" y="1"/>
                      <a:pt x="40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9"/>
              <p:cNvSpPr/>
              <p:nvPr/>
            </p:nvSpPr>
            <p:spPr>
              <a:xfrm>
                <a:off x="6276676" y="3845840"/>
                <a:ext cx="754316" cy="677759"/>
              </a:xfrm>
              <a:custGeom>
                <a:avLst/>
                <a:gdLst/>
                <a:ahLst/>
                <a:cxnLst/>
                <a:rect l="l" t="t" r="r" b="b"/>
                <a:pathLst>
                  <a:path w="9380" h="8428" extrusionOk="0">
                    <a:moveTo>
                      <a:pt x="4917" y="164"/>
                    </a:moveTo>
                    <a:cubicBezTo>
                      <a:pt x="6119" y="202"/>
                      <a:pt x="7304" y="646"/>
                      <a:pt x="8163" y="1505"/>
                    </a:cubicBezTo>
                    <a:cubicBezTo>
                      <a:pt x="8832" y="2177"/>
                      <a:pt x="9106" y="3393"/>
                      <a:pt x="9092" y="4332"/>
                    </a:cubicBezTo>
                    <a:cubicBezTo>
                      <a:pt x="9078" y="5147"/>
                      <a:pt x="8774" y="6047"/>
                      <a:pt x="8344" y="6730"/>
                    </a:cubicBezTo>
                    <a:cubicBezTo>
                      <a:pt x="7668" y="7808"/>
                      <a:pt x="6524" y="8182"/>
                      <a:pt x="5309" y="8254"/>
                    </a:cubicBezTo>
                    <a:cubicBezTo>
                      <a:pt x="5108" y="8266"/>
                      <a:pt x="4905" y="8273"/>
                      <a:pt x="4702" y="8273"/>
                    </a:cubicBezTo>
                    <a:cubicBezTo>
                      <a:pt x="3662" y="8273"/>
                      <a:pt x="2613" y="8091"/>
                      <a:pt x="1813" y="7375"/>
                    </a:cubicBezTo>
                    <a:cubicBezTo>
                      <a:pt x="901" y="6553"/>
                      <a:pt x="475" y="5347"/>
                      <a:pt x="489" y="4138"/>
                    </a:cubicBezTo>
                    <a:cubicBezTo>
                      <a:pt x="496" y="3535"/>
                      <a:pt x="589" y="2923"/>
                      <a:pt x="783" y="2354"/>
                    </a:cubicBezTo>
                    <a:cubicBezTo>
                      <a:pt x="1023" y="1658"/>
                      <a:pt x="1567" y="1193"/>
                      <a:pt x="2152" y="781"/>
                    </a:cubicBezTo>
                    <a:cubicBezTo>
                      <a:pt x="2974" y="206"/>
                      <a:pt x="3961" y="268"/>
                      <a:pt x="4917" y="164"/>
                    </a:cubicBezTo>
                    <a:close/>
                    <a:moveTo>
                      <a:pt x="4929" y="0"/>
                    </a:moveTo>
                    <a:cubicBezTo>
                      <a:pt x="4925" y="0"/>
                      <a:pt x="4921" y="1"/>
                      <a:pt x="4917" y="1"/>
                    </a:cubicBezTo>
                    <a:cubicBezTo>
                      <a:pt x="4916" y="1"/>
                      <a:pt x="4915" y="1"/>
                      <a:pt x="4914" y="1"/>
                    </a:cubicBezTo>
                    <a:cubicBezTo>
                      <a:pt x="4906" y="1"/>
                      <a:pt x="4899" y="2"/>
                      <a:pt x="4893" y="4"/>
                    </a:cubicBezTo>
                    <a:lnTo>
                      <a:pt x="4893" y="4"/>
                    </a:lnTo>
                    <a:cubicBezTo>
                      <a:pt x="4125" y="83"/>
                      <a:pt x="3232" y="22"/>
                      <a:pt x="2526" y="365"/>
                    </a:cubicBezTo>
                    <a:cubicBezTo>
                      <a:pt x="1722" y="750"/>
                      <a:pt x="915" y="1453"/>
                      <a:pt x="624" y="2309"/>
                    </a:cubicBezTo>
                    <a:cubicBezTo>
                      <a:pt x="1" y="4162"/>
                      <a:pt x="308" y="6467"/>
                      <a:pt x="1951" y="7693"/>
                    </a:cubicBezTo>
                    <a:cubicBezTo>
                      <a:pt x="2775" y="8309"/>
                      <a:pt x="3776" y="8428"/>
                      <a:pt x="4777" y="8428"/>
                    </a:cubicBezTo>
                    <a:cubicBezTo>
                      <a:pt x="4795" y="8428"/>
                      <a:pt x="4813" y="8427"/>
                      <a:pt x="4830" y="8427"/>
                    </a:cubicBezTo>
                    <a:cubicBezTo>
                      <a:pt x="5752" y="8424"/>
                      <a:pt x="6819" y="8317"/>
                      <a:pt x="7599" y="7776"/>
                    </a:cubicBezTo>
                    <a:cubicBezTo>
                      <a:pt x="8680" y="7025"/>
                      <a:pt x="9380" y="5320"/>
                      <a:pt x="9244" y="4010"/>
                    </a:cubicBezTo>
                    <a:cubicBezTo>
                      <a:pt x="9130" y="2888"/>
                      <a:pt x="8873" y="1851"/>
                      <a:pt x="7976" y="1117"/>
                    </a:cubicBezTo>
                    <a:cubicBezTo>
                      <a:pt x="7114" y="409"/>
                      <a:pt x="6051" y="42"/>
                      <a:pt x="4946" y="2"/>
                    </a:cubicBezTo>
                    <a:lnTo>
                      <a:pt x="4946" y="2"/>
                    </a:lnTo>
                    <a:cubicBezTo>
                      <a:pt x="4940" y="1"/>
                      <a:pt x="4935" y="0"/>
                      <a:pt x="4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9"/>
              <p:cNvSpPr/>
              <p:nvPr/>
            </p:nvSpPr>
            <p:spPr>
              <a:xfrm>
                <a:off x="6297987" y="3804345"/>
                <a:ext cx="228547" cy="163167"/>
              </a:xfrm>
              <a:custGeom>
                <a:avLst/>
                <a:gdLst/>
                <a:ahLst/>
                <a:cxnLst/>
                <a:rect l="l" t="t" r="r" b="b"/>
                <a:pathLst>
                  <a:path w="2842" h="2029" extrusionOk="0">
                    <a:moveTo>
                      <a:pt x="2733" y="0"/>
                    </a:moveTo>
                    <a:cubicBezTo>
                      <a:pt x="2726" y="0"/>
                      <a:pt x="2717" y="1"/>
                      <a:pt x="2709" y="4"/>
                    </a:cubicBezTo>
                    <a:cubicBezTo>
                      <a:pt x="1741" y="295"/>
                      <a:pt x="571" y="1013"/>
                      <a:pt x="37" y="1907"/>
                    </a:cubicBezTo>
                    <a:cubicBezTo>
                      <a:pt x="1" y="1969"/>
                      <a:pt x="57" y="2029"/>
                      <a:pt x="113" y="2029"/>
                    </a:cubicBezTo>
                    <a:cubicBezTo>
                      <a:pt x="137" y="2029"/>
                      <a:pt x="162" y="2017"/>
                      <a:pt x="179" y="1990"/>
                    </a:cubicBezTo>
                    <a:cubicBezTo>
                      <a:pt x="688" y="1134"/>
                      <a:pt x="1831" y="441"/>
                      <a:pt x="2750" y="161"/>
                    </a:cubicBezTo>
                    <a:cubicBezTo>
                      <a:pt x="2841" y="135"/>
                      <a:pt x="2815" y="0"/>
                      <a:pt x="27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9"/>
              <p:cNvSpPr/>
              <p:nvPr/>
            </p:nvSpPr>
            <p:spPr>
              <a:xfrm>
                <a:off x="6246600" y="3738564"/>
                <a:ext cx="278968" cy="228949"/>
              </a:xfrm>
              <a:custGeom>
                <a:avLst/>
                <a:gdLst/>
                <a:ahLst/>
                <a:cxnLst/>
                <a:rect l="l" t="t" r="r" b="b"/>
                <a:pathLst>
                  <a:path w="3469" h="2847" extrusionOk="0">
                    <a:moveTo>
                      <a:pt x="1999" y="1"/>
                    </a:moveTo>
                    <a:cubicBezTo>
                      <a:pt x="1606" y="1"/>
                      <a:pt x="1205" y="117"/>
                      <a:pt x="877" y="331"/>
                    </a:cubicBezTo>
                    <a:cubicBezTo>
                      <a:pt x="66" y="857"/>
                      <a:pt x="1" y="2146"/>
                      <a:pt x="690" y="2822"/>
                    </a:cubicBezTo>
                    <a:cubicBezTo>
                      <a:pt x="707" y="2839"/>
                      <a:pt x="726" y="2847"/>
                      <a:pt x="745" y="2847"/>
                    </a:cubicBezTo>
                    <a:cubicBezTo>
                      <a:pt x="808" y="2847"/>
                      <a:pt x="863" y="2764"/>
                      <a:pt x="804" y="2707"/>
                    </a:cubicBezTo>
                    <a:cubicBezTo>
                      <a:pt x="121" y="2032"/>
                      <a:pt x="298" y="822"/>
                      <a:pt x="1116" y="379"/>
                    </a:cubicBezTo>
                    <a:cubicBezTo>
                      <a:pt x="1379" y="237"/>
                      <a:pt x="1683" y="162"/>
                      <a:pt x="1983" y="162"/>
                    </a:cubicBezTo>
                    <a:cubicBezTo>
                      <a:pt x="2524" y="162"/>
                      <a:pt x="3051" y="406"/>
                      <a:pt x="3298" y="944"/>
                    </a:cubicBezTo>
                    <a:cubicBezTo>
                      <a:pt x="3311" y="973"/>
                      <a:pt x="3334" y="985"/>
                      <a:pt x="3358" y="985"/>
                    </a:cubicBezTo>
                    <a:cubicBezTo>
                      <a:pt x="3410" y="985"/>
                      <a:pt x="3468" y="925"/>
                      <a:pt x="3437" y="860"/>
                    </a:cubicBezTo>
                    <a:cubicBezTo>
                      <a:pt x="3166" y="266"/>
                      <a:pt x="2592" y="1"/>
                      <a:pt x="19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9"/>
              <p:cNvSpPr/>
              <p:nvPr/>
            </p:nvSpPr>
            <p:spPr>
              <a:xfrm>
                <a:off x="6394810" y="4443341"/>
                <a:ext cx="98431" cy="101889"/>
              </a:xfrm>
              <a:custGeom>
                <a:avLst/>
                <a:gdLst/>
                <a:ahLst/>
                <a:cxnLst/>
                <a:rect l="l" t="t" r="r" b="b"/>
                <a:pathLst>
                  <a:path w="1224" h="1267" extrusionOk="0">
                    <a:moveTo>
                      <a:pt x="326" y="0"/>
                    </a:moveTo>
                    <a:cubicBezTo>
                      <a:pt x="302" y="0"/>
                      <a:pt x="279" y="12"/>
                      <a:pt x="264" y="41"/>
                    </a:cubicBezTo>
                    <a:cubicBezTo>
                      <a:pt x="153" y="270"/>
                      <a:pt x="80" y="506"/>
                      <a:pt x="56" y="755"/>
                    </a:cubicBezTo>
                    <a:cubicBezTo>
                      <a:pt x="42" y="893"/>
                      <a:pt x="0" y="1147"/>
                      <a:pt x="142" y="1234"/>
                    </a:cubicBezTo>
                    <a:cubicBezTo>
                      <a:pt x="182" y="1257"/>
                      <a:pt x="229" y="1267"/>
                      <a:pt x="278" y="1267"/>
                    </a:cubicBezTo>
                    <a:cubicBezTo>
                      <a:pt x="400" y="1267"/>
                      <a:pt x="539" y="1207"/>
                      <a:pt x="631" y="1160"/>
                    </a:cubicBezTo>
                    <a:cubicBezTo>
                      <a:pt x="843" y="1050"/>
                      <a:pt x="1009" y="873"/>
                      <a:pt x="1168" y="700"/>
                    </a:cubicBezTo>
                    <a:cubicBezTo>
                      <a:pt x="1224" y="641"/>
                      <a:pt x="1168" y="559"/>
                      <a:pt x="1108" y="559"/>
                    </a:cubicBezTo>
                    <a:cubicBezTo>
                      <a:pt x="1089" y="559"/>
                      <a:pt x="1070" y="567"/>
                      <a:pt x="1054" y="586"/>
                    </a:cubicBezTo>
                    <a:cubicBezTo>
                      <a:pt x="896" y="753"/>
                      <a:pt x="615" y="1093"/>
                      <a:pt x="353" y="1093"/>
                    </a:cubicBezTo>
                    <a:cubicBezTo>
                      <a:pt x="344" y="1093"/>
                      <a:pt x="335" y="1092"/>
                      <a:pt x="326" y="1091"/>
                    </a:cubicBezTo>
                    <a:cubicBezTo>
                      <a:pt x="310" y="1098"/>
                      <a:pt x="296" y="1101"/>
                      <a:pt x="283" y="1101"/>
                    </a:cubicBezTo>
                    <a:cubicBezTo>
                      <a:pt x="241" y="1101"/>
                      <a:pt x="217" y="1065"/>
                      <a:pt x="211" y="991"/>
                    </a:cubicBezTo>
                    <a:lnTo>
                      <a:pt x="211" y="914"/>
                    </a:lnTo>
                    <a:cubicBezTo>
                      <a:pt x="205" y="824"/>
                      <a:pt x="222" y="711"/>
                      <a:pt x="240" y="623"/>
                    </a:cubicBezTo>
                    <a:cubicBezTo>
                      <a:pt x="271" y="450"/>
                      <a:pt x="330" y="284"/>
                      <a:pt x="406" y="124"/>
                    </a:cubicBezTo>
                    <a:cubicBezTo>
                      <a:pt x="437" y="60"/>
                      <a:pt x="380" y="0"/>
                      <a:pt x="3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9"/>
              <p:cNvSpPr/>
              <p:nvPr/>
            </p:nvSpPr>
            <p:spPr>
              <a:xfrm>
                <a:off x="6846356" y="4432484"/>
                <a:ext cx="98270" cy="101889"/>
              </a:xfrm>
              <a:custGeom>
                <a:avLst/>
                <a:gdLst/>
                <a:ahLst/>
                <a:cxnLst/>
                <a:rect l="l" t="t" r="r" b="b"/>
                <a:pathLst>
                  <a:path w="1222" h="1267" extrusionOk="0">
                    <a:moveTo>
                      <a:pt x="897" y="0"/>
                    </a:moveTo>
                    <a:cubicBezTo>
                      <a:pt x="843" y="0"/>
                      <a:pt x="786" y="60"/>
                      <a:pt x="820" y="125"/>
                    </a:cubicBezTo>
                    <a:cubicBezTo>
                      <a:pt x="896" y="284"/>
                      <a:pt x="955" y="446"/>
                      <a:pt x="986" y="624"/>
                    </a:cubicBezTo>
                    <a:cubicBezTo>
                      <a:pt x="999" y="703"/>
                      <a:pt x="1007" y="790"/>
                      <a:pt x="1010" y="873"/>
                    </a:cubicBezTo>
                    <a:cubicBezTo>
                      <a:pt x="1014" y="911"/>
                      <a:pt x="1014" y="949"/>
                      <a:pt x="1010" y="991"/>
                    </a:cubicBezTo>
                    <a:cubicBezTo>
                      <a:pt x="1005" y="1063"/>
                      <a:pt x="981" y="1100"/>
                      <a:pt x="938" y="1100"/>
                    </a:cubicBezTo>
                    <a:cubicBezTo>
                      <a:pt x="925" y="1100"/>
                      <a:pt x="911" y="1097"/>
                      <a:pt x="896" y="1091"/>
                    </a:cubicBezTo>
                    <a:cubicBezTo>
                      <a:pt x="888" y="1091"/>
                      <a:pt x="880" y="1092"/>
                      <a:pt x="872" y="1092"/>
                    </a:cubicBezTo>
                    <a:cubicBezTo>
                      <a:pt x="609" y="1092"/>
                      <a:pt x="330" y="753"/>
                      <a:pt x="172" y="582"/>
                    </a:cubicBezTo>
                    <a:cubicBezTo>
                      <a:pt x="155" y="564"/>
                      <a:pt x="136" y="557"/>
                      <a:pt x="117" y="557"/>
                    </a:cubicBezTo>
                    <a:cubicBezTo>
                      <a:pt x="56" y="557"/>
                      <a:pt x="1" y="639"/>
                      <a:pt x="54" y="700"/>
                    </a:cubicBezTo>
                    <a:cubicBezTo>
                      <a:pt x="217" y="870"/>
                      <a:pt x="383" y="1046"/>
                      <a:pt x="594" y="1157"/>
                    </a:cubicBezTo>
                    <a:cubicBezTo>
                      <a:pt x="684" y="1207"/>
                      <a:pt x="824" y="1266"/>
                      <a:pt x="946" y="1266"/>
                    </a:cubicBezTo>
                    <a:cubicBezTo>
                      <a:pt x="995" y="1266"/>
                      <a:pt x="1041" y="1257"/>
                      <a:pt x="1079" y="1233"/>
                    </a:cubicBezTo>
                    <a:cubicBezTo>
                      <a:pt x="1221" y="1143"/>
                      <a:pt x="1180" y="897"/>
                      <a:pt x="1166" y="755"/>
                    </a:cubicBezTo>
                    <a:cubicBezTo>
                      <a:pt x="1145" y="505"/>
                      <a:pt x="1069" y="267"/>
                      <a:pt x="958" y="41"/>
                    </a:cubicBezTo>
                    <a:cubicBezTo>
                      <a:pt x="944" y="12"/>
                      <a:pt x="921" y="0"/>
                      <a:pt x="8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9"/>
              <p:cNvSpPr/>
              <p:nvPr/>
            </p:nvSpPr>
            <p:spPr>
              <a:xfrm>
                <a:off x="6637672" y="3990994"/>
                <a:ext cx="21632" cy="222998"/>
              </a:xfrm>
              <a:custGeom>
                <a:avLst/>
                <a:gdLst/>
                <a:ahLst/>
                <a:cxnLst/>
                <a:rect l="l" t="t" r="r" b="b"/>
                <a:pathLst>
                  <a:path w="269" h="2773" extrusionOk="0">
                    <a:moveTo>
                      <a:pt x="80" y="1"/>
                    </a:moveTo>
                    <a:cubicBezTo>
                      <a:pt x="40" y="1"/>
                      <a:pt x="0" y="28"/>
                      <a:pt x="2" y="81"/>
                    </a:cubicBezTo>
                    <a:cubicBezTo>
                      <a:pt x="23" y="951"/>
                      <a:pt x="68" y="1824"/>
                      <a:pt x="102" y="2693"/>
                    </a:cubicBezTo>
                    <a:cubicBezTo>
                      <a:pt x="104" y="2746"/>
                      <a:pt x="147" y="2773"/>
                      <a:pt x="189" y="2773"/>
                    </a:cubicBezTo>
                    <a:cubicBezTo>
                      <a:pt x="230" y="2773"/>
                      <a:pt x="269" y="2747"/>
                      <a:pt x="265" y="2693"/>
                    </a:cubicBezTo>
                    <a:cubicBezTo>
                      <a:pt x="231" y="1824"/>
                      <a:pt x="185" y="951"/>
                      <a:pt x="164" y="81"/>
                    </a:cubicBezTo>
                    <a:cubicBezTo>
                      <a:pt x="163" y="28"/>
                      <a:pt x="121" y="1"/>
                      <a:pt x="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9"/>
              <p:cNvSpPr/>
              <p:nvPr/>
            </p:nvSpPr>
            <p:spPr>
              <a:xfrm>
                <a:off x="6566582" y="4216805"/>
                <a:ext cx="93043" cy="108242"/>
              </a:xfrm>
              <a:custGeom>
                <a:avLst/>
                <a:gdLst/>
                <a:ahLst/>
                <a:cxnLst/>
                <a:rect l="l" t="t" r="r" b="b"/>
                <a:pathLst>
                  <a:path w="1157" h="1346" extrusionOk="0">
                    <a:moveTo>
                      <a:pt x="1042" y="1"/>
                    </a:moveTo>
                    <a:cubicBezTo>
                      <a:pt x="1024" y="1"/>
                      <a:pt x="1005" y="9"/>
                      <a:pt x="990" y="28"/>
                    </a:cubicBezTo>
                    <a:cubicBezTo>
                      <a:pt x="661" y="416"/>
                      <a:pt x="297" y="787"/>
                      <a:pt x="37" y="1223"/>
                    </a:cubicBezTo>
                    <a:cubicBezTo>
                      <a:pt x="1" y="1288"/>
                      <a:pt x="58" y="1346"/>
                      <a:pt x="114" y="1346"/>
                    </a:cubicBezTo>
                    <a:cubicBezTo>
                      <a:pt x="138" y="1346"/>
                      <a:pt x="163" y="1334"/>
                      <a:pt x="179" y="1306"/>
                    </a:cubicBezTo>
                    <a:cubicBezTo>
                      <a:pt x="432" y="880"/>
                      <a:pt x="786" y="520"/>
                      <a:pt x="1104" y="146"/>
                    </a:cubicBezTo>
                    <a:cubicBezTo>
                      <a:pt x="1157" y="84"/>
                      <a:pt x="1101" y="1"/>
                      <a:pt x="10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9"/>
              <p:cNvSpPr/>
              <p:nvPr/>
            </p:nvSpPr>
            <p:spPr>
              <a:xfrm>
                <a:off x="6278365" y="3728029"/>
                <a:ext cx="78487" cy="64897"/>
              </a:xfrm>
              <a:custGeom>
                <a:avLst/>
                <a:gdLst/>
                <a:ahLst/>
                <a:cxnLst/>
                <a:rect l="l" t="t" r="r" b="b"/>
                <a:pathLst>
                  <a:path w="976" h="807" extrusionOk="0">
                    <a:moveTo>
                      <a:pt x="316" y="0"/>
                    </a:moveTo>
                    <a:cubicBezTo>
                      <a:pt x="267" y="0"/>
                      <a:pt x="221" y="14"/>
                      <a:pt x="180" y="49"/>
                    </a:cubicBezTo>
                    <a:cubicBezTo>
                      <a:pt x="1" y="209"/>
                      <a:pt x="215" y="545"/>
                      <a:pt x="236" y="729"/>
                    </a:cubicBezTo>
                    <a:cubicBezTo>
                      <a:pt x="241" y="781"/>
                      <a:pt x="284" y="807"/>
                      <a:pt x="325" y="807"/>
                    </a:cubicBezTo>
                    <a:cubicBezTo>
                      <a:pt x="366" y="807"/>
                      <a:pt x="404" y="781"/>
                      <a:pt x="399" y="729"/>
                    </a:cubicBezTo>
                    <a:cubicBezTo>
                      <a:pt x="388" y="645"/>
                      <a:pt x="367" y="566"/>
                      <a:pt x="343" y="489"/>
                    </a:cubicBezTo>
                    <a:cubicBezTo>
                      <a:pt x="319" y="417"/>
                      <a:pt x="277" y="330"/>
                      <a:pt x="281" y="257"/>
                    </a:cubicBezTo>
                    <a:cubicBezTo>
                      <a:pt x="283" y="199"/>
                      <a:pt x="309" y="180"/>
                      <a:pt x="344" y="180"/>
                    </a:cubicBezTo>
                    <a:cubicBezTo>
                      <a:pt x="403" y="180"/>
                      <a:pt x="490" y="238"/>
                      <a:pt x="534" y="264"/>
                    </a:cubicBezTo>
                    <a:cubicBezTo>
                      <a:pt x="624" y="320"/>
                      <a:pt x="711" y="382"/>
                      <a:pt x="811" y="427"/>
                    </a:cubicBezTo>
                    <a:cubicBezTo>
                      <a:pt x="823" y="432"/>
                      <a:pt x="834" y="434"/>
                      <a:pt x="845" y="434"/>
                    </a:cubicBezTo>
                    <a:cubicBezTo>
                      <a:pt x="922" y="434"/>
                      <a:pt x="975" y="321"/>
                      <a:pt x="890" y="285"/>
                    </a:cubicBezTo>
                    <a:cubicBezTo>
                      <a:pt x="752" y="224"/>
                      <a:pt x="510" y="0"/>
                      <a:pt x="3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9"/>
              <p:cNvSpPr/>
              <p:nvPr/>
            </p:nvSpPr>
            <p:spPr>
              <a:xfrm>
                <a:off x="6710530" y="3804345"/>
                <a:ext cx="251144" cy="124084"/>
              </a:xfrm>
              <a:custGeom>
                <a:avLst/>
                <a:gdLst/>
                <a:ahLst/>
                <a:cxnLst/>
                <a:rect l="l" t="t" r="r" b="b"/>
                <a:pathLst>
                  <a:path w="3123" h="1543" extrusionOk="0">
                    <a:moveTo>
                      <a:pt x="92" y="0"/>
                    </a:moveTo>
                    <a:cubicBezTo>
                      <a:pt x="0" y="0"/>
                      <a:pt x="4" y="154"/>
                      <a:pt x="104" y="164"/>
                    </a:cubicBezTo>
                    <a:cubicBezTo>
                      <a:pt x="1060" y="282"/>
                      <a:pt x="2301" y="763"/>
                      <a:pt x="2955" y="1515"/>
                    </a:cubicBezTo>
                    <a:cubicBezTo>
                      <a:pt x="2971" y="1534"/>
                      <a:pt x="2990" y="1542"/>
                      <a:pt x="3008" y="1542"/>
                    </a:cubicBezTo>
                    <a:cubicBezTo>
                      <a:pt x="3067" y="1542"/>
                      <a:pt x="3123" y="1461"/>
                      <a:pt x="3070" y="1401"/>
                    </a:cubicBezTo>
                    <a:cubicBezTo>
                      <a:pt x="2384" y="611"/>
                      <a:pt x="1108" y="126"/>
                      <a:pt x="104" y="1"/>
                    </a:cubicBezTo>
                    <a:cubicBezTo>
                      <a:pt x="100" y="0"/>
                      <a:pt x="96" y="0"/>
                      <a:pt x="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9"/>
              <p:cNvSpPr/>
              <p:nvPr/>
            </p:nvSpPr>
            <p:spPr>
              <a:xfrm>
                <a:off x="6711254" y="3717816"/>
                <a:ext cx="289905" cy="210131"/>
              </a:xfrm>
              <a:custGeom>
                <a:avLst/>
                <a:gdLst/>
                <a:ahLst/>
                <a:cxnLst/>
                <a:rect l="l" t="t" r="r" b="b"/>
                <a:pathLst>
                  <a:path w="3605" h="2613" extrusionOk="0">
                    <a:moveTo>
                      <a:pt x="1644" y="0"/>
                    </a:moveTo>
                    <a:cubicBezTo>
                      <a:pt x="923" y="0"/>
                      <a:pt x="218" y="373"/>
                      <a:pt x="15" y="1136"/>
                    </a:cubicBezTo>
                    <a:cubicBezTo>
                      <a:pt x="1" y="1198"/>
                      <a:pt x="51" y="1238"/>
                      <a:pt x="100" y="1238"/>
                    </a:cubicBezTo>
                    <a:cubicBezTo>
                      <a:pt x="132" y="1238"/>
                      <a:pt x="164" y="1221"/>
                      <a:pt x="175" y="1181"/>
                    </a:cubicBezTo>
                    <a:cubicBezTo>
                      <a:pt x="357" y="496"/>
                      <a:pt x="998" y="162"/>
                      <a:pt x="1649" y="162"/>
                    </a:cubicBezTo>
                    <a:cubicBezTo>
                      <a:pt x="1876" y="162"/>
                      <a:pt x="2105" y="203"/>
                      <a:pt x="2316" y="284"/>
                    </a:cubicBezTo>
                    <a:cubicBezTo>
                      <a:pt x="3151" y="599"/>
                      <a:pt x="3449" y="1763"/>
                      <a:pt x="2933" y="2494"/>
                    </a:cubicBezTo>
                    <a:cubicBezTo>
                      <a:pt x="2889" y="2555"/>
                      <a:pt x="2946" y="2612"/>
                      <a:pt x="3005" y="2612"/>
                    </a:cubicBezTo>
                    <a:cubicBezTo>
                      <a:pt x="3030" y="2612"/>
                      <a:pt x="3056" y="2602"/>
                      <a:pt x="3074" y="2577"/>
                    </a:cubicBezTo>
                    <a:cubicBezTo>
                      <a:pt x="3605" y="1825"/>
                      <a:pt x="3359" y="589"/>
                      <a:pt x="2521" y="194"/>
                    </a:cubicBezTo>
                    <a:cubicBezTo>
                      <a:pt x="2249" y="65"/>
                      <a:pt x="1945" y="0"/>
                      <a:pt x="1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9"/>
              <p:cNvSpPr/>
              <p:nvPr/>
            </p:nvSpPr>
            <p:spPr>
              <a:xfrm>
                <a:off x="6868230" y="3691439"/>
                <a:ext cx="73904" cy="64414"/>
              </a:xfrm>
              <a:custGeom>
                <a:avLst/>
                <a:gdLst/>
                <a:ahLst/>
                <a:cxnLst/>
                <a:rect l="l" t="t" r="r" b="b"/>
                <a:pathLst>
                  <a:path w="919" h="801" extrusionOk="0">
                    <a:moveTo>
                      <a:pt x="623" y="1"/>
                    </a:moveTo>
                    <a:cubicBezTo>
                      <a:pt x="425" y="1"/>
                      <a:pt x="199" y="294"/>
                      <a:pt x="73" y="380"/>
                    </a:cubicBezTo>
                    <a:cubicBezTo>
                      <a:pt x="1" y="426"/>
                      <a:pt x="45" y="532"/>
                      <a:pt x="113" y="532"/>
                    </a:cubicBezTo>
                    <a:cubicBezTo>
                      <a:pt x="127" y="532"/>
                      <a:pt x="141" y="528"/>
                      <a:pt x="156" y="518"/>
                    </a:cubicBezTo>
                    <a:cubicBezTo>
                      <a:pt x="233" y="469"/>
                      <a:pt x="302" y="404"/>
                      <a:pt x="367" y="341"/>
                    </a:cubicBezTo>
                    <a:cubicBezTo>
                      <a:pt x="411" y="304"/>
                      <a:pt x="529" y="182"/>
                      <a:pt x="604" y="182"/>
                    </a:cubicBezTo>
                    <a:cubicBezTo>
                      <a:pt x="626" y="182"/>
                      <a:pt x="643" y="192"/>
                      <a:pt x="655" y="217"/>
                    </a:cubicBezTo>
                    <a:cubicBezTo>
                      <a:pt x="683" y="282"/>
                      <a:pt x="652" y="397"/>
                      <a:pt x="641" y="463"/>
                    </a:cubicBezTo>
                    <a:cubicBezTo>
                      <a:pt x="631" y="549"/>
                      <a:pt x="617" y="636"/>
                      <a:pt x="624" y="722"/>
                    </a:cubicBezTo>
                    <a:cubicBezTo>
                      <a:pt x="627" y="774"/>
                      <a:pt x="670" y="800"/>
                      <a:pt x="711" y="800"/>
                    </a:cubicBezTo>
                    <a:cubicBezTo>
                      <a:pt x="751" y="800"/>
                      <a:pt x="790" y="774"/>
                      <a:pt x="786" y="722"/>
                    </a:cubicBezTo>
                    <a:cubicBezTo>
                      <a:pt x="777" y="532"/>
                      <a:pt x="919" y="189"/>
                      <a:pt x="742" y="44"/>
                    </a:cubicBezTo>
                    <a:cubicBezTo>
                      <a:pt x="704" y="14"/>
                      <a:pt x="664" y="1"/>
                      <a:pt x="6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9"/>
              <p:cNvSpPr/>
              <p:nvPr/>
            </p:nvSpPr>
            <p:spPr>
              <a:xfrm>
                <a:off x="6550258" y="3735830"/>
                <a:ext cx="131643" cy="15360"/>
              </a:xfrm>
              <a:custGeom>
                <a:avLst/>
                <a:gdLst/>
                <a:ahLst/>
                <a:cxnLst/>
                <a:rect l="l" t="t" r="r" b="b"/>
                <a:pathLst>
                  <a:path w="1637" h="191" extrusionOk="0">
                    <a:moveTo>
                      <a:pt x="1529" y="0"/>
                    </a:moveTo>
                    <a:cubicBezTo>
                      <a:pt x="1054" y="4"/>
                      <a:pt x="583" y="15"/>
                      <a:pt x="108" y="29"/>
                    </a:cubicBezTo>
                    <a:cubicBezTo>
                      <a:pt x="2" y="32"/>
                      <a:pt x="1" y="191"/>
                      <a:pt x="104" y="191"/>
                    </a:cubicBezTo>
                    <a:cubicBezTo>
                      <a:pt x="105" y="191"/>
                      <a:pt x="107" y="191"/>
                      <a:pt x="108" y="191"/>
                    </a:cubicBezTo>
                    <a:cubicBezTo>
                      <a:pt x="583" y="178"/>
                      <a:pt x="1054" y="167"/>
                      <a:pt x="1529" y="163"/>
                    </a:cubicBezTo>
                    <a:cubicBezTo>
                      <a:pt x="1636" y="163"/>
                      <a:pt x="1636" y="0"/>
                      <a:pt x="15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9"/>
              <p:cNvSpPr/>
              <p:nvPr/>
            </p:nvSpPr>
            <p:spPr>
              <a:xfrm>
                <a:off x="6551142" y="3797188"/>
                <a:ext cx="133171" cy="20024"/>
              </a:xfrm>
              <a:custGeom>
                <a:avLst/>
                <a:gdLst/>
                <a:ahLst/>
                <a:cxnLst/>
                <a:rect l="l" t="t" r="r" b="b"/>
                <a:pathLst>
                  <a:path w="1656" h="249" extrusionOk="0">
                    <a:moveTo>
                      <a:pt x="1541" y="0"/>
                    </a:moveTo>
                    <a:cubicBezTo>
                      <a:pt x="1534" y="0"/>
                      <a:pt x="1526" y="1"/>
                      <a:pt x="1518" y="3"/>
                    </a:cubicBezTo>
                    <a:cubicBezTo>
                      <a:pt x="1250" y="66"/>
                      <a:pt x="975" y="84"/>
                      <a:pt x="699" y="84"/>
                    </a:cubicBezTo>
                    <a:cubicBezTo>
                      <a:pt x="501" y="84"/>
                      <a:pt x="303" y="74"/>
                      <a:pt x="108" y="66"/>
                    </a:cubicBezTo>
                    <a:cubicBezTo>
                      <a:pt x="107" y="66"/>
                      <a:pt x="106" y="66"/>
                      <a:pt x="104" y="66"/>
                    </a:cubicBezTo>
                    <a:cubicBezTo>
                      <a:pt x="1" y="66"/>
                      <a:pt x="5" y="225"/>
                      <a:pt x="108" y="232"/>
                    </a:cubicBezTo>
                    <a:cubicBezTo>
                      <a:pt x="298" y="240"/>
                      <a:pt x="490" y="248"/>
                      <a:pt x="682" y="248"/>
                    </a:cubicBezTo>
                    <a:cubicBezTo>
                      <a:pt x="979" y="248"/>
                      <a:pt x="1275" y="229"/>
                      <a:pt x="1563" y="160"/>
                    </a:cubicBezTo>
                    <a:cubicBezTo>
                      <a:pt x="1656" y="137"/>
                      <a:pt x="1628" y="0"/>
                      <a:pt x="15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9"/>
              <p:cNvSpPr/>
              <p:nvPr/>
            </p:nvSpPr>
            <p:spPr>
              <a:xfrm>
                <a:off x="6665657" y="3736714"/>
                <a:ext cx="16888" cy="73180"/>
              </a:xfrm>
              <a:custGeom>
                <a:avLst/>
                <a:gdLst/>
                <a:ahLst/>
                <a:cxnLst/>
                <a:rect l="l" t="t" r="r" b="b"/>
                <a:pathLst>
                  <a:path w="210" h="910" extrusionOk="0">
                    <a:moveTo>
                      <a:pt x="108" y="0"/>
                    </a:moveTo>
                    <a:cubicBezTo>
                      <a:pt x="76" y="0"/>
                      <a:pt x="47" y="18"/>
                      <a:pt x="42" y="59"/>
                    </a:cubicBezTo>
                    <a:cubicBezTo>
                      <a:pt x="3" y="319"/>
                      <a:pt x="0" y="572"/>
                      <a:pt x="35" y="832"/>
                    </a:cubicBezTo>
                    <a:cubicBezTo>
                      <a:pt x="42" y="884"/>
                      <a:pt x="86" y="910"/>
                      <a:pt x="127" y="910"/>
                    </a:cubicBezTo>
                    <a:cubicBezTo>
                      <a:pt x="167" y="910"/>
                      <a:pt x="205" y="884"/>
                      <a:pt x="198" y="832"/>
                    </a:cubicBezTo>
                    <a:cubicBezTo>
                      <a:pt x="166" y="589"/>
                      <a:pt x="166" y="346"/>
                      <a:pt x="201" y="101"/>
                    </a:cubicBezTo>
                    <a:cubicBezTo>
                      <a:pt x="210" y="40"/>
                      <a:pt x="156" y="0"/>
                      <a:pt x="1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9"/>
              <p:cNvSpPr/>
              <p:nvPr/>
            </p:nvSpPr>
            <p:spPr>
              <a:xfrm>
                <a:off x="6551946" y="3738242"/>
                <a:ext cx="15118" cy="74547"/>
              </a:xfrm>
              <a:custGeom>
                <a:avLst/>
                <a:gdLst/>
                <a:ahLst/>
                <a:cxnLst/>
                <a:rect l="l" t="t" r="r" b="b"/>
                <a:pathLst>
                  <a:path w="188" h="927" extrusionOk="0">
                    <a:moveTo>
                      <a:pt x="80" y="1"/>
                    </a:moveTo>
                    <a:cubicBezTo>
                      <a:pt x="39" y="1"/>
                      <a:pt x="0" y="28"/>
                      <a:pt x="4" y="82"/>
                    </a:cubicBezTo>
                    <a:cubicBezTo>
                      <a:pt x="25" y="335"/>
                      <a:pt x="0" y="591"/>
                      <a:pt x="15" y="847"/>
                    </a:cubicBezTo>
                    <a:cubicBezTo>
                      <a:pt x="18" y="899"/>
                      <a:pt x="61" y="926"/>
                      <a:pt x="103" y="926"/>
                    </a:cubicBezTo>
                    <a:cubicBezTo>
                      <a:pt x="143" y="926"/>
                      <a:pt x="183" y="900"/>
                      <a:pt x="181" y="847"/>
                    </a:cubicBezTo>
                    <a:cubicBezTo>
                      <a:pt x="163" y="591"/>
                      <a:pt x="188" y="335"/>
                      <a:pt x="167" y="82"/>
                    </a:cubicBezTo>
                    <a:cubicBezTo>
                      <a:pt x="163" y="28"/>
                      <a:pt x="121" y="1"/>
                      <a:pt x="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9"/>
              <p:cNvSpPr/>
              <p:nvPr/>
            </p:nvSpPr>
            <p:spPr>
              <a:xfrm>
                <a:off x="6612099" y="3806918"/>
                <a:ext cx="17451" cy="56694"/>
              </a:xfrm>
              <a:custGeom>
                <a:avLst/>
                <a:gdLst/>
                <a:ahLst/>
                <a:cxnLst/>
                <a:rect l="l" t="t" r="r" b="b"/>
                <a:pathLst>
                  <a:path w="217" h="705" extrusionOk="0">
                    <a:moveTo>
                      <a:pt x="132" y="1"/>
                    </a:moveTo>
                    <a:cubicBezTo>
                      <a:pt x="90" y="1"/>
                      <a:pt x="46" y="28"/>
                      <a:pt x="42" y="80"/>
                    </a:cubicBezTo>
                    <a:cubicBezTo>
                      <a:pt x="29" y="271"/>
                      <a:pt x="1" y="458"/>
                      <a:pt x="46" y="645"/>
                    </a:cubicBezTo>
                    <a:cubicBezTo>
                      <a:pt x="56" y="686"/>
                      <a:pt x="86" y="704"/>
                      <a:pt x="118" y="704"/>
                    </a:cubicBezTo>
                    <a:cubicBezTo>
                      <a:pt x="166" y="704"/>
                      <a:pt x="217" y="664"/>
                      <a:pt x="202" y="603"/>
                    </a:cubicBezTo>
                    <a:cubicBezTo>
                      <a:pt x="164" y="430"/>
                      <a:pt x="191" y="253"/>
                      <a:pt x="205" y="80"/>
                    </a:cubicBezTo>
                    <a:cubicBezTo>
                      <a:pt x="211" y="27"/>
                      <a:pt x="173" y="1"/>
                      <a:pt x="1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9"/>
              <p:cNvSpPr/>
              <p:nvPr/>
            </p:nvSpPr>
            <p:spPr>
              <a:xfrm>
                <a:off x="6629469" y="4194771"/>
                <a:ext cx="42380" cy="42380"/>
              </a:xfrm>
              <a:custGeom>
                <a:avLst/>
                <a:gdLst/>
                <a:ahLst/>
                <a:cxnLst/>
                <a:rect l="l" t="t" r="r" b="b"/>
                <a:pathLst>
                  <a:path w="527" h="527" extrusionOk="0">
                    <a:moveTo>
                      <a:pt x="263" y="0"/>
                    </a:moveTo>
                    <a:cubicBezTo>
                      <a:pt x="117" y="0"/>
                      <a:pt x="0" y="118"/>
                      <a:pt x="0" y="263"/>
                    </a:cubicBezTo>
                    <a:cubicBezTo>
                      <a:pt x="0" y="409"/>
                      <a:pt x="117" y="527"/>
                      <a:pt x="263" y="527"/>
                    </a:cubicBezTo>
                    <a:cubicBezTo>
                      <a:pt x="408" y="527"/>
                      <a:pt x="527" y="409"/>
                      <a:pt x="527" y="263"/>
                    </a:cubicBezTo>
                    <a:cubicBezTo>
                      <a:pt x="527" y="118"/>
                      <a:pt x="408" y="0"/>
                      <a:pt x="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9"/>
              <p:cNvSpPr/>
              <p:nvPr/>
            </p:nvSpPr>
            <p:spPr>
              <a:xfrm>
                <a:off x="6629710" y="3912265"/>
                <a:ext cx="16003" cy="35786"/>
              </a:xfrm>
              <a:custGeom>
                <a:avLst/>
                <a:gdLst/>
                <a:ahLst/>
                <a:cxnLst/>
                <a:rect l="l" t="t" r="r" b="b"/>
                <a:pathLst>
                  <a:path w="199" h="445" extrusionOk="0">
                    <a:moveTo>
                      <a:pt x="98" y="0"/>
                    </a:moveTo>
                    <a:cubicBezTo>
                      <a:pt x="57" y="0"/>
                      <a:pt x="14" y="27"/>
                      <a:pt x="10" y="80"/>
                    </a:cubicBezTo>
                    <a:cubicBezTo>
                      <a:pt x="1" y="180"/>
                      <a:pt x="18" y="270"/>
                      <a:pt x="28" y="367"/>
                    </a:cubicBezTo>
                    <a:cubicBezTo>
                      <a:pt x="35" y="419"/>
                      <a:pt x="79" y="445"/>
                      <a:pt x="120" y="445"/>
                    </a:cubicBezTo>
                    <a:cubicBezTo>
                      <a:pt x="161" y="445"/>
                      <a:pt x="198" y="419"/>
                      <a:pt x="191" y="367"/>
                    </a:cubicBezTo>
                    <a:cubicBezTo>
                      <a:pt x="180" y="270"/>
                      <a:pt x="167" y="180"/>
                      <a:pt x="173" y="80"/>
                    </a:cubicBezTo>
                    <a:cubicBezTo>
                      <a:pt x="177" y="26"/>
                      <a:pt x="139" y="0"/>
                      <a:pt x="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9"/>
              <p:cNvSpPr/>
              <p:nvPr/>
            </p:nvSpPr>
            <p:spPr>
              <a:xfrm>
                <a:off x="6666220" y="4409967"/>
                <a:ext cx="18416" cy="49698"/>
              </a:xfrm>
              <a:custGeom>
                <a:avLst/>
                <a:gdLst/>
                <a:ahLst/>
                <a:cxnLst/>
                <a:rect l="l" t="t" r="r" b="b"/>
                <a:pathLst>
                  <a:path w="229" h="618" extrusionOk="0">
                    <a:moveTo>
                      <a:pt x="101" y="1"/>
                    </a:moveTo>
                    <a:cubicBezTo>
                      <a:pt x="60" y="1"/>
                      <a:pt x="18" y="27"/>
                      <a:pt x="14" y="79"/>
                    </a:cubicBezTo>
                    <a:cubicBezTo>
                      <a:pt x="1" y="242"/>
                      <a:pt x="14" y="401"/>
                      <a:pt x="55" y="560"/>
                    </a:cubicBezTo>
                    <a:cubicBezTo>
                      <a:pt x="65" y="600"/>
                      <a:pt x="96" y="618"/>
                      <a:pt x="128" y="618"/>
                    </a:cubicBezTo>
                    <a:cubicBezTo>
                      <a:pt x="177" y="618"/>
                      <a:pt x="228" y="578"/>
                      <a:pt x="212" y="515"/>
                    </a:cubicBezTo>
                    <a:cubicBezTo>
                      <a:pt x="177" y="370"/>
                      <a:pt x="167" y="227"/>
                      <a:pt x="177" y="79"/>
                    </a:cubicBezTo>
                    <a:cubicBezTo>
                      <a:pt x="180" y="27"/>
                      <a:pt x="141" y="1"/>
                      <a:pt x="1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9"/>
              <p:cNvSpPr/>
              <p:nvPr/>
            </p:nvSpPr>
            <p:spPr>
              <a:xfrm>
                <a:off x="6388377" y="4164936"/>
                <a:ext cx="55006" cy="11258"/>
              </a:xfrm>
              <a:custGeom>
                <a:avLst/>
                <a:gdLst/>
                <a:ahLst/>
                <a:cxnLst/>
                <a:rect l="l" t="t" r="r" b="b"/>
                <a:pathLst>
                  <a:path w="684" h="140" extrusionOk="0">
                    <a:moveTo>
                      <a:pt x="136" y="1"/>
                    </a:moveTo>
                    <a:cubicBezTo>
                      <a:pt x="0" y="1"/>
                      <a:pt x="0" y="139"/>
                      <a:pt x="136" y="139"/>
                    </a:cubicBezTo>
                    <a:lnTo>
                      <a:pt x="548" y="139"/>
                    </a:lnTo>
                    <a:cubicBezTo>
                      <a:pt x="683" y="139"/>
                      <a:pt x="683" y="1"/>
                      <a:pt x="5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9"/>
              <p:cNvSpPr/>
              <p:nvPr/>
            </p:nvSpPr>
            <p:spPr>
              <a:xfrm>
                <a:off x="6904418" y="4154080"/>
                <a:ext cx="55006" cy="10937"/>
              </a:xfrm>
              <a:custGeom>
                <a:avLst/>
                <a:gdLst/>
                <a:ahLst/>
                <a:cxnLst/>
                <a:rect l="l" t="t" r="r" b="b"/>
                <a:pathLst>
                  <a:path w="684" h="136" extrusionOk="0">
                    <a:moveTo>
                      <a:pt x="139" y="0"/>
                    </a:moveTo>
                    <a:cubicBezTo>
                      <a:pt x="1" y="0"/>
                      <a:pt x="1" y="136"/>
                      <a:pt x="139" y="136"/>
                    </a:cubicBezTo>
                    <a:lnTo>
                      <a:pt x="548" y="136"/>
                    </a:lnTo>
                    <a:cubicBezTo>
                      <a:pt x="683" y="136"/>
                      <a:pt x="683" y="0"/>
                      <a:pt x="5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9"/>
              <p:cNvSpPr/>
              <p:nvPr/>
            </p:nvSpPr>
            <p:spPr>
              <a:xfrm>
                <a:off x="6437914" y="3992280"/>
                <a:ext cx="39083" cy="31363"/>
              </a:xfrm>
              <a:custGeom>
                <a:avLst/>
                <a:gdLst/>
                <a:ahLst/>
                <a:cxnLst/>
                <a:rect l="l" t="t" r="r" b="b"/>
                <a:pathLst>
                  <a:path w="486" h="390" extrusionOk="0">
                    <a:moveTo>
                      <a:pt x="121" y="1"/>
                    </a:moveTo>
                    <a:cubicBezTo>
                      <a:pt x="57" y="1"/>
                      <a:pt x="1" y="85"/>
                      <a:pt x="60" y="141"/>
                    </a:cubicBezTo>
                    <a:cubicBezTo>
                      <a:pt x="147" y="224"/>
                      <a:pt x="237" y="301"/>
                      <a:pt x="334" y="374"/>
                    </a:cubicBezTo>
                    <a:cubicBezTo>
                      <a:pt x="349" y="385"/>
                      <a:pt x="364" y="389"/>
                      <a:pt x="378" y="389"/>
                    </a:cubicBezTo>
                    <a:cubicBezTo>
                      <a:pt x="443" y="389"/>
                      <a:pt x="486" y="283"/>
                      <a:pt x="417" y="232"/>
                    </a:cubicBezTo>
                    <a:cubicBezTo>
                      <a:pt x="331" y="169"/>
                      <a:pt x="251" y="99"/>
                      <a:pt x="174" y="24"/>
                    </a:cubicBezTo>
                    <a:cubicBezTo>
                      <a:pt x="158" y="8"/>
                      <a:pt x="139" y="1"/>
                      <a:pt x="1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9"/>
              <p:cNvSpPr/>
              <p:nvPr/>
            </p:nvSpPr>
            <p:spPr>
              <a:xfrm>
                <a:off x="6836545" y="4327459"/>
                <a:ext cx="56855" cy="62002"/>
              </a:xfrm>
              <a:custGeom>
                <a:avLst/>
                <a:gdLst/>
                <a:ahLst/>
                <a:cxnLst/>
                <a:rect l="l" t="t" r="r" b="b"/>
                <a:pathLst>
                  <a:path w="707" h="771" extrusionOk="0">
                    <a:moveTo>
                      <a:pt x="113" y="0"/>
                    </a:moveTo>
                    <a:cubicBezTo>
                      <a:pt x="58" y="0"/>
                      <a:pt x="0" y="60"/>
                      <a:pt x="34" y="124"/>
                    </a:cubicBezTo>
                    <a:cubicBezTo>
                      <a:pt x="149" y="350"/>
                      <a:pt x="331" y="588"/>
                      <a:pt x="526" y="751"/>
                    </a:cubicBezTo>
                    <a:cubicBezTo>
                      <a:pt x="544" y="765"/>
                      <a:pt x="562" y="771"/>
                      <a:pt x="581" y="771"/>
                    </a:cubicBezTo>
                    <a:cubicBezTo>
                      <a:pt x="649" y="771"/>
                      <a:pt x="706" y="688"/>
                      <a:pt x="643" y="634"/>
                    </a:cubicBezTo>
                    <a:cubicBezTo>
                      <a:pt x="456" y="478"/>
                      <a:pt x="287" y="260"/>
                      <a:pt x="176" y="41"/>
                    </a:cubicBezTo>
                    <a:cubicBezTo>
                      <a:pt x="161" y="12"/>
                      <a:pt x="137" y="0"/>
                      <a:pt x="1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9"/>
              <p:cNvSpPr/>
              <p:nvPr/>
            </p:nvSpPr>
            <p:spPr>
              <a:xfrm>
                <a:off x="6439924" y="4322876"/>
                <a:ext cx="60554" cy="39405"/>
              </a:xfrm>
              <a:custGeom>
                <a:avLst/>
                <a:gdLst/>
                <a:ahLst/>
                <a:cxnLst/>
                <a:rect l="l" t="t" r="r" b="b"/>
                <a:pathLst>
                  <a:path w="753" h="490" extrusionOk="0">
                    <a:moveTo>
                      <a:pt x="639" y="1"/>
                    </a:moveTo>
                    <a:cubicBezTo>
                      <a:pt x="625" y="1"/>
                      <a:pt x="611" y="5"/>
                      <a:pt x="597" y="15"/>
                    </a:cubicBezTo>
                    <a:cubicBezTo>
                      <a:pt x="430" y="130"/>
                      <a:pt x="258" y="240"/>
                      <a:pt x="80" y="338"/>
                    </a:cubicBezTo>
                    <a:cubicBezTo>
                      <a:pt x="1" y="379"/>
                      <a:pt x="50" y="489"/>
                      <a:pt x="125" y="489"/>
                    </a:cubicBezTo>
                    <a:cubicBezTo>
                      <a:pt x="137" y="489"/>
                      <a:pt x="150" y="486"/>
                      <a:pt x="164" y="479"/>
                    </a:cubicBezTo>
                    <a:cubicBezTo>
                      <a:pt x="341" y="382"/>
                      <a:pt x="510" y="271"/>
                      <a:pt x="680" y="157"/>
                    </a:cubicBezTo>
                    <a:cubicBezTo>
                      <a:pt x="752" y="108"/>
                      <a:pt x="706" y="1"/>
                      <a:pt x="6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9"/>
              <p:cNvSpPr/>
              <p:nvPr/>
            </p:nvSpPr>
            <p:spPr>
              <a:xfrm>
                <a:off x="6798829" y="3981826"/>
                <a:ext cx="41093" cy="30719"/>
              </a:xfrm>
              <a:custGeom>
                <a:avLst/>
                <a:gdLst/>
                <a:ahLst/>
                <a:cxnLst/>
                <a:rect l="l" t="t" r="r" b="b"/>
                <a:pathLst>
                  <a:path w="511" h="382" extrusionOk="0">
                    <a:moveTo>
                      <a:pt x="392" y="1"/>
                    </a:moveTo>
                    <a:cubicBezTo>
                      <a:pt x="373" y="1"/>
                      <a:pt x="354" y="8"/>
                      <a:pt x="336" y="26"/>
                    </a:cubicBezTo>
                    <a:cubicBezTo>
                      <a:pt x="257" y="101"/>
                      <a:pt x="170" y="171"/>
                      <a:pt x="77" y="226"/>
                    </a:cubicBezTo>
                    <a:cubicBezTo>
                      <a:pt x="1" y="273"/>
                      <a:pt x="45" y="381"/>
                      <a:pt x="115" y="381"/>
                    </a:cubicBezTo>
                    <a:cubicBezTo>
                      <a:pt x="128" y="381"/>
                      <a:pt x="142" y="377"/>
                      <a:pt x="156" y="368"/>
                    </a:cubicBezTo>
                    <a:cubicBezTo>
                      <a:pt x="264" y="303"/>
                      <a:pt x="364" y="226"/>
                      <a:pt x="455" y="140"/>
                    </a:cubicBezTo>
                    <a:cubicBezTo>
                      <a:pt x="510" y="84"/>
                      <a:pt x="455" y="1"/>
                      <a:pt x="3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9"/>
              <p:cNvSpPr/>
              <p:nvPr/>
            </p:nvSpPr>
            <p:spPr>
              <a:xfrm>
                <a:off x="6295333" y="3799279"/>
                <a:ext cx="44551" cy="131322"/>
              </a:xfrm>
              <a:custGeom>
                <a:avLst/>
                <a:gdLst/>
                <a:ahLst/>
                <a:cxnLst/>
                <a:rect l="l" t="t" r="r" b="b"/>
                <a:pathLst>
                  <a:path w="554" h="1633" extrusionOk="0">
                    <a:moveTo>
                      <a:pt x="316" y="0"/>
                    </a:moveTo>
                    <a:cubicBezTo>
                      <a:pt x="291" y="0"/>
                      <a:pt x="268" y="13"/>
                      <a:pt x="254" y="43"/>
                    </a:cubicBezTo>
                    <a:cubicBezTo>
                      <a:pt x="1" y="549"/>
                      <a:pt x="39" y="1132"/>
                      <a:pt x="367" y="1596"/>
                    </a:cubicBezTo>
                    <a:cubicBezTo>
                      <a:pt x="386" y="1621"/>
                      <a:pt x="412" y="1632"/>
                      <a:pt x="437" y="1632"/>
                    </a:cubicBezTo>
                    <a:cubicBezTo>
                      <a:pt x="496" y="1632"/>
                      <a:pt x="553" y="1573"/>
                      <a:pt x="510" y="1512"/>
                    </a:cubicBezTo>
                    <a:cubicBezTo>
                      <a:pt x="215" y="1100"/>
                      <a:pt x="167" y="580"/>
                      <a:pt x="396" y="126"/>
                    </a:cubicBezTo>
                    <a:cubicBezTo>
                      <a:pt x="427" y="60"/>
                      <a:pt x="369" y="0"/>
                      <a:pt x="3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9"/>
              <p:cNvSpPr/>
              <p:nvPr/>
            </p:nvSpPr>
            <p:spPr>
              <a:xfrm>
                <a:off x="6917687" y="3808688"/>
                <a:ext cx="30800" cy="87092"/>
              </a:xfrm>
              <a:custGeom>
                <a:avLst/>
                <a:gdLst/>
                <a:ahLst/>
                <a:cxnLst/>
                <a:rect l="l" t="t" r="r" b="b"/>
                <a:pathLst>
                  <a:path w="383" h="1083" extrusionOk="0">
                    <a:moveTo>
                      <a:pt x="195" y="0"/>
                    </a:moveTo>
                    <a:cubicBezTo>
                      <a:pt x="145" y="0"/>
                      <a:pt x="96" y="40"/>
                      <a:pt x="117" y="100"/>
                    </a:cubicBezTo>
                    <a:cubicBezTo>
                      <a:pt x="213" y="394"/>
                      <a:pt x="186" y="692"/>
                      <a:pt x="37" y="959"/>
                    </a:cubicBezTo>
                    <a:cubicBezTo>
                      <a:pt x="1" y="1023"/>
                      <a:pt x="57" y="1083"/>
                      <a:pt x="113" y="1083"/>
                    </a:cubicBezTo>
                    <a:cubicBezTo>
                      <a:pt x="138" y="1083"/>
                      <a:pt x="163" y="1071"/>
                      <a:pt x="179" y="1042"/>
                    </a:cubicBezTo>
                    <a:cubicBezTo>
                      <a:pt x="349" y="737"/>
                      <a:pt x="383" y="391"/>
                      <a:pt x="275" y="58"/>
                    </a:cubicBezTo>
                    <a:cubicBezTo>
                      <a:pt x="262" y="18"/>
                      <a:pt x="228" y="0"/>
                      <a:pt x="1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9"/>
              <p:cNvSpPr/>
              <p:nvPr/>
            </p:nvSpPr>
            <p:spPr>
              <a:xfrm>
                <a:off x="6553072" y="3769846"/>
                <a:ext cx="66103" cy="10937"/>
              </a:xfrm>
              <a:custGeom>
                <a:avLst/>
                <a:gdLst/>
                <a:ahLst/>
                <a:cxnLst/>
                <a:rect l="l" t="t" r="r" b="b"/>
                <a:pathLst>
                  <a:path w="822" h="136" extrusionOk="0">
                    <a:moveTo>
                      <a:pt x="135" y="1"/>
                    </a:moveTo>
                    <a:cubicBezTo>
                      <a:pt x="1" y="1"/>
                      <a:pt x="1" y="135"/>
                      <a:pt x="135" y="135"/>
                    </a:cubicBezTo>
                    <a:lnTo>
                      <a:pt x="683" y="135"/>
                    </a:lnTo>
                    <a:cubicBezTo>
                      <a:pt x="821" y="135"/>
                      <a:pt x="821" y="1"/>
                      <a:pt x="6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9"/>
              <p:cNvSpPr/>
              <p:nvPr/>
            </p:nvSpPr>
            <p:spPr>
              <a:xfrm>
                <a:off x="6619095" y="3576684"/>
                <a:ext cx="10937" cy="94330"/>
              </a:xfrm>
              <a:custGeom>
                <a:avLst/>
                <a:gdLst/>
                <a:ahLst/>
                <a:cxnLst/>
                <a:rect l="l" t="t" r="r" b="b"/>
                <a:pathLst>
                  <a:path w="136" h="1173" extrusionOk="0">
                    <a:moveTo>
                      <a:pt x="68" y="1"/>
                    </a:moveTo>
                    <a:cubicBezTo>
                      <a:pt x="34" y="1"/>
                      <a:pt x="0" y="27"/>
                      <a:pt x="0" y="81"/>
                    </a:cubicBezTo>
                    <a:lnTo>
                      <a:pt x="0" y="1172"/>
                    </a:lnTo>
                    <a:lnTo>
                      <a:pt x="136" y="1172"/>
                    </a:lnTo>
                    <a:lnTo>
                      <a:pt x="136" y="81"/>
                    </a:lnTo>
                    <a:cubicBezTo>
                      <a:pt x="136" y="27"/>
                      <a:pt x="102" y="1"/>
                      <a:pt x="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9"/>
              <p:cNvSpPr/>
              <p:nvPr/>
            </p:nvSpPr>
            <p:spPr>
              <a:xfrm>
                <a:off x="6371006" y="3570572"/>
                <a:ext cx="55890" cy="77925"/>
              </a:xfrm>
              <a:custGeom>
                <a:avLst/>
                <a:gdLst/>
                <a:ahLst/>
                <a:cxnLst/>
                <a:rect l="l" t="t" r="r" b="b"/>
                <a:pathLst>
                  <a:path w="695" h="969" extrusionOk="0">
                    <a:moveTo>
                      <a:pt x="113" y="0"/>
                    </a:moveTo>
                    <a:cubicBezTo>
                      <a:pt x="58" y="0"/>
                      <a:pt x="0" y="60"/>
                      <a:pt x="37" y="122"/>
                    </a:cubicBezTo>
                    <a:cubicBezTo>
                      <a:pt x="186" y="396"/>
                      <a:pt x="345" y="666"/>
                      <a:pt x="512" y="930"/>
                    </a:cubicBezTo>
                    <a:cubicBezTo>
                      <a:pt x="529" y="957"/>
                      <a:pt x="555" y="968"/>
                      <a:pt x="580" y="968"/>
                    </a:cubicBezTo>
                    <a:cubicBezTo>
                      <a:pt x="638" y="968"/>
                      <a:pt x="694" y="909"/>
                      <a:pt x="653" y="846"/>
                    </a:cubicBezTo>
                    <a:cubicBezTo>
                      <a:pt x="487" y="583"/>
                      <a:pt x="328" y="317"/>
                      <a:pt x="175" y="39"/>
                    </a:cubicBezTo>
                    <a:cubicBezTo>
                      <a:pt x="160" y="12"/>
                      <a:pt x="137" y="0"/>
                      <a:pt x="1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9"/>
              <p:cNvSpPr/>
              <p:nvPr/>
            </p:nvSpPr>
            <p:spPr>
              <a:xfrm>
                <a:off x="6809123" y="3562450"/>
                <a:ext cx="46964" cy="60152"/>
              </a:xfrm>
              <a:custGeom>
                <a:avLst/>
                <a:gdLst/>
                <a:ahLst/>
                <a:cxnLst/>
                <a:rect l="l" t="t" r="r" b="b"/>
                <a:pathLst>
                  <a:path w="584" h="748" extrusionOk="0">
                    <a:moveTo>
                      <a:pt x="469" y="1"/>
                    </a:moveTo>
                    <a:cubicBezTo>
                      <a:pt x="444" y="1"/>
                      <a:pt x="419" y="12"/>
                      <a:pt x="402" y="39"/>
                    </a:cubicBezTo>
                    <a:cubicBezTo>
                      <a:pt x="282" y="234"/>
                      <a:pt x="160" y="431"/>
                      <a:pt x="39" y="626"/>
                    </a:cubicBezTo>
                    <a:cubicBezTo>
                      <a:pt x="0" y="688"/>
                      <a:pt x="57" y="747"/>
                      <a:pt x="114" y="747"/>
                    </a:cubicBezTo>
                    <a:cubicBezTo>
                      <a:pt x="139" y="747"/>
                      <a:pt x="164" y="736"/>
                      <a:pt x="181" y="709"/>
                    </a:cubicBezTo>
                    <a:cubicBezTo>
                      <a:pt x="302" y="514"/>
                      <a:pt x="423" y="317"/>
                      <a:pt x="544" y="123"/>
                    </a:cubicBezTo>
                    <a:cubicBezTo>
                      <a:pt x="583" y="60"/>
                      <a:pt x="526" y="1"/>
                      <a:pt x="4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9"/>
              <p:cNvSpPr/>
              <p:nvPr/>
            </p:nvSpPr>
            <p:spPr>
              <a:xfrm>
                <a:off x="7014992" y="3836592"/>
                <a:ext cx="72376" cy="31765"/>
              </a:xfrm>
              <a:custGeom>
                <a:avLst/>
                <a:gdLst/>
                <a:ahLst/>
                <a:cxnLst/>
                <a:rect l="l" t="t" r="r" b="b"/>
                <a:pathLst>
                  <a:path w="900" h="395" extrusionOk="0">
                    <a:moveTo>
                      <a:pt x="794" y="1"/>
                    </a:moveTo>
                    <a:cubicBezTo>
                      <a:pt x="786" y="1"/>
                      <a:pt x="777" y="2"/>
                      <a:pt x="767" y="6"/>
                    </a:cubicBezTo>
                    <a:cubicBezTo>
                      <a:pt x="541" y="81"/>
                      <a:pt x="316" y="154"/>
                      <a:pt x="92" y="231"/>
                    </a:cubicBezTo>
                    <a:cubicBezTo>
                      <a:pt x="1" y="262"/>
                      <a:pt x="28" y="395"/>
                      <a:pt x="109" y="395"/>
                    </a:cubicBezTo>
                    <a:cubicBezTo>
                      <a:pt x="117" y="395"/>
                      <a:pt x="127" y="393"/>
                      <a:pt x="136" y="390"/>
                    </a:cubicBezTo>
                    <a:cubicBezTo>
                      <a:pt x="362" y="314"/>
                      <a:pt x="586" y="238"/>
                      <a:pt x="812" y="164"/>
                    </a:cubicBezTo>
                    <a:cubicBezTo>
                      <a:pt x="900" y="134"/>
                      <a:pt x="874" y="1"/>
                      <a:pt x="7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0" name="Google Shape;450;p29"/>
          <p:cNvGrpSpPr/>
          <p:nvPr/>
        </p:nvGrpSpPr>
        <p:grpSpPr>
          <a:xfrm>
            <a:off x="8125463" y="4298775"/>
            <a:ext cx="261775" cy="114725"/>
            <a:chOff x="8125463" y="4298775"/>
            <a:chExt cx="261775" cy="114725"/>
          </a:xfrm>
        </p:grpSpPr>
        <p:sp>
          <p:nvSpPr>
            <p:cNvPr id="451" name="Google Shape;451;p29"/>
            <p:cNvSpPr/>
            <p:nvPr/>
          </p:nvSpPr>
          <p:spPr>
            <a:xfrm>
              <a:off x="8221688" y="4322700"/>
              <a:ext cx="66650" cy="80400"/>
            </a:xfrm>
            <a:custGeom>
              <a:avLst/>
              <a:gdLst/>
              <a:ahLst/>
              <a:cxnLst/>
              <a:rect l="l" t="t" r="r" b="b"/>
              <a:pathLst>
                <a:path w="2666" h="3216" extrusionOk="0">
                  <a:moveTo>
                    <a:pt x="2526" y="2703"/>
                  </a:moveTo>
                  <a:cubicBezTo>
                    <a:pt x="2492" y="2668"/>
                    <a:pt x="2443" y="2640"/>
                    <a:pt x="2412" y="2606"/>
                  </a:cubicBezTo>
                  <a:cubicBezTo>
                    <a:pt x="2128" y="2298"/>
                    <a:pt x="1889" y="1961"/>
                    <a:pt x="1632" y="1601"/>
                  </a:cubicBezTo>
                  <a:cubicBezTo>
                    <a:pt x="1858" y="1238"/>
                    <a:pt x="2080" y="888"/>
                    <a:pt x="2298" y="534"/>
                  </a:cubicBezTo>
                  <a:cubicBezTo>
                    <a:pt x="2360" y="437"/>
                    <a:pt x="2436" y="344"/>
                    <a:pt x="2478" y="236"/>
                  </a:cubicBezTo>
                  <a:cubicBezTo>
                    <a:pt x="2499" y="191"/>
                    <a:pt x="2475" y="87"/>
                    <a:pt x="2436" y="63"/>
                  </a:cubicBezTo>
                  <a:cubicBezTo>
                    <a:pt x="2374" y="24"/>
                    <a:pt x="2284" y="21"/>
                    <a:pt x="2204" y="28"/>
                  </a:cubicBezTo>
                  <a:cubicBezTo>
                    <a:pt x="2163" y="32"/>
                    <a:pt x="2114" y="73"/>
                    <a:pt x="2083" y="111"/>
                  </a:cubicBezTo>
                  <a:cubicBezTo>
                    <a:pt x="1872" y="350"/>
                    <a:pt x="1664" y="589"/>
                    <a:pt x="1456" y="832"/>
                  </a:cubicBezTo>
                  <a:cubicBezTo>
                    <a:pt x="1383" y="918"/>
                    <a:pt x="1314" y="1009"/>
                    <a:pt x="1213" y="1130"/>
                  </a:cubicBezTo>
                  <a:cubicBezTo>
                    <a:pt x="1047" y="918"/>
                    <a:pt x="901" y="739"/>
                    <a:pt x="759" y="558"/>
                  </a:cubicBezTo>
                  <a:cubicBezTo>
                    <a:pt x="645" y="413"/>
                    <a:pt x="541" y="261"/>
                    <a:pt x="427" y="118"/>
                  </a:cubicBezTo>
                  <a:cubicBezTo>
                    <a:pt x="358" y="32"/>
                    <a:pt x="257" y="0"/>
                    <a:pt x="150" y="45"/>
                  </a:cubicBezTo>
                  <a:cubicBezTo>
                    <a:pt x="42" y="90"/>
                    <a:pt x="1" y="191"/>
                    <a:pt x="28" y="291"/>
                  </a:cubicBezTo>
                  <a:cubicBezTo>
                    <a:pt x="70" y="434"/>
                    <a:pt x="122" y="576"/>
                    <a:pt x="198" y="700"/>
                  </a:cubicBezTo>
                  <a:cubicBezTo>
                    <a:pt x="399" y="1026"/>
                    <a:pt x="617" y="1345"/>
                    <a:pt x="839" y="1681"/>
                  </a:cubicBezTo>
                  <a:cubicBezTo>
                    <a:pt x="721" y="1851"/>
                    <a:pt x="565" y="2013"/>
                    <a:pt x="486" y="2204"/>
                  </a:cubicBezTo>
                  <a:cubicBezTo>
                    <a:pt x="402" y="2398"/>
                    <a:pt x="399" y="2620"/>
                    <a:pt x="358" y="2831"/>
                  </a:cubicBezTo>
                  <a:cubicBezTo>
                    <a:pt x="351" y="2880"/>
                    <a:pt x="337" y="2928"/>
                    <a:pt x="330" y="2976"/>
                  </a:cubicBezTo>
                  <a:cubicBezTo>
                    <a:pt x="330" y="3008"/>
                    <a:pt x="326" y="3050"/>
                    <a:pt x="343" y="3070"/>
                  </a:cubicBezTo>
                  <a:cubicBezTo>
                    <a:pt x="382" y="3122"/>
                    <a:pt x="427" y="3184"/>
                    <a:pt x="479" y="3202"/>
                  </a:cubicBezTo>
                  <a:cubicBezTo>
                    <a:pt x="534" y="3216"/>
                    <a:pt x="614" y="3195"/>
                    <a:pt x="669" y="3167"/>
                  </a:cubicBezTo>
                  <a:cubicBezTo>
                    <a:pt x="708" y="3150"/>
                    <a:pt x="728" y="3091"/>
                    <a:pt x="759" y="3053"/>
                  </a:cubicBezTo>
                  <a:cubicBezTo>
                    <a:pt x="943" y="2807"/>
                    <a:pt x="1127" y="2557"/>
                    <a:pt x="1310" y="2308"/>
                  </a:cubicBezTo>
                  <a:cubicBezTo>
                    <a:pt x="1615" y="2522"/>
                    <a:pt x="1910" y="2693"/>
                    <a:pt x="2121" y="2959"/>
                  </a:cubicBezTo>
                  <a:cubicBezTo>
                    <a:pt x="2152" y="2997"/>
                    <a:pt x="2201" y="3021"/>
                    <a:pt x="2243" y="3050"/>
                  </a:cubicBezTo>
                  <a:cubicBezTo>
                    <a:pt x="2357" y="3125"/>
                    <a:pt x="2492" y="3125"/>
                    <a:pt x="2571" y="3053"/>
                  </a:cubicBezTo>
                  <a:cubicBezTo>
                    <a:pt x="2665" y="2970"/>
                    <a:pt x="2648" y="2828"/>
                    <a:pt x="2526" y="27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8125463" y="4298775"/>
              <a:ext cx="69925" cy="96625"/>
            </a:xfrm>
            <a:custGeom>
              <a:avLst/>
              <a:gdLst/>
              <a:ahLst/>
              <a:cxnLst/>
              <a:rect l="l" t="t" r="r" b="b"/>
              <a:pathLst>
                <a:path w="2797" h="3865" extrusionOk="0">
                  <a:moveTo>
                    <a:pt x="2616" y="1955"/>
                  </a:moveTo>
                  <a:cubicBezTo>
                    <a:pt x="2533" y="1931"/>
                    <a:pt x="2449" y="1914"/>
                    <a:pt x="2366" y="1893"/>
                  </a:cubicBezTo>
                  <a:cubicBezTo>
                    <a:pt x="2138" y="1830"/>
                    <a:pt x="1906" y="1779"/>
                    <a:pt x="1698" y="1675"/>
                  </a:cubicBezTo>
                  <a:cubicBezTo>
                    <a:pt x="1629" y="1498"/>
                    <a:pt x="1664" y="1335"/>
                    <a:pt x="1670" y="1169"/>
                  </a:cubicBezTo>
                  <a:cubicBezTo>
                    <a:pt x="1680" y="888"/>
                    <a:pt x="1698" y="607"/>
                    <a:pt x="1698" y="327"/>
                  </a:cubicBezTo>
                  <a:cubicBezTo>
                    <a:pt x="1698" y="250"/>
                    <a:pt x="1667" y="171"/>
                    <a:pt x="1635" y="95"/>
                  </a:cubicBezTo>
                  <a:cubicBezTo>
                    <a:pt x="1608" y="22"/>
                    <a:pt x="1466" y="1"/>
                    <a:pt x="1421" y="60"/>
                  </a:cubicBezTo>
                  <a:cubicBezTo>
                    <a:pt x="1379" y="112"/>
                    <a:pt x="1338" y="171"/>
                    <a:pt x="1324" y="230"/>
                  </a:cubicBezTo>
                  <a:cubicBezTo>
                    <a:pt x="1264" y="486"/>
                    <a:pt x="1223" y="749"/>
                    <a:pt x="1161" y="1006"/>
                  </a:cubicBezTo>
                  <a:cubicBezTo>
                    <a:pt x="1116" y="1210"/>
                    <a:pt x="1140" y="1432"/>
                    <a:pt x="1043" y="1623"/>
                  </a:cubicBezTo>
                  <a:cubicBezTo>
                    <a:pt x="970" y="1640"/>
                    <a:pt x="919" y="1667"/>
                    <a:pt x="874" y="1657"/>
                  </a:cubicBezTo>
                  <a:cubicBezTo>
                    <a:pt x="541" y="1592"/>
                    <a:pt x="333" y="1800"/>
                    <a:pt x="114" y="1983"/>
                  </a:cubicBezTo>
                  <a:cubicBezTo>
                    <a:pt x="1" y="2080"/>
                    <a:pt x="38" y="2260"/>
                    <a:pt x="180" y="2302"/>
                  </a:cubicBezTo>
                  <a:cubicBezTo>
                    <a:pt x="295" y="2336"/>
                    <a:pt x="416" y="2347"/>
                    <a:pt x="534" y="2361"/>
                  </a:cubicBezTo>
                  <a:cubicBezTo>
                    <a:pt x="666" y="2374"/>
                    <a:pt x="797" y="2382"/>
                    <a:pt x="963" y="2395"/>
                  </a:cubicBezTo>
                  <a:cubicBezTo>
                    <a:pt x="946" y="2569"/>
                    <a:pt x="925" y="2710"/>
                    <a:pt x="919" y="2856"/>
                  </a:cubicBezTo>
                  <a:cubicBezTo>
                    <a:pt x="904" y="3119"/>
                    <a:pt x="890" y="3383"/>
                    <a:pt x="894" y="3646"/>
                  </a:cubicBezTo>
                  <a:cubicBezTo>
                    <a:pt x="898" y="3791"/>
                    <a:pt x="1047" y="3864"/>
                    <a:pt x="1199" y="3820"/>
                  </a:cubicBezTo>
                  <a:cubicBezTo>
                    <a:pt x="1324" y="3785"/>
                    <a:pt x="1414" y="3716"/>
                    <a:pt x="1442" y="3591"/>
                  </a:cubicBezTo>
                  <a:cubicBezTo>
                    <a:pt x="1469" y="3476"/>
                    <a:pt x="1472" y="3359"/>
                    <a:pt x="1504" y="3247"/>
                  </a:cubicBezTo>
                  <a:cubicBezTo>
                    <a:pt x="1587" y="2967"/>
                    <a:pt x="1570" y="2662"/>
                    <a:pt x="1694" y="2382"/>
                  </a:cubicBezTo>
                  <a:cubicBezTo>
                    <a:pt x="1812" y="2371"/>
                    <a:pt x="1913" y="2361"/>
                    <a:pt x="2013" y="2357"/>
                  </a:cubicBezTo>
                  <a:cubicBezTo>
                    <a:pt x="2204" y="2350"/>
                    <a:pt x="2391" y="2357"/>
                    <a:pt x="2582" y="2347"/>
                  </a:cubicBezTo>
                  <a:cubicBezTo>
                    <a:pt x="2692" y="2343"/>
                    <a:pt x="2779" y="2284"/>
                    <a:pt x="2786" y="2170"/>
                  </a:cubicBezTo>
                  <a:cubicBezTo>
                    <a:pt x="2796" y="2056"/>
                    <a:pt x="2727" y="1983"/>
                    <a:pt x="2616" y="195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8314463" y="4355600"/>
              <a:ext cx="72775" cy="18925"/>
            </a:xfrm>
            <a:custGeom>
              <a:avLst/>
              <a:gdLst/>
              <a:ahLst/>
              <a:cxnLst/>
              <a:rect l="l" t="t" r="r" b="b"/>
              <a:pathLst>
                <a:path w="2911" h="757" extrusionOk="0">
                  <a:moveTo>
                    <a:pt x="2803" y="358"/>
                  </a:moveTo>
                  <a:cubicBezTo>
                    <a:pt x="2586" y="226"/>
                    <a:pt x="2353" y="122"/>
                    <a:pt x="2090" y="109"/>
                  </a:cubicBezTo>
                  <a:cubicBezTo>
                    <a:pt x="1594" y="80"/>
                    <a:pt x="1102" y="42"/>
                    <a:pt x="606" y="11"/>
                  </a:cubicBezTo>
                  <a:cubicBezTo>
                    <a:pt x="502" y="5"/>
                    <a:pt x="403" y="1"/>
                    <a:pt x="299" y="11"/>
                  </a:cubicBezTo>
                  <a:cubicBezTo>
                    <a:pt x="91" y="29"/>
                    <a:pt x="0" y="202"/>
                    <a:pt x="115" y="362"/>
                  </a:cubicBezTo>
                  <a:cubicBezTo>
                    <a:pt x="246" y="545"/>
                    <a:pt x="406" y="673"/>
                    <a:pt x="659" y="673"/>
                  </a:cubicBezTo>
                  <a:cubicBezTo>
                    <a:pt x="985" y="670"/>
                    <a:pt x="1310" y="697"/>
                    <a:pt x="1633" y="707"/>
                  </a:cubicBezTo>
                  <a:cubicBezTo>
                    <a:pt x="1871" y="725"/>
                    <a:pt x="2111" y="739"/>
                    <a:pt x="2349" y="749"/>
                  </a:cubicBezTo>
                  <a:cubicBezTo>
                    <a:pt x="2467" y="757"/>
                    <a:pt x="2589" y="757"/>
                    <a:pt x="2706" y="742"/>
                  </a:cubicBezTo>
                  <a:cubicBezTo>
                    <a:pt x="2818" y="732"/>
                    <a:pt x="2911" y="673"/>
                    <a:pt x="2907" y="562"/>
                  </a:cubicBezTo>
                  <a:cubicBezTo>
                    <a:pt x="2907" y="490"/>
                    <a:pt x="2862" y="392"/>
                    <a:pt x="2803" y="35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9"/>
            <p:cNvSpPr/>
            <p:nvPr/>
          </p:nvSpPr>
          <p:spPr>
            <a:xfrm>
              <a:off x="8349538" y="4384300"/>
              <a:ext cx="25150" cy="29200"/>
            </a:xfrm>
            <a:custGeom>
              <a:avLst/>
              <a:gdLst/>
              <a:ahLst/>
              <a:cxnLst/>
              <a:rect l="l" t="t" r="r" b="b"/>
              <a:pathLst>
                <a:path w="1006" h="1168" extrusionOk="0">
                  <a:moveTo>
                    <a:pt x="908" y="298"/>
                  </a:moveTo>
                  <a:cubicBezTo>
                    <a:pt x="884" y="242"/>
                    <a:pt x="829" y="187"/>
                    <a:pt x="773" y="159"/>
                  </a:cubicBezTo>
                  <a:cubicBezTo>
                    <a:pt x="441" y="0"/>
                    <a:pt x="108" y="90"/>
                    <a:pt x="32" y="464"/>
                  </a:cubicBezTo>
                  <a:cubicBezTo>
                    <a:pt x="18" y="530"/>
                    <a:pt x="11" y="592"/>
                    <a:pt x="4" y="627"/>
                  </a:cubicBezTo>
                  <a:cubicBezTo>
                    <a:pt x="1" y="890"/>
                    <a:pt x="84" y="1026"/>
                    <a:pt x="264" y="1088"/>
                  </a:cubicBezTo>
                  <a:cubicBezTo>
                    <a:pt x="500" y="1168"/>
                    <a:pt x="763" y="1115"/>
                    <a:pt x="860" y="952"/>
                  </a:cubicBezTo>
                  <a:cubicBezTo>
                    <a:pt x="985" y="749"/>
                    <a:pt x="1005" y="523"/>
                    <a:pt x="908" y="29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9"/>
            <p:cNvSpPr/>
            <p:nvPr/>
          </p:nvSpPr>
          <p:spPr>
            <a:xfrm>
              <a:off x="8345713" y="4324525"/>
              <a:ext cx="23600" cy="17775"/>
            </a:xfrm>
            <a:custGeom>
              <a:avLst/>
              <a:gdLst/>
              <a:ahLst/>
              <a:cxnLst/>
              <a:rect l="l" t="t" r="r" b="b"/>
              <a:pathLst>
                <a:path w="944" h="711" extrusionOk="0">
                  <a:moveTo>
                    <a:pt x="230" y="63"/>
                  </a:moveTo>
                  <a:cubicBezTo>
                    <a:pt x="95" y="111"/>
                    <a:pt x="15" y="225"/>
                    <a:pt x="8" y="367"/>
                  </a:cubicBezTo>
                  <a:cubicBezTo>
                    <a:pt x="1" y="495"/>
                    <a:pt x="91" y="583"/>
                    <a:pt x="205" y="627"/>
                  </a:cubicBezTo>
                  <a:cubicBezTo>
                    <a:pt x="313" y="672"/>
                    <a:pt x="431" y="690"/>
                    <a:pt x="493" y="707"/>
                  </a:cubicBezTo>
                  <a:cubicBezTo>
                    <a:pt x="712" y="711"/>
                    <a:pt x="837" y="645"/>
                    <a:pt x="888" y="537"/>
                  </a:cubicBezTo>
                  <a:cubicBezTo>
                    <a:pt x="944" y="412"/>
                    <a:pt x="891" y="236"/>
                    <a:pt x="760" y="142"/>
                  </a:cubicBezTo>
                  <a:cubicBezTo>
                    <a:pt x="600" y="25"/>
                    <a:pt x="417" y="0"/>
                    <a:pt x="230" y="6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 name="Google Shape;456;p29"/>
          <p:cNvGrpSpPr/>
          <p:nvPr/>
        </p:nvGrpSpPr>
        <p:grpSpPr>
          <a:xfrm>
            <a:off x="1138950" y="3482175"/>
            <a:ext cx="841076" cy="618676"/>
            <a:chOff x="1138950" y="3482175"/>
            <a:chExt cx="841076" cy="618676"/>
          </a:xfrm>
        </p:grpSpPr>
        <p:sp>
          <p:nvSpPr>
            <p:cNvPr id="457" name="Google Shape;457;p29"/>
            <p:cNvSpPr/>
            <p:nvPr/>
          </p:nvSpPr>
          <p:spPr>
            <a:xfrm>
              <a:off x="1138950" y="3530630"/>
              <a:ext cx="91322" cy="167636"/>
            </a:xfrm>
            <a:custGeom>
              <a:avLst/>
              <a:gdLst/>
              <a:ahLst/>
              <a:cxnLst/>
              <a:rect l="l" t="t" r="r" b="b"/>
              <a:pathLst>
                <a:path w="1210" h="2221" extrusionOk="0">
                  <a:moveTo>
                    <a:pt x="554" y="1"/>
                  </a:moveTo>
                  <a:cubicBezTo>
                    <a:pt x="468" y="18"/>
                    <a:pt x="395" y="63"/>
                    <a:pt x="333" y="132"/>
                  </a:cubicBezTo>
                  <a:cubicBezTo>
                    <a:pt x="250" y="222"/>
                    <a:pt x="215" y="309"/>
                    <a:pt x="204" y="433"/>
                  </a:cubicBezTo>
                  <a:cubicBezTo>
                    <a:pt x="177" y="729"/>
                    <a:pt x="253" y="867"/>
                    <a:pt x="578" y="1144"/>
                  </a:cubicBezTo>
                  <a:cubicBezTo>
                    <a:pt x="818" y="1352"/>
                    <a:pt x="925" y="1473"/>
                    <a:pt x="984" y="1615"/>
                  </a:cubicBezTo>
                  <a:cubicBezTo>
                    <a:pt x="1056" y="1789"/>
                    <a:pt x="1011" y="1914"/>
                    <a:pt x="845" y="2000"/>
                  </a:cubicBezTo>
                  <a:cubicBezTo>
                    <a:pt x="774" y="2039"/>
                    <a:pt x="698" y="2058"/>
                    <a:pt x="623" y="2058"/>
                  </a:cubicBezTo>
                  <a:cubicBezTo>
                    <a:pt x="494" y="2058"/>
                    <a:pt x="367" y="2002"/>
                    <a:pt x="271" y="1899"/>
                  </a:cubicBezTo>
                  <a:cubicBezTo>
                    <a:pt x="201" y="1820"/>
                    <a:pt x="162" y="1733"/>
                    <a:pt x="138" y="1612"/>
                  </a:cubicBezTo>
                  <a:cubicBezTo>
                    <a:pt x="128" y="1519"/>
                    <a:pt x="104" y="1473"/>
                    <a:pt x="73" y="1463"/>
                  </a:cubicBezTo>
                  <a:cubicBezTo>
                    <a:pt x="69" y="1462"/>
                    <a:pt x="65" y="1462"/>
                    <a:pt x="62" y="1462"/>
                  </a:cubicBezTo>
                  <a:cubicBezTo>
                    <a:pt x="21" y="1462"/>
                    <a:pt x="0" y="1521"/>
                    <a:pt x="0" y="1636"/>
                  </a:cubicBezTo>
                  <a:cubicBezTo>
                    <a:pt x="0" y="1924"/>
                    <a:pt x="167" y="2135"/>
                    <a:pt x="454" y="2205"/>
                  </a:cubicBezTo>
                  <a:cubicBezTo>
                    <a:pt x="494" y="2215"/>
                    <a:pt x="550" y="2221"/>
                    <a:pt x="608" y="2221"/>
                  </a:cubicBezTo>
                  <a:cubicBezTo>
                    <a:pt x="679" y="2221"/>
                    <a:pt x="752" y="2213"/>
                    <a:pt x="804" y="2197"/>
                  </a:cubicBezTo>
                  <a:cubicBezTo>
                    <a:pt x="1008" y="2142"/>
                    <a:pt x="1136" y="2017"/>
                    <a:pt x="1185" y="1830"/>
                  </a:cubicBezTo>
                  <a:cubicBezTo>
                    <a:pt x="1209" y="1722"/>
                    <a:pt x="1195" y="1608"/>
                    <a:pt x="1130" y="1473"/>
                  </a:cubicBezTo>
                  <a:cubicBezTo>
                    <a:pt x="1081" y="1376"/>
                    <a:pt x="922" y="1196"/>
                    <a:pt x="738" y="1047"/>
                  </a:cubicBezTo>
                  <a:cubicBezTo>
                    <a:pt x="402" y="770"/>
                    <a:pt x="312" y="590"/>
                    <a:pt x="405" y="361"/>
                  </a:cubicBezTo>
                  <a:cubicBezTo>
                    <a:pt x="433" y="285"/>
                    <a:pt x="506" y="205"/>
                    <a:pt x="562" y="181"/>
                  </a:cubicBezTo>
                  <a:cubicBezTo>
                    <a:pt x="587" y="168"/>
                    <a:pt x="619" y="162"/>
                    <a:pt x="651" y="162"/>
                  </a:cubicBezTo>
                  <a:cubicBezTo>
                    <a:pt x="692" y="162"/>
                    <a:pt x="735" y="172"/>
                    <a:pt x="770" y="191"/>
                  </a:cubicBezTo>
                  <a:cubicBezTo>
                    <a:pt x="842" y="225"/>
                    <a:pt x="911" y="295"/>
                    <a:pt x="922" y="340"/>
                  </a:cubicBezTo>
                  <a:cubicBezTo>
                    <a:pt x="931" y="383"/>
                    <a:pt x="964" y="424"/>
                    <a:pt x="998" y="424"/>
                  </a:cubicBezTo>
                  <a:cubicBezTo>
                    <a:pt x="999" y="424"/>
                    <a:pt x="1000" y="424"/>
                    <a:pt x="1002" y="423"/>
                  </a:cubicBezTo>
                  <a:cubicBezTo>
                    <a:pt x="1081" y="409"/>
                    <a:pt x="1053" y="230"/>
                    <a:pt x="952" y="129"/>
                  </a:cubicBezTo>
                  <a:cubicBezTo>
                    <a:pt x="873" y="56"/>
                    <a:pt x="738" y="1"/>
                    <a:pt x="6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9"/>
            <p:cNvSpPr/>
            <p:nvPr/>
          </p:nvSpPr>
          <p:spPr>
            <a:xfrm>
              <a:off x="1249292" y="3530630"/>
              <a:ext cx="103322" cy="165900"/>
            </a:xfrm>
            <a:custGeom>
              <a:avLst/>
              <a:gdLst/>
              <a:ahLst/>
              <a:cxnLst/>
              <a:rect l="l" t="t" r="r" b="b"/>
              <a:pathLst>
                <a:path w="1369" h="2198" extrusionOk="0">
                  <a:moveTo>
                    <a:pt x="846" y="1"/>
                  </a:moveTo>
                  <a:cubicBezTo>
                    <a:pt x="149" y="1"/>
                    <a:pt x="14" y="8"/>
                    <a:pt x="10" y="80"/>
                  </a:cubicBezTo>
                  <a:cubicBezTo>
                    <a:pt x="0" y="150"/>
                    <a:pt x="63" y="167"/>
                    <a:pt x="319" y="174"/>
                  </a:cubicBezTo>
                  <a:lnTo>
                    <a:pt x="558" y="184"/>
                  </a:lnTo>
                  <a:lnTo>
                    <a:pt x="568" y="569"/>
                  </a:lnTo>
                  <a:cubicBezTo>
                    <a:pt x="571" y="783"/>
                    <a:pt x="582" y="1040"/>
                    <a:pt x="589" y="1151"/>
                  </a:cubicBezTo>
                  <a:cubicBezTo>
                    <a:pt x="592" y="1262"/>
                    <a:pt x="592" y="1529"/>
                    <a:pt x="592" y="1743"/>
                  </a:cubicBezTo>
                  <a:lnTo>
                    <a:pt x="592" y="2159"/>
                  </a:lnTo>
                  <a:cubicBezTo>
                    <a:pt x="592" y="2166"/>
                    <a:pt x="603" y="2180"/>
                    <a:pt x="617" y="2187"/>
                  </a:cubicBezTo>
                  <a:cubicBezTo>
                    <a:pt x="633" y="2194"/>
                    <a:pt x="650" y="2198"/>
                    <a:pt x="668" y="2198"/>
                  </a:cubicBezTo>
                  <a:cubicBezTo>
                    <a:pt x="692" y="2198"/>
                    <a:pt x="716" y="2191"/>
                    <a:pt x="728" y="2176"/>
                  </a:cubicBezTo>
                  <a:cubicBezTo>
                    <a:pt x="745" y="2156"/>
                    <a:pt x="745" y="2131"/>
                    <a:pt x="745" y="1733"/>
                  </a:cubicBezTo>
                  <a:cubicBezTo>
                    <a:pt x="745" y="1504"/>
                    <a:pt x="745" y="1065"/>
                    <a:pt x="738" y="759"/>
                  </a:cubicBezTo>
                  <a:cubicBezTo>
                    <a:pt x="731" y="409"/>
                    <a:pt x="734" y="198"/>
                    <a:pt x="742" y="198"/>
                  </a:cubicBezTo>
                  <a:cubicBezTo>
                    <a:pt x="745" y="195"/>
                    <a:pt x="870" y="188"/>
                    <a:pt x="1019" y="184"/>
                  </a:cubicBezTo>
                  <a:cubicBezTo>
                    <a:pt x="1317" y="174"/>
                    <a:pt x="1351" y="167"/>
                    <a:pt x="1351" y="84"/>
                  </a:cubicBezTo>
                  <a:cubicBezTo>
                    <a:pt x="1351" y="1"/>
                    <a:pt x="1369" y="1"/>
                    <a:pt x="10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9"/>
            <p:cNvSpPr/>
            <p:nvPr/>
          </p:nvSpPr>
          <p:spPr>
            <a:xfrm>
              <a:off x="1371635" y="3527158"/>
              <a:ext cx="81435" cy="169145"/>
            </a:xfrm>
            <a:custGeom>
              <a:avLst/>
              <a:gdLst/>
              <a:ahLst/>
              <a:cxnLst/>
              <a:rect l="l" t="t" r="r" b="b"/>
              <a:pathLst>
                <a:path w="1079" h="2241" extrusionOk="0">
                  <a:moveTo>
                    <a:pt x="1032" y="0"/>
                  </a:moveTo>
                  <a:cubicBezTo>
                    <a:pt x="1029" y="0"/>
                    <a:pt x="1026" y="1"/>
                    <a:pt x="1023" y="1"/>
                  </a:cubicBezTo>
                  <a:cubicBezTo>
                    <a:pt x="1002" y="1"/>
                    <a:pt x="978" y="9"/>
                    <a:pt x="967" y="22"/>
                  </a:cubicBezTo>
                  <a:cubicBezTo>
                    <a:pt x="940" y="47"/>
                    <a:pt x="933" y="133"/>
                    <a:pt x="933" y="375"/>
                  </a:cubicBezTo>
                  <a:cubicBezTo>
                    <a:pt x="933" y="903"/>
                    <a:pt x="884" y="1682"/>
                    <a:pt x="850" y="1827"/>
                  </a:cubicBezTo>
                  <a:cubicBezTo>
                    <a:pt x="829" y="1910"/>
                    <a:pt x="773" y="1987"/>
                    <a:pt x="708" y="2025"/>
                  </a:cubicBezTo>
                  <a:cubicBezTo>
                    <a:pt x="669" y="2043"/>
                    <a:pt x="649" y="2046"/>
                    <a:pt x="545" y="2046"/>
                  </a:cubicBezTo>
                  <a:cubicBezTo>
                    <a:pt x="458" y="2046"/>
                    <a:pt x="420" y="2043"/>
                    <a:pt x="382" y="2032"/>
                  </a:cubicBezTo>
                  <a:cubicBezTo>
                    <a:pt x="323" y="2001"/>
                    <a:pt x="260" y="1928"/>
                    <a:pt x="233" y="1848"/>
                  </a:cubicBezTo>
                  <a:cubicBezTo>
                    <a:pt x="194" y="1720"/>
                    <a:pt x="160" y="1159"/>
                    <a:pt x="146" y="428"/>
                  </a:cubicBezTo>
                  <a:cubicBezTo>
                    <a:pt x="143" y="247"/>
                    <a:pt x="140" y="84"/>
                    <a:pt x="135" y="60"/>
                  </a:cubicBezTo>
                  <a:cubicBezTo>
                    <a:pt x="126" y="19"/>
                    <a:pt x="99" y="1"/>
                    <a:pt x="59" y="1"/>
                  </a:cubicBezTo>
                  <a:cubicBezTo>
                    <a:pt x="56" y="1"/>
                    <a:pt x="53" y="1"/>
                    <a:pt x="49" y="1"/>
                  </a:cubicBezTo>
                  <a:cubicBezTo>
                    <a:pt x="15" y="5"/>
                    <a:pt x="15" y="9"/>
                    <a:pt x="7" y="50"/>
                  </a:cubicBezTo>
                  <a:cubicBezTo>
                    <a:pt x="1" y="130"/>
                    <a:pt x="1" y="1069"/>
                    <a:pt x="7" y="1363"/>
                  </a:cubicBezTo>
                  <a:cubicBezTo>
                    <a:pt x="25" y="1797"/>
                    <a:pt x="49" y="1952"/>
                    <a:pt x="119" y="2046"/>
                  </a:cubicBezTo>
                  <a:cubicBezTo>
                    <a:pt x="181" y="2133"/>
                    <a:pt x="288" y="2202"/>
                    <a:pt x="426" y="2233"/>
                  </a:cubicBezTo>
                  <a:cubicBezTo>
                    <a:pt x="457" y="2238"/>
                    <a:pt x="496" y="2241"/>
                    <a:pt x="537" y="2241"/>
                  </a:cubicBezTo>
                  <a:cubicBezTo>
                    <a:pt x="604" y="2241"/>
                    <a:pt x="676" y="2234"/>
                    <a:pt x="725" y="2219"/>
                  </a:cubicBezTo>
                  <a:cubicBezTo>
                    <a:pt x="805" y="2195"/>
                    <a:pt x="877" y="2142"/>
                    <a:pt x="936" y="2084"/>
                  </a:cubicBezTo>
                  <a:cubicBezTo>
                    <a:pt x="1034" y="1963"/>
                    <a:pt x="1058" y="1797"/>
                    <a:pt x="1071" y="1072"/>
                  </a:cubicBezTo>
                  <a:cubicBezTo>
                    <a:pt x="1078" y="660"/>
                    <a:pt x="1075" y="50"/>
                    <a:pt x="1064" y="19"/>
                  </a:cubicBezTo>
                  <a:cubicBezTo>
                    <a:pt x="1061" y="8"/>
                    <a:pt x="1049" y="0"/>
                    <a:pt x="10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1489299" y="3534781"/>
              <a:ext cx="89058" cy="164692"/>
            </a:xfrm>
            <a:custGeom>
              <a:avLst/>
              <a:gdLst/>
              <a:ahLst/>
              <a:cxnLst/>
              <a:rect l="l" t="t" r="r" b="b"/>
              <a:pathLst>
                <a:path w="1180" h="2182" extrusionOk="0">
                  <a:moveTo>
                    <a:pt x="171" y="261"/>
                  </a:moveTo>
                  <a:lnTo>
                    <a:pt x="202" y="279"/>
                  </a:lnTo>
                  <a:cubicBezTo>
                    <a:pt x="330" y="351"/>
                    <a:pt x="618" y="718"/>
                    <a:pt x="780" y="978"/>
                  </a:cubicBezTo>
                  <a:cubicBezTo>
                    <a:pt x="853" y="1093"/>
                    <a:pt x="933" y="1276"/>
                    <a:pt x="951" y="1360"/>
                  </a:cubicBezTo>
                  <a:cubicBezTo>
                    <a:pt x="957" y="1394"/>
                    <a:pt x="961" y="1453"/>
                    <a:pt x="954" y="1505"/>
                  </a:cubicBezTo>
                  <a:cubicBezTo>
                    <a:pt x="951" y="1612"/>
                    <a:pt x="922" y="1702"/>
                    <a:pt x="850" y="1785"/>
                  </a:cubicBezTo>
                  <a:cubicBezTo>
                    <a:pt x="753" y="1907"/>
                    <a:pt x="628" y="1969"/>
                    <a:pt x="410" y="2007"/>
                  </a:cubicBezTo>
                  <a:cubicBezTo>
                    <a:pt x="330" y="2021"/>
                    <a:pt x="254" y="2035"/>
                    <a:pt x="240" y="2038"/>
                  </a:cubicBezTo>
                  <a:cubicBezTo>
                    <a:pt x="236" y="2039"/>
                    <a:pt x="233" y="2039"/>
                    <a:pt x="229" y="2039"/>
                  </a:cubicBezTo>
                  <a:cubicBezTo>
                    <a:pt x="218" y="2039"/>
                    <a:pt x="208" y="2036"/>
                    <a:pt x="205" y="2028"/>
                  </a:cubicBezTo>
                  <a:cubicBezTo>
                    <a:pt x="195" y="2021"/>
                    <a:pt x="195" y="1928"/>
                    <a:pt x="195" y="1758"/>
                  </a:cubicBezTo>
                  <a:cubicBezTo>
                    <a:pt x="195" y="1609"/>
                    <a:pt x="188" y="1373"/>
                    <a:pt x="185" y="1227"/>
                  </a:cubicBezTo>
                  <a:cubicBezTo>
                    <a:pt x="181" y="1079"/>
                    <a:pt x="171" y="802"/>
                    <a:pt x="171" y="607"/>
                  </a:cubicBezTo>
                  <a:lnTo>
                    <a:pt x="171" y="261"/>
                  </a:lnTo>
                  <a:close/>
                  <a:moveTo>
                    <a:pt x="87" y="1"/>
                  </a:moveTo>
                  <a:cubicBezTo>
                    <a:pt x="49" y="4"/>
                    <a:pt x="18" y="25"/>
                    <a:pt x="4" y="60"/>
                  </a:cubicBezTo>
                  <a:cubicBezTo>
                    <a:pt x="1" y="98"/>
                    <a:pt x="8" y="1813"/>
                    <a:pt x="11" y="1993"/>
                  </a:cubicBezTo>
                  <a:cubicBezTo>
                    <a:pt x="15" y="2115"/>
                    <a:pt x="39" y="2142"/>
                    <a:pt x="132" y="2170"/>
                  </a:cubicBezTo>
                  <a:cubicBezTo>
                    <a:pt x="158" y="2178"/>
                    <a:pt x="204" y="2182"/>
                    <a:pt x="267" y="2182"/>
                  </a:cubicBezTo>
                  <a:cubicBezTo>
                    <a:pt x="289" y="2182"/>
                    <a:pt x="312" y="2181"/>
                    <a:pt x="337" y="2180"/>
                  </a:cubicBezTo>
                  <a:cubicBezTo>
                    <a:pt x="465" y="2177"/>
                    <a:pt x="503" y="2170"/>
                    <a:pt x="583" y="2145"/>
                  </a:cubicBezTo>
                  <a:cubicBezTo>
                    <a:pt x="940" y="2035"/>
                    <a:pt x="1179" y="1747"/>
                    <a:pt x="1148" y="1446"/>
                  </a:cubicBezTo>
                  <a:cubicBezTo>
                    <a:pt x="1127" y="1238"/>
                    <a:pt x="985" y="895"/>
                    <a:pt x="801" y="649"/>
                  </a:cubicBezTo>
                  <a:cubicBezTo>
                    <a:pt x="666" y="469"/>
                    <a:pt x="289" y="87"/>
                    <a:pt x="177" y="29"/>
                  </a:cubicBezTo>
                  <a:cubicBezTo>
                    <a:pt x="150" y="12"/>
                    <a:pt x="119" y="4"/>
                    <a:pt x="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594962" y="3528064"/>
              <a:ext cx="111246" cy="168843"/>
            </a:xfrm>
            <a:custGeom>
              <a:avLst/>
              <a:gdLst/>
              <a:ahLst/>
              <a:cxnLst/>
              <a:rect l="l" t="t" r="r" b="b"/>
              <a:pathLst>
                <a:path w="1474" h="2237" extrusionOk="0">
                  <a:moveTo>
                    <a:pt x="98" y="0"/>
                  </a:moveTo>
                  <a:cubicBezTo>
                    <a:pt x="87" y="0"/>
                    <a:pt x="74" y="10"/>
                    <a:pt x="53" y="24"/>
                  </a:cubicBezTo>
                  <a:cubicBezTo>
                    <a:pt x="0" y="77"/>
                    <a:pt x="21" y="128"/>
                    <a:pt x="139" y="280"/>
                  </a:cubicBezTo>
                  <a:cubicBezTo>
                    <a:pt x="267" y="437"/>
                    <a:pt x="486" y="779"/>
                    <a:pt x="573" y="956"/>
                  </a:cubicBezTo>
                  <a:cubicBezTo>
                    <a:pt x="597" y="998"/>
                    <a:pt x="621" y="1067"/>
                    <a:pt x="627" y="1102"/>
                  </a:cubicBezTo>
                  <a:cubicBezTo>
                    <a:pt x="632" y="1143"/>
                    <a:pt x="635" y="1348"/>
                    <a:pt x="635" y="1577"/>
                  </a:cubicBezTo>
                  <a:cubicBezTo>
                    <a:pt x="635" y="1948"/>
                    <a:pt x="645" y="2200"/>
                    <a:pt x="662" y="2221"/>
                  </a:cubicBezTo>
                  <a:cubicBezTo>
                    <a:pt x="668" y="2232"/>
                    <a:pt x="679" y="2236"/>
                    <a:pt x="693" y="2236"/>
                  </a:cubicBezTo>
                  <a:cubicBezTo>
                    <a:pt x="732" y="2236"/>
                    <a:pt x="792" y="2196"/>
                    <a:pt x="808" y="2155"/>
                  </a:cubicBezTo>
                  <a:cubicBezTo>
                    <a:pt x="811" y="2138"/>
                    <a:pt x="822" y="1933"/>
                    <a:pt x="822" y="1698"/>
                  </a:cubicBezTo>
                  <a:cubicBezTo>
                    <a:pt x="825" y="1158"/>
                    <a:pt x="835" y="1060"/>
                    <a:pt x="884" y="970"/>
                  </a:cubicBezTo>
                  <a:cubicBezTo>
                    <a:pt x="968" y="800"/>
                    <a:pt x="1193" y="457"/>
                    <a:pt x="1331" y="291"/>
                  </a:cubicBezTo>
                  <a:cubicBezTo>
                    <a:pt x="1456" y="135"/>
                    <a:pt x="1473" y="87"/>
                    <a:pt x="1425" y="24"/>
                  </a:cubicBezTo>
                  <a:cubicBezTo>
                    <a:pt x="1411" y="8"/>
                    <a:pt x="1396" y="1"/>
                    <a:pt x="1379" y="1"/>
                  </a:cubicBezTo>
                  <a:cubicBezTo>
                    <a:pt x="1359" y="1"/>
                    <a:pt x="1337" y="12"/>
                    <a:pt x="1310" y="35"/>
                  </a:cubicBezTo>
                  <a:cubicBezTo>
                    <a:pt x="1262" y="80"/>
                    <a:pt x="1144" y="232"/>
                    <a:pt x="1043" y="381"/>
                  </a:cubicBezTo>
                  <a:cubicBezTo>
                    <a:pt x="867" y="644"/>
                    <a:pt x="770" y="787"/>
                    <a:pt x="752" y="807"/>
                  </a:cubicBezTo>
                  <a:cubicBezTo>
                    <a:pt x="741" y="817"/>
                    <a:pt x="736" y="821"/>
                    <a:pt x="731" y="821"/>
                  </a:cubicBezTo>
                  <a:cubicBezTo>
                    <a:pt x="726" y="821"/>
                    <a:pt x="720" y="817"/>
                    <a:pt x="711" y="811"/>
                  </a:cubicBezTo>
                  <a:cubicBezTo>
                    <a:pt x="697" y="797"/>
                    <a:pt x="676" y="763"/>
                    <a:pt x="659" y="738"/>
                  </a:cubicBezTo>
                  <a:cubicBezTo>
                    <a:pt x="635" y="693"/>
                    <a:pt x="448" y="409"/>
                    <a:pt x="354" y="267"/>
                  </a:cubicBezTo>
                  <a:cubicBezTo>
                    <a:pt x="288" y="166"/>
                    <a:pt x="181" y="38"/>
                    <a:pt x="149" y="24"/>
                  </a:cubicBezTo>
                  <a:cubicBezTo>
                    <a:pt x="128" y="10"/>
                    <a:pt x="112" y="3"/>
                    <a:pt x="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140535" y="3780680"/>
              <a:ext cx="123398" cy="232320"/>
            </a:xfrm>
            <a:custGeom>
              <a:avLst/>
              <a:gdLst/>
              <a:ahLst/>
              <a:cxnLst/>
              <a:rect l="l" t="t" r="r" b="b"/>
              <a:pathLst>
                <a:path w="1635" h="3078" extrusionOk="0">
                  <a:moveTo>
                    <a:pt x="1372" y="0"/>
                  </a:moveTo>
                  <a:cubicBezTo>
                    <a:pt x="1365" y="0"/>
                    <a:pt x="1355" y="3"/>
                    <a:pt x="1337" y="10"/>
                  </a:cubicBezTo>
                  <a:cubicBezTo>
                    <a:pt x="1254" y="45"/>
                    <a:pt x="1264" y="38"/>
                    <a:pt x="1268" y="683"/>
                  </a:cubicBezTo>
                  <a:lnTo>
                    <a:pt x="1272" y="1268"/>
                  </a:lnTo>
                  <a:lnTo>
                    <a:pt x="1123" y="1278"/>
                  </a:lnTo>
                  <a:cubicBezTo>
                    <a:pt x="1040" y="1282"/>
                    <a:pt x="821" y="1286"/>
                    <a:pt x="630" y="1286"/>
                  </a:cubicBezTo>
                  <a:lnTo>
                    <a:pt x="284" y="1286"/>
                  </a:lnTo>
                  <a:lnTo>
                    <a:pt x="280" y="1199"/>
                  </a:lnTo>
                  <a:cubicBezTo>
                    <a:pt x="274" y="1143"/>
                    <a:pt x="270" y="1008"/>
                    <a:pt x="270" y="883"/>
                  </a:cubicBezTo>
                  <a:cubicBezTo>
                    <a:pt x="270" y="766"/>
                    <a:pt x="266" y="541"/>
                    <a:pt x="260" y="388"/>
                  </a:cubicBezTo>
                  <a:cubicBezTo>
                    <a:pt x="253" y="101"/>
                    <a:pt x="229" y="38"/>
                    <a:pt x="180" y="18"/>
                  </a:cubicBezTo>
                  <a:cubicBezTo>
                    <a:pt x="168" y="14"/>
                    <a:pt x="156" y="12"/>
                    <a:pt x="144" y="12"/>
                  </a:cubicBezTo>
                  <a:cubicBezTo>
                    <a:pt x="105" y="12"/>
                    <a:pt x="68" y="33"/>
                    <a:pt x="55" y="62"/>
                  </a:cubicBezTo>
                  <a:cubicBezTo>
                    <a:pt x="0" y="184"/>
                    <a:pt x="0" y="769"/>
                    <a:pt x="13" y="1257"/>
                  </a:cubicBezTo>
                  <a:cubicBezTo>
                    <a:pt x="17" y="1438"/>
                    <a:pt x="38" y="1829"/>
                    <a:pt x="45" y="2124"/>
                  </a:cubicBezTo>
                  <a:cubicBezTo>
                    <a:pt x="69" y="2827"/>
                    <a:pt x="72" y="2997"/>
                    <a:pt x="100" y="3039"/>
                  </a:cubicBezTo>
                  <a:cubicBezTo>
                    <a:pt x="120" y="3056"/>
                    <a:pt x="146" y="3064"/>
                    <a:pt x="175" y="3064"/>
                  </a:cubicBezTo>
                  <a:cubicBezTo>
                    <a:pt x="191" y="3064"/>
                    <a:pt x="208" y="3061"/>
                    <a:pt x="225" y="3056"/>
                  </a:cubicBezTo>
                  <a:cubicBezTo>
                    <a:pt x="229" y="3056"/>
                    <a:pt x="229" y="3056"/>
                    <a:pt x="232" y="3053"/>
                  </a:cubicBezTo>
                  <a:cubicBezTo>
                    <a:pt x="266" y="3042"/>
                    <a:pt x="294" y="3018"/>
                    <a:pt x="308" y="2990"/>
                  </a:cubicBezTo>
                  <a:cubicBezTo>
                    <a:pt x="312" y="2970"/>
                    <a:pt x="312" y="2855"/>
                    <a:pt x="308" y="2658"/>
                  </a:cubicBezTo>
                  <a:cubicBezTo>
                    <a:pt x="287" y="1913"/>
                    <a:pt x="274" y="1511"/>
                    <a:pt x="287" y="1507"/>
                  </a:cubicBezTo>
                  <a:cubicBezTo>
                    <a:pt x="296" y="1501"/>
                    <a:pt x="483" y="1498"/>
                    <a:pt x="694" y="1498"/>
                  </a:cubicBezTo>
                  <a:cubicBezTo>
                    <a:pt x="970" y="1498"/>
                    <a:pt x="1286" y="1503"/>
                    <a:pt x="1292" y="1511"/>
                  </a:cubicBezTo>
                  <a:cubicBezTo>
                    <a:pt x="1299" y="1514"/>
                    <a:pt x="1310" y="1839"/>
                    <a:pt x="1310" y="2224"/>
                  </a:cubicBezTo>
                  <a:cubicBezTo>
                    <a:pt x="1310" y="2955"/>
                    <a:pt x="1326" y="3018"/>
                    <a:pt x="1382" y="3056"/>
                  </a:cubicBezTo>
                  <a:cubicBezTo>
                    <a:pt x="1401" y="3072"/>
                    <a:pt x="1427" y="3078"/>
                    <a:pt x="1450" y="3078"/>
                  </a:cubicBezTo>
                  <a:cubicBezTo>
                    <a:pt x="1457" y="3078"/>
                    <a:pt x="1463" y="3078"/>
                    <a:pt x="1469" y="3077"/>
                  </a:cubicBezTo>
                  <a:cubicBezTo>
                    <a:pt x="1472" y="3077"/>
                    <a:pt x="1472" y="3077"/>
                    <a:pt x="1472" y="3070"/>
                  </a:cubicBezTo>
                  <a:cubicBezTo>
                    <a:pt x="1510" y="3063"/>
                    <a:pt x="1542" y="3039"/>
                    <a:pt x="1563" y="2997"/>
                  </a:cubicBezTo>
                  <a:cubicBezTo>
                    <a:pt x="1583" y="2938"/>
                    <a:pt x="1587" y="2738"/>
                    <a:pt x="1566" y="2349"/>
                  </a:cubicBezTo>
                  <a:cubicBezTo>
                    <a:pt x="1555" y="2186"/>
                    <a:pt x="1534" y="1930"/>
                    <a:pt x="1528" y="1781"/>
                  </a:cubicBezTo>
                  <a:lnTo>
                    <a:pt x="1524" y="1497"/>
                  </a:lnTo>
                  <a:lnTo>
                    <a:pt x="1566" y="1473"/>
                  </a:lnTo>
                  <a:cubicBezTo>
                    <a:pt x="1635" y="1438"/>
                    <a:pt x="1628" y="1351"/>
                    <a:pt x="1563" y="1289"/>
                  </a:cubicBezTo>
                  <a:lnTo>
                    <a:pt x="1524" y="1257"/>
                  </a:lnTo>
                  <a:lnTo>
                    <a:pt x="1510" y="984"/>
                  </a:lnTo>
                  <a:cubicBezTo>
                    <a:pt x="1483" y="440"/>
                    <a:pt x="1472" y="160"/>
                    <a:pt x="1459" y="101"/>
                  </a:cubicBezTo>
                  <a:cubicBezTo>
                    <a:pt x="1441" y="38"/>
                    <a:pt x="1410" y="0"/>
                    <a:pt x="1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295558" y="3789209"/>
              <a:ext cx="142568" cy="229225"/>
            </a:xfrm>
            <a:custGeom>
              <a:avLst/>
              <a:gdLst/>
              <a:ahLst/>
              <a:cxnLst/>
              <a:rect l="l" t="t" r="r" b="b"/>
              <a:pathLst>
                <a:path w="1889" h="3037" extrusionOk="0">
                  <a:moveTo>
                    <a:pt x="1023" y="625"/>
                  </a:moveTo>
                  <a:cubicBezTo>
                    <a:pt x="1026" y="625"/>
                    <a:pt x="1033" y="625"/>
                    <a:pt x="1036" y="632"/>
                  </a:cubicBezTo>
                  <a:cubicBezTo>
                    <a:pt x="1047" y="645"/>
                    <a:pt x="1054" y="670"/>
                    <a:pt x="1054" y="677"/>
                  </a:cubicBezTo>
                  <a:cubicBezTo>
                    <a:pt x="1054" y="691"/>
                    <a:pt x="1241" y="1370"/>
                    <a:pt x="1276" y="1456"/>
                  </a:cubicBezTo>
                  <a:cubicBezTo>
                    <a:pt x="1279" y="1474"/>
                    <a:pt x="1241" y="1474"/>
                    <a:pt x="1119" y="1474"/>
                  </a:cubicBezTo>
                  <a:cubicBezTo>
                    <a:pt x="832" y="1474"/>
                    <a:pt x="763" y="1446"/>
                    <a:pt x="763" y="1370"/>
                  </a:cubicBezTo>
                  <a:cubicBezTo>
                    <a:pt x="763" y="1304"/>
                    <a:pt x="881" y="912"/>
                    <a:pt x="956" y="743"/>
                  </a:cubicBezTo>
                  <a:cubicBezTo>
                    <a:pt x="998" y="653"/>
                    <a:pt x="1009" y="625"/>
                    <a:pt x="1023" y="625"/>
                  </a:cubicBezTo>
                  <a:close/>
                  <a:moveTo>
                    <a:pt x="1047" y="1"/>
                  </a:moveTo>
                  <a:cubicBezTo>
                    <a:pt x="1009" y="1"/>
                    <a:pt x="967" y="18"/>
                    <a:pt x="956" y="43"/>
                  </a:cubicBezTo>
                  <a:cubicBezTo>
                    <a:pt x="953" y="50"/>
                    <a:pt x="926" y="140"/>
                    <a:pt x="898" y="230"/>
                  </a:cubicBezTo>
                  <a:cubicBezTo>
                    <a:pt x="870" y="320"/>
                    <a:pt x="790" y="562"/>
                    <a:pt x="721" y="767"/>
                  </a:cubicBezTo>
                  <a:lnTo>
                    <a:pt x="478" y="1460"/>
                  </a:lnTo>
                  <a:cubicBezTo>
                    <a:pt x="413" y="1643"/>
                    <a:pt x="305" y="1945"/>
                    <a:pt x="225" y="2129"/>
                  </a:cubicBezTo>
                  <a:cubicBezTo>
                    <a:pt x="35" y="2583"/>
                    <a:pt x="8" y="2700"/>
                    <a:pt x="8" y="2863"/>
                  </a:cubicBezTo>
                  <a:cubicBezTo>
                    <a:pt x="0" y="2950"/>
                    <a:pt x="11" y="2995"/>
                    <a:pt x="25" y="3009"/>
                  </a:cubicBezTo>
                  <a:cubicBezTo>
                    <a:pt x="38" y="3028"/>
                    <a:pt x="51" y="3037"/>
                    <a:pt x="66" y="3037"/>
                  </a:cubicBezTo>
                  <a:cubicBezTo>
                    <a:pt x="107" y="3037"/>
                    <a:pt x="156" y="2964"/>
                    <a:pt x="215" y="2836"/>
                  </a:cubicBezTo>
                  <a:cubicBezTo>
                    <a:pt x="243" y="2777"/>
                    <a:pt x="312" y="2579"/>
                    <a:pt x="385" y="2406"/>
                  </a:cubicBezTo>
                  <a:cubicBezTo>
                    <a:pt x="457" y="2230"/>
                    <a:pt x="541" y="2008"/>
                    <a:pt x="579" y="1907"/>
                  </a:cubicBezTo>
                  <a:cubicBezTo>
                    <a:pt x="646" y="1715"/>
                    <a:pt x="672" y="1674"/>
                    <a:pt x="725" y="1674"/>
                  </a:cubicBezTo>
                  <a:cubicBezTo>
                    <a:pt x="729" y="1674"/>
                    <a:pt x="734" y="1674"/>
                    <a:pt x="738" y="1675"/>
                  </a:cubicBezTo>
                  <a:cubicBezTo>
                    <a:pt x="763" y="1682"/>
                    <a:pt x="905" y="1702"/>
                    <a:pt x="1050" y="1723"/>
                  </a:cubicBezTo>
                  <a:cubicBezTo>
                    <a:pt x="1199" y="1741"/>
                    <a:pt x="1327" y="1758"/>
                    <a:pt x="1335" y="1765"/>
                  </a:cubicBezTo>
                  <a:cubicBezTo>
                    <a:pt x="1341" y="1772"/>
                    <a:pt x="1484" y="2288"/>
                    <a:pt x="1577" y="2635"/>
                  </a:cubicBezTo>
                  <a:cubicBezTo>
                    <a:pt x="1650" y="2908"/>
                    <a:pt x="1681" y="2981"/>
                    <a:pt x="1726" y="3012"/>
                  </a:cubicBezTo>
                  <a:cubicBezTo>
                    <a:pt x="1743" y="3024"/>
                    <a:pt x="1753" y="3030"/>
                    <a:pt x="1761" y="3030"/>
                  </a:cubicBezTo>
                  <a:cubicBezTo>
                    <a:pt x="1770" y="3030"/>
                    <a:pt x="1778" y="3024"/>
                    <a:pt x="1792" y="3012"/>
                  </a:cubicBezTo>
                  <a:cubicBezTo>
                    <a:pt x="1809" y="2999"/>
                    <a:pt x="1837" y="2967"/>
                    <a:pt x="1850" y="2936"/>
                  </a:cubicBezTo>
                  <a:cubicBezTo>
                    <a:pt x="1889" y="2853"/>
                    <a:pt x="1854" y="2687"/>
                    <a:pt x="1712" y="2184"/>
                  </a:cubicBezTo>
                  <a:cubicBezTo>
                    <a:pt x="1612" y="1827"/>
                    <a:pt x="1594" y="1699"/>
                    <a:pt x="1608" y="1627"/>
                  </a:cubicBezTo>
                  <a:cubicBezTo>
                    <a:pt x="1622" y="1553"/>
                    <a:pt x="1612" y="1523"/>
                    <a:pt x="1563" y="1484"/>
                  </a:cubicBezTo>
                  <a:cubicBezTo>
                    <a:pt x="1511" y="1456"/>
                    <a:pt x="1480" y="1394"/>
                    <a:pt x="1425" y="1173"/>
                  </a:cubicBezTo>
                  <a:cubicBezTo>
                    <a:pt x="1404" y="1082"/>
                    <a:pt x="1335" y="843"/>
                    <a:pt x="1276" y="656"/>
                  </a:cubicBezTo>
                  <a:cubicBezTo>
                    <a:pt x="1213" y="469"/>
                    <a:pt x="1168" y="268"/>
                    <a:pt x="1161" y="202"/>
                  </a:cubicBezTo>
                  <a:cubicBezTo>
                    <a:pt x="1140" y="74"/>
                    <a:pt x="1123" y="29"/>
                    <a:pt x="1074" y="5"/>
                  </a:cubicBezTo>
                  <a:cubicBezTo>
                    <a:pt x="1064" y="5"/>
                    <a:pt x="1054" y="1"/>
                    <a:pt x="10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74128" y="3780907"/>
              <a:ext cx="124605" cy="232848"/>
            </a:xfrm>
            <a:custGeom>
              <a:avLst/>
              <a:gdLst/>
              <a:ahLst/>
              <a:cxnLst/>
              <a:rect l="l" t="t" r="r" b="b"/>
              <a:pathLst>
                <a:path w="1651" h="3085" extrusionOk="0">
                  <a:moveTo>
                    <a:pt x="642" y="236"/>
                  </a:moveTo>
                  <a:cubicBezTo>
                    <a:pt x="867" y="240"/>
                    <a:pt x="1092" y="344"/>
                    <a:pt x="1168" y="496"/>
                  </a:cubicBezTo>
                  <a:cubicBezTo>
                    <a:pt x="1203" y="555"/>
                    <a:pt x="1203" y="572"/>
                    <a:pt x="1196" y="666"/>
                  </a:cubicBezTo>
                  <a:cubicBezTo>
                    <a:pt x="1176" y="981"/>
                    <a:pt x="923" y="1224"/>
                    <a:pt x="520" y="1313"/>
                  </a:cubicBezTo>
                  <a:cubicBezTo>
                    <a:pt x="455" y="1328"/>
                    <a:pt x="398" y="1335"/>
                    <a:pt x="356" y="1335"/>
                  </a:cubicBezTo>
                  <a:cubicBezTo>
                    <a:pt x="327" y="1335"/>
                    <a:pt x="305" y="1331"/>
                    <a:pt x="292" y="1324"/>
                  </a:cubicBezTo>
                  <a:cubicBezTo>
                    <a:pt x="240" y="1293"/>
                    <a:pt x="237" y="1199"/>
                    <a:pt x="237" y="752"/>
                  </a:cubicBezTo>
                  <a:cubicBezTo>
                    <a:pt x="237" y="510"/>
                    <a:pt x="240" y="316"/>
                    <a:pt x="240" y="312"/>
                  </a:cubicBezTo>
                  <a:cubicBezTo>
                    <a:pt x="258" y="298"/>
                    <a:pt x="479" y="250"/>
                    <a:pt x="569" y="240"/>
                  </a:cubicBezTo>
                  <a:cubicBezTo>
                    <a:pt x="594" y="240"/>
                    <a:pt x="621" y="236"/>
                    <a:pt x="642" y="236"/>
                  </a:cubicBezTo>
                  <a:close/>
                  <a:moveTo>
                    <a:pt x="628" y="0"/>
                  </a:moveTo>
                  <a:cubicBezTo>
                    <a:pt x="569" y="0"/>
                    <a:pt x="122" y="98"/>
                    <a:pt x="95" y="122"/>
                  </a:cubicBezTo>
                  <a:cubicBezTo>
                    <a:pt x="11" y="167"/>
                    <a:pt x="1" y="323"/>
                    <a:pt x="29" y="1452"/>
                  </a:cubicBezTo>
                  <a:cubicBezTo>
                    <a:pt x="67" y="3009"/>
                    <a:pt x="67" y="3068"/>
                    <a:pt x="157" y="3068"/>
                  </a:cubicBezTo>
                  <a:cubicBezTo>
                    <a:pt x="164" y="3068"/>
                    <a:pt x="172" y="3067"/>
                    <a:pt x="181" y="3067"/>
                  </a:cubicBezTo>
                  <a:cubicBezTo>
                    <a:pt x="237" y="3067"/>
                    <a:pt x="278" y="3036"/>
                    <a:pt x="292" y="2973"/>
                  </a:cubicBezTo>
                  <a:cubicBezTo>
                    <a:pt x="306" y="2908"/>
                    <a:pt x="312" y="1792"/>
                    <a:pt x="295" y="1691"/>
                  </a:cubicBezTo>
                  <a:lnTo>
                    <a:pt x="292" y="1619"/>
                  </a:lnTo>
                  <a:lnTo>
                    <a:pt x="496" y="1577"/>
                  </a:lnTo>
                  <a:lnTo>
                    <a:pt x="698" y="1529"/>
                  </a:lnTo>
                  <a:lnTo>
                    <a:pt x="722" y="1563"/>
                  </a:lnTo>
                  <a:cubicBezTo>
                    <a:pt x="736" y="1580"/>
                    <a:pt x="777" y="1681"/>
                    <a:pt x="811" y="1785"/>
                  </a:cubicBezTo>
                  <a:cubicBezTo>
                    <a:pt x="985" y="2260"/>
                    <a:pt x="1283" y="2859"/>
                    <a:pt x="1438" y="3032"/>
                  </a:cubicBezTo>
                  <a:cubicBezTo>
                    <a:pt x="1471" y="3067"/>
                    <a:pt x="1501" y="3085"/>
                    <a:pt x="1529" y="3085"/>
                  </a:cubicBezTo>
                  <a:cubicBezTo>
                    <a:pt x="1549" y="3085"/>
                    <a:pt x="1568" y="3077"/>
                    <a:pt x="1588" y="3060"/>
                  </a:cubicBezTo>
                  <a:cubicBezTo>
                    <a:pt x="1650" y="3005"/>
                    <a:pt x="1650" y="2952"/>
                    <a:pt x="1588" y="2818"/>
                  </a:cubicBezTo>
                  <a:cubicBezTo>
                    <a:pt x="1563" y="2751"/>
                    <a:pt x="1491" y="2610"/>
                    <a:pt x="1435" y="2506"/>
                  </a:cubicBezTo>
                  <a:cubicBezTo>
                    <a:pt x="1196" y="2069"/>
                    <a:pt x="999" y="1608"/>
                    <a:pt x="999" y="1483"/>
                  </a:cubicBezTo>
                  <a:cubicBezTo>
                    <a:pt x="999" y="1411"/>
                    <a:pt x="999" y="1411"/>
                    <a:pt x="1137" y="1254"/>
                  </a:cubicBezTo>
                  <a:cubicBezTo>
                    <a:pt x="1369" y="1005"/>
                    <a:pt x="1467" y="808"/>
                    <a:pt x="1449" y="642"/>
                  </a:cubicBezTo>
                  <a:cubicBezTo>
                    <a:pt x="1432" y="482"/>
                    <a:pt x="1345" y="330"/>
                    <a:pt x="1206" y="229"/>
                  </a:cubicBezTo>
                  <a:cubicBezTo>
                    <a:pt x="1068" y="122"/>
                    <a:pt x="767" y="0"/>
                    <a:pt x="6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632623" y="3789587"/>
              <a:ext cx="121964" cy="226206"/>
            </a:xfrm>
            <a:custGeom>
              <a:avLst/>
              <a:gdLst/>
              <a:ahLst/>
              <a:cxnLst/>
              <a:rect l="l" t="t" r="r" b="b"/>
              <a:pathLst>
                <a:path w="1616" h="2997" extrusionOk="0">
                  <a:moveTo>
                    <a:pt x="232" y="357"/>
                  </a:moveTo>
                  <a:lnTo>
                    <a:pt x="274" y="381"/>
                  </a:lnTo>
                  <a:cubicBezTo>
                    <a:pt x="451" y="482"/>
                    <a:pt x="846" y="984"/>
                    <a:pt x="1071" y="1341"/>
                  </a:cubicBezTo>
                  <a:cubicBezTo>
                    <a:pt x="1172" y="1504"/>
                    <a:pt x="1283" y="1753"/>
                    <a:pt x="1303" y="1867"/>
                  </a:cubicBezTo>
                  <a:cubicBezTo>
                    <a:pt x="1313" y="1913"/>
                    <a:pt x="1318" y="1996"/>
                    <a:pt x="1307" y="2068"/>
                  </a:cubicBezTo>
                  <a:cubicBezTo>
                    <a:pt x="1303" y="2217"/>
                    <a:pt x="1262" y="2338"/>
                    <a:pt x="1168" y="2453"/>
                  </a:cubicBezTo>
                  <a:cubicBezTo>
                    <a:pt x="1030" y="2620"/>
                    <a:pt x="860" y="2706"/>
                    <a:pt x="558" y="2758"/>
                  </a:cubicBezTo>
                  <a:cubicBezTo>
                    <a:pt x="451" y="2775"/>
                    <a:pt x="347" y="2796"/>
                    <a:pt x="323" y="2802"/>
                  </a:cubicBezTo>
                  <a:cubicBezTo>
                    <a:pt x="319" y="2804"/>
                    <a:pt x="314" y="2804"/>
                    <a:pt x="310" y="2804"/>
                  </a:cubicBezTo>
                  <a:cubicBezTo>
                    <a:pt x="296" y="2804"/>
                    <a:pt x="283" y="2799"/>
                    <a:pt x="278" y="2789"/>
                  </a:cubicBezTo>
                  <a:cubicBezTo>
                    <a:pt x="264" y="2778"/>
                    <a:pt x="264" y="2647"/>
                    <a:pt x="264" y="2415"/>
                  </a:cubicBezTo>
                  <a:cubicBezTo>
                    <a:pt x="264" y="2210"/>
                    <a:pt x="257" y="1888"/>
                    <a:pt x="250" y="1684"/>
                  </a:cubicBezTo>
                  <a:cubicBezTo>
                    <a:pt x="246" y="1483"/>
                    <a:pt x="232" y="1098"/>
                    <a:pt x="232" y="835"/>
                  </a:cubicBezTo>
                  <a:lnTo>
                    <a:pt x="232" y="357"/>
                  </a:lnTo>
                  <a:close/>
                  <a:moveTo>
                    <a:pt x="118" y="0"/>
                  </a:moveTo>
                  <a:cubicBezTo>
                    <a:pt x="63" y="7"/>
                    <a:pt x="21" y="34"/>
                    <a:pt x="4" y="83"/>
                  </a:cubicBezTo>
                  <a:cubicBezTo>
                    <a:pt x="0" y="135"/>
                    <a:pt x="8" y="2491"/>
                    <a:pt x="14" y="2737"/>
                  </a:cubicBezTo>
                  <a:cubicBezTo>
                    <a:pt x="18" y="2906"/>
                    <a:pt x="49" y="2945"/>
                    <a:pt x="177" y="2980"/>
                  </a:cubicBezTo>
                  <a:cubicBezTo>
                    <a:pt x="215" y="2990"/>
                    <a:pt x="274" y="2996"/>
                    <a:pt x="359" y="2996"/>
                  </a:cubicBezTo>
                  <a:cubicBezTo>
                    <a:pt x="390" y="2996"/>
                    <a:pt x="424" y="2996"/>
                    <a:pt x="461" y="2994"/>
                  </a:cubicBezTo>
                  <a:cubicBezTo>
                    <a:pt x="635" y="2990"/>
                    <a:pt x="690" y="2980"/>
                    <a:pt x="798" y="2948"/>
                  </a:cubicBezTo>
                  <a:cubicBezTo>
                    <a:pt x="1289" y="2796"/>
                    <a:pt x="1615" y="2401"/>
                    <a:pt x="1574" y="1988"/>
                  </a:cubicBezTo>
                  <a:cubicBezTo>
                    <a:pt x="1546" y="1697"/>
                    <a:pt x="1348" y="1227"/>
                    <a:pt x="1099" y="894"/>
                  </a:cubicBezTo>
                  <a:cubicBezTo>
                    <a:pt x="912" y="648"/>
                    <a:pt x="392" y="121"/>
                    <a:pt x="243" y="38"/>
                  </a:cubicBezTo>
                  <a:cubicBezTo>
                    <a:pt x="202" y="13"/>
                    <a:pt x="160" y="7"/>
                    <a:pt x="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1833458" y="3482175"/>
              <a:ext cx="146568" cy="513021"/>
            </a:xfrm>
            <a:custGeom>
              <a:avLst/>
              <a:gdLst/>
              <a:ahLst/>
              <a:cxnLst/>
              <a:rect l="l" t="t" r="r" b="b"/>
              <a:pathLst>
                <a:path w="1942" h="6797" extrusionOk="0">
                  <a:moveTo>
                    <a:pt x="1490" y="228"/>
                  </a:moveTo>
                  <a:cubicBezTo>
                    <a:pt x="1766" y="228"/>
                    <a:pt x="1720" y="1059"/>
                    <a:pt x="1684" y="1318"/>
                  </a:cubicBezTo>
                  <a:cubicBezTo>
                    <a:pt x="1612" y="1855"/>
                    <a:pt x="1383" y="2343"/>
                    <a:pt x="1238" y="2860"/>
                  </a:cubicBezTo>
                  <a:cubicBezTo>
                    <a:pt x="1095" y="3355"/>
                    <a:pt x="1019" y="3865"/>
                    <a:pt x="943" y="4374"/>
                  </a:cubicBezTo>
                  <a:cubicBezTo>
                    <a:pt x="867" y="4880"/>
                    <a:pt x="790" y="5393"/>
                    <a:pt x="627" y="5882"/>
                  </a:cubicBezTo>
                  <a:cubicBezTo>
                    <a:pt x="586" y="6010"/>
                    <a:pt x="528" y="6298"/>
                    <a:pt x="419" y="6401"/>
                  </a:cubicBezTo>
                  <a:cubicBezTo>
                    <a:pt x="364" y="6458"/>
                    <a:pt x="319" y="6482"/>
                    <a:pt x="283" y="6482"/>
                  </a:cubicBezTo>
                  <a:cubicBezTo>
                    <a:pt x="201" y="6482"/>
                    <a:pt x="169" y="6353"/>
                    <a:pt x="187" y="6180"/>
                  </a:cubicBezTo>
                  <a:lnTo>
                    <a:pt x="187" y="6180"/>
                  </a:lnTo>
                  <a:cubicBezTo>
                    <a:pt x="187" y="6178"/>
                    <a:pt x="187" y="6175"/>
                    <a:pt x="187" y="6173"/>
                  </a:cubicBezTo>
                  <a:lnTo>
                    <a:pt x="187" y="6173"/>
                  </a:lnTo>
                  <a:cubicBezTo>
                    <a:pt x="187" y="6173"/>
                    <a:pt x="187" y="6173"/>
                    <a:pt x="187" y="6173"/>
                  </a:cubicBezTo>
                  <a:cubicBezTo>
                    <a:pt x="188" y="6169"/>
                    <a:pt x="188" y="6166"/>
                    <a:pt x="188" y="6163"/>
                  </a:cubicBezTo>
                  <a:lnTo>
                    <a:pt x="188" y="6163"/>
                  </a:lnTo>
                  <a:cubicBezTo>
                    <a:pt x="279" y="5060"/>
                    <a:pt x="393" y="3958"/>
                    <a:pt x="582" y="2871"/>
                  </a:cubicBezTo>
                  <a:cubicBezTo>
                    <a:pt x="676" y="2323"/>
                    <a:pt x="787" y="1776"/>
                    <a:pt x="929" y="1238"/>
                  </a:cubicBezTo>
                  <a:cubicBezTo>
                    <a:pt x="981" y="1038"/>
                    <a:pt x="1061" y="584"/>
                    <a:pt x="1185" y="442"/>
                  </a:cubicBezTo>
                  <a:cubicBezTo>
                    <a:pt x="1315" y="290"/>
                    <a:pt x="1414" y="228"/>
                    <a:pt x="1490" y="228"/>
                  </a:cubicBezTo>
                  <a:close/>
                  <a:moveTo>
                    <a:pt x="1435" y="0"/>
                  </a:moveTo>
                  <a:cubicBezTo>
                    <a:pt x="925" y="0"/>
                    <a:pt x="691" y="1507"/>
                    <a:pt x="635" y="1766"/>
                  </a:cubicBezTo>
                  <a:cubicBezTo>
                    <a:pt x="309" y="3213"/>
                    <a:pt x="143" y="4693"/>
                    <a:pt x="24" y="6173"/>
                  </a:cubicBezTo>
                  <a:cubicBezTo>
                    <a:pt x="0" y="6377"/>
                    <a:pt x="63" y="6713"/>
                    <a:pt x="285" y="6792"/>
                  </a:cubicBezTo>
                  <a:cubicBezTo>
                    <a:pt x="291" y="6795"/>
                    <a:pt x="298" y="6796"/>
                    <a:pt x="305" y="6796"/>
                  </a:cubicBezTo>
                  <a:cubicBezTo>
                    <a:pt x="327" y="6796"/>
                    <a:pt x="349" y="6785"/>
                    <a:pt x="365" y="6772"/>
                  </a:cubicBezTo>
                  <a:cubicBezTo>
                    <a:pt x="611" y="6554"/>
                    <a:pt x="728" y="6117"/>
                    <a:pt x="822" y="5812"/>
                  </a:cubicBezTo>
                  <a:cubicBezTo>
                    <a:pt x="1040" y="5092"/>
                    <a:pt x="1092" y="4336"/>
                    <a:pt x="1234" y="3598"/>
                  </a:cubicBezTo>
                  <a:cubicBezTo>
                    <a:pt x="1380" y="2832"/>
                    <a:pt x="1743" y="2122"/>
                    <a:pt x="1854" y="1353"/>
                  </a:cubicBezTo>
                  <a:cubicBezTo>
                    <a:pt x="1895" y="1069"/>
                    <a:pt x="1941" y="272"/>
                    <a:pt x="1622" y="64"/>
                  </a:cubicBezTo>
                  <a:cubicBezTo>
                    <a:pt x="1556" y="20"/>
                    <a:pt x="1494" y="0"/>
                    <a:pt x="14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1789004" y="4016919"/>
              <a:ext cx="97888" cy="83931"/>
            </a:xfrm>
            <a:custGeom>
              <a:avLst/>
              <a:gdLst/>
              <a:ahLst/>
              <a:cxnLst/>
              <a:rect l="l" t="t" r="r" b="b"/>
              <a:pathLst>
                <a:path w="1297" h="1112" extrusionOk="0">
                  <a:moveTo>
                    <a:pt x="572" y="163"/>
                  </a:moveTo>
                  <a:cubicBezTo>
                    <a:pt x="704" y="163"/>
                    <a:pt x="831" y="210"/>
                    <a:pt x="939" y="310"/>
                  </a:cubicBezTo>
                  <a:cubicBezTo>
                    <a:pt x="1067" y="428"/>
                    <a:pt x="1127" y="598"/>
                    <a:pt x="1043" y="764"/>
                  </a:cubicBezTo>
                  <a:cubicBezTo>
                    <a:pt x="980" y="888"/>
                    <a:pt x="835" y="945"/>
                    <a:pt x="691" y="945"/>
                  </a:cubicBezTo>
                  <a:cubicBezTo>
                    <a:pt x="593" y="945"/>
                    <a:pt x="495" y="919"/>
                    <a:pt x="423" y="868"/>
                  </a:cubicBezTo>
                  <a:cubicBezTo>
                    <a:pt x="189" y="709"/>
                    <a:pt x="197" y="397"/>
                    <a:pt x="370" y="198"/>
                  </a:cubicBezTo>
                  <a:lnTo>
                    <a:pt x="370" y="198"/>
                  </a:lnTo>
                  <a:cubicBezTo>
                    <a:pt x="438" y="175"/>
                    <a:pt x="506" y="163"/>
                    <a:pt x="572" y="163"/>
                  </a:cubicBezTo>
                  <a:close/>
                  <a:moveTo>
                    <a:pt x="567" y="0"/>
                  </a:moveTo>
                  <a:cubicBezTo>
                    <a:pt x="484" y="0"/>
                    <a:pt x="399" y="15"/>
                    <a:pt x="317" y="45"/>
                  </a:cubicBezTo>
                  <a:lnTo>
                    <a:pt x="317" y="45"/>
                  </a:lnTo>
                  <a:cubicBezTo>
                    <a:pt x="300" y="46"/>
                    <a:pt x="282" y="54"/>
                    <a:pt x="268" y="72"/>
                  </a:cubicBezTo>
                  <a:cubicBezTo>
                    <a:pt x="42" y="310"/>
                    <a:pt x="1" y="684"/>
                    <a:pt x="243" y="931"/>
                  </a:cubicBezTo>
                  <a:cubicBezTo>
                    <a:pt x="357" y="1047"/>
                    <a:pt x="534" y="1111"/>
                    <a:pt x="707" y="1111"/>
                  </a:cubicBezTo>
                  <a:cubicBezTo>
                    <a:pt x="842" y="1111"/>
                    <a:pt x="976" y="1072"/>
                    <a:pt x="1075" y="986"/>
                  </a:cubicBezTo>
                  <a:cubicBezTo>
                    <a:pt x="1283" y="809"/>
                    <a:pt x="1296" y="497"/>
                    <a:pt x="1137" y="289"/>
                  </a:cubicBezTo>
                  <a:cubicBezTo>
                    <a:pt x="996" y="102"/>
                    <a:pt x="787" y="0"/>
                    <a:pt x="5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80087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Block Arc 2">
            <a:extLst>
              <a:ext uri="{FF2B5EF4-FFF2-40B4-BE49-F238E27FC236}">
                <a16:creationId xmlns:a16="http://schemas.microsoft.com/office/drawing/2014/main" id="{F44B4096-E553-448C-82E8-AE38EEAD261A}"/>
              </a:ext>
            </a:extLst>
          </p:cNvPr>
          <p:cNvSpPr/>
          <p:nvPr/>
        </p:nvSpPr>
        <p:spPr>
          <a:xfrm>
            <a:off x="727830" y="1061696"/>
            <a:ext cx="3085488" cy="1555808"/>
          </a:xfrm>
          <a:custGeom>
            <a:avLst/>
            <a:gdLst/>
            <a:ahLst/>
            <a:cxnLst/>
            <a:rect l="l" t="t" r="r" b="b"/>
            <a:pathLst>
              <a:path w="3924457" h="1978844">
                <a:moveTo>
                  <a:pt x="999736" y="45"/>
                </a:moveTo>
                <a:cubicBezTo>
                  <a:pt x="1466563" y="4535"/>
                  <a:pt x="1872845" y="337966"/>
                  <a:pt x="1961415" y="805106"/>
                </a:cubicBezTo>
                <a:lnTo>
                  <a:pt x="1893644" y="817955"/>
                </a:lnTo>
                <a:cubicBezTo>
                  <a:pt x="1805756" y="354413"/>
                  <a:pt x="1381586" y="32395"/>
                  <a:pt x="911479" y="72322"/>
                </a:cubicBezTo>
                <a:cubicBezTo>
                  <a:pt x="441371" y="112249"/>
                  <a:pt x="77585" y="501190"/>
                  <a:pt x="69130" y="972914"/>
                </a:cubicBezTo>
                <a:cubicBezTo>
                  <a:pt x="60676" y="1444638"/>
                  <a:pt x="410292" y="1846364"/>
                  <a:pt x="878667" y="1903111"/>
                </a:cubicBezTo>
                <a:cubicBezTo>
                  <a:pt x="1347042" y="1959858"/>
                  <a:pt x="1782478" y="1653245"/>
                  <a:pt x="1886919" y="1193150"/>
                </a:cubicBezTo>
                <a:lnTo>
                  <a:pt x="1888188" y="1193438"/>
                </a:lnTo>
                <a:lnTo>
                  <a:pt x="1975479" y="843333"/>
                </a:lnTo>
                <a:lnTo>
                  <a:pt x="1974941" y="843244"/>
                </a:lnTo>
                <a:cubicBezTo>
                  <a:pt x="2053450" y="368564"/>
                  <a:pt x="2462061" y="19180"/>
                  <a:pt x="2943174" y="15353"/>
                </a:cubicBezTo>
                <a:cubicBezTo>
                  <a:pt x="3424287" y="11525"/>
                  <a:pt x="3838405" y="354363"/>
                  <a:pt x="3924457" y="827734"/>
                </a:cubicBezTo>
                <a:lnTo>
                  <a:pt x="3855169" y="840329"/>
                </a:lnTo>
                <a:cubicBezTo>
                  <a:pt x="3775242" y="400653"/>
                  <a:pt x="3390601" y="82218"/>
                  <a:pt x="2943733" y="85773"/>
                </a:cubicBezTo>
                <a:cubicBezTo>
                  <a:pt x="2496865" y="89328"/>
                  <a:pt x="2117340" y="413843"/>
                  <a:pt x="2044419" y="854735"/>
                </a:cubicBezTo>
                <a:lnTo>
                  <a:pt x="2043181" y="854530"/>
                </a:lnTo>
                <a:lnTo>
                  <a:pt x="1953283" y="1215090"/>
                </a:lnTo>
                <a:lnTo>
                  <a:pt x="1952400" y="1214870"/>
                </a:lnTo>
                <a:cubicBezTo>
                  <a:pt x="1837800" y="1705889"/>
                  <a:pt x="1371634" y="2032320"/>
                  <a:pt x="870370" y="1971589"/>
                </a:cubicBezTo>
                <a:cubicBezTo>
                  <a:pt x="366892" y="1910590"/>
                  <a:pt x="-8927" y="1478756"/>
                  <a:pt x="161" y="971678"/>
                </a:cubicBezTo>
                <a:cubicBezTo>
                  <a:pt x="9249" y="464600"/>
                  <a:pt x="400300" y="46510"/>
                  <a:pt x="905640" y="3591"/>
                </a:cubicBezTo>
                <a:cubicBezTo>
                  <a:pt x="937224" y="909"/>
                  <a:pt x="968615" y="-254"/>
                  <a:pt x="999736" y="4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solidFill>
                <a:schemeClr val="tx1"/>
              </a:solidFill>
            </a:endParaRPr>
          </a:p>
        </p:txBody>
      </p:sp>
      <p:sp>
        <p:nvSpPr>
          <p:cNvPr id="16" name="Block Arc 28">
            <a:extLst>
              <a:ext uri="{FF2B5EF4-FFF2-40B4-BE49-F238E27FC236}">
                <a16:creationId xmlns:a16="http://schemas.microsoft.com/office/drawing/2014/main" id="{7ACBFAEB-AEF1-463F-B979-316773C8A0E0}"/>
              </a:ext>
            </a:extLst>
          </p:cNvPr>
          <p:cNvSpPr/>
          <p:nvPr/>
        </p:nvSpPr>
        <p:spPr>
          <a:xfrm rot="10800000">
            <a:off x="5374131" y="1061696"/>
            <a:ext cx="3082707" cy="1555808"/>
          </a:xfrm>
          <a:custGeom>
            <a:avLst/>
            <a:gdLst/>
            <a:ahLst/>
            <a:cxnLst/>
            <a:rect l="l" t="t" r="r" b="b"/>
            <a:pathLst>
              <a:path w="3920920" h="1978844">
                <a:moveTo>
                  <a:pt x="964279" y="1978504"/>
                </a:moveTo>
                <a:cubicBezTo>
                  <a:pt x="933167" y="1977688"/>
                  <a:pt x="901838" y="1975402"/>
                  <a:pt x="870370" y="1971589"/>
                </a:cubicBezTo>
                <a:cubicBezTo>
                  <a:pt x="366892" y="1910590"/>
                  <a:pt x="-8927" y="1478756"/>
                  <a:pt x="161" y="971678"/>
                </a:cubicBezTo>
                <a:cubicBezTo>
                  <a:pt x="9249" y="464600"/>
                  <a:pt x="400300" y="46510"/>
                  <a:pt x="905640" y="3591"/>
                </a:cubicBezTo>
                <a:cubicBezTo>
                  <a:pt x="1410980" y="-39328"/>
                  <a:pt x="1866940" y="306823"/>
                  <a:pt x="1961415" y="805106"/>
                </a:cubicBezTo>
                <a:lnTo>
                  <a:pt x="1893644" y="817955"/>
                </a:lnTo>
                <a:cubicBezTo>
                  <a:pt x="1805756" y="354413"/>
                  <a:pt x="1381586" y="32395"/>
                  <a:pt x="911479" y="72322"/>
                </a:cubicBezTo>
                <a:cubicBezTo>
                  <a:pt x="441371" y="112249"/>
                  <a:pt x="77585" y="501190"/>
                  <a:pt x="69130" y="972914"/>
                </a:cubicBezTo>
                <a:cubicBezTo>
                  <a:pt x="60676" y="1444638"/>
                  <a:pt x="410292" y="1846364"/>
                  <a:pt x="878667" y="1903111"/>
                </a:cubicBezTo>
                <a:cubicBezTo>
                  <a:pt x="1347042" y="1959858"/>
                  <a:pt x="1782478" y="1653245"/>
                  <a:pt x="1886919" y="1193150"/>
                </a:cubicBezTo>
                <a:lnTo>
                  <a:pt x="1888188" y="1193438"/>
                </a:lnTo>
                <a:lnTo>
                  <a:pt x="1975479" y="843333"/>
                </a:lnTo>
                <a:lnTo>
                  <a:pt x="1974941" y="843244"/>
                </a:lnTo>
                <a:cubicBezTo>
                  <a:pt x="2052872" y="372063"/>
                  <a:pt x="2456267" y="23808"/>
                  <a:pt x="2933776" y="15472"/>
                </a:cubicBezTo>
                <a:cubicBezTo>
                  <a:pt x="3411285" y="7136"/>
                  <a:pt x="3826590" y="341098"/>
                  <a:pt x="3920920" y="809272"/>
                </a:cubicBezTo>
                <a:lnTo>
                  <a:pt x="3855141" y="822525"/>
                </a:lnTo>
                <a:cubicBezTo>
                  <a:pt x="3767209" y="386103"/>
                  <a:pt x="3380070" y="74790"/>
                  <a:pt x="2934945" y="82561"/>
                </a:cubicBezTo>
                <a:cubicBezTo>
                  <a:pt x="2494316" y="90254"/>
                  <a:pt x="2121386" y="408444"/>
                  <a:pt x="2044513" y="841117"/>
                </a:cubicBezTo>
                <a:lnTo>
                  <a:pt x="2046407" y="841589"/>
                </a:lnTo>
                <a:lnTo>
                  <a:pt x="1953283" y="1215090"/>
                </a:lnTo>
                <a:lnTo>
                  <a:pt x="1952134" y="1214803"/>
                </a:lnTo>
                <a:cubicBezTo>
                  <a:pt x="1845015" y="1675067"/>
                  <a:pt x="1428779" y="1990687"/>
                  <a:pt x="964279" y="197850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solidFill>
                <a:schemeClr val="tx1"/>
              </a:solidFill>
            </a:endParaRPr>
          </a:p>
        </p:txBody>
      </p:sp>
      <p:sp>
        <p:nvSpPr>
          <p:cNvPr id="17" name="Block Arc 32">
            <a:extLst>
              <a:ext uri="{FF2B5EF4-FFF2-40B4-BE49-F238E27FC236}">
                <a16:creationId xmlns:a16="http://schemas.microsoft.com/office/drawing/2014/main" id="{35638D5D-06FD-42F0-B04E-0E6C15AF0BA6}"/>
              </a:ext>
            </a:extLst>
          </p:cNvPr>
          <p:cNvSpPr/>
          <p:nvPr/>
        </p:nvSpPr>
        <p:spPr>
          <a:xfrm>
            <a:off x="3821904" y="1063613"/>
            <a:ext cx="3066523" cy="1543705"/>
          </a:xfrm>
          <a:custGeom>
            <a:avLst/>
            <a:gdLst/>
            <a:ahLst/>
            <a:cxnLst/>
            <a:rect l="l" t="t" r="r" b="b"/>
            <a:pathLst>
              <a:path w="3900335" h="1963450">
                <a:moveTo>
                  <a:pt x="2919052" y="32"/>
                </a:moveTo>
                <a:cubicBezTo>
                  <a:pt x="3400165" y="-3796"/>
                  <a:pt x="3814283" y="339042"/>
                  <a:pt x="3900335" y="812413"/>
                </a:cubicBezTo>
                <a:lnTo>
                  <a:pt x="3831047" y="825008"/>
                </a:lnTo>
                <a:cubicBezTo>
                  <a:pt x="3751120" y="385332"/>
                  <a:pt x="3366479" y="66897"/>
                  <a:pt x="2919611" y="70452"/>
                </a:cubicBezTo>
                <a:cubicBezTo>
                  <a:pt x="2472743" y="74007"/>
                  <a:pt x="2093218" y="398522"/>
                  <a:pt x="2020297" y="839414"/>
                </a:cubicBezTo>
                <a:lnTo>
                  <a:pt x="2019059" y="839209"/>
                </a:lnTo>
                <a:lnTo>
                  <a:pt x="1929161" y="1199769"/>
                </a:lnTo>
                <a:lnTo>
                  <a:pt x="1928026" y="1199486"/>
                </a:lnTo>
                <a:cubicBezTo>
                  <a:pt x="1823838" y="1647096"/>
                  <a:pt x="1424440" y="1963901"/>
                  <a:pt x="964277" y="1963450"/>
                </a:cubicBezTo>
                <a:cubicBezTo>
                  <a:pt x="501885" y="1962997"/>
                  <a:pt x="101475" y="1642329"/>
                  <a:pt x="0" y="1191209"/>
                </a:cubicBezTo>
                <a:lnTo>
                  <a:pt x="64479" y="1176705"/>
                </a:lnTo>
                <a:cubicBezTo>
                  <a:pt x="159176" y="1597690"/>
                  <a:pt x="532838" y="1896938"/>
                  <a:pt x="964342" y="1897360"/>
                </a:cubicBezTo>
                <a:cubicBezTo>
                  <a:pt x="1394083" y="1897781"/>
                  <a:pt x="1767034" y="1601703"/>
                  <a:pt x="1864001" y="1183523"/>
                </a:cubicBezTo>
                <a:lnTo>
                  <a:pt x="1862793" y="1183221"/>
                </a:lnTo>
                <a:lnTo>
                  <a:pt x="1951357" y="828012"/>
                </a:lnTo>
                <a:lnTo>
                  <a:pt x="1950819" y="827923"/>
                </a:lnTo>
                <a:cubicBezTo>
                  <a:pt x="2029328" y="353243"/>
                  <a:pt x="2437939" y="3859"/>
                  <a:pt x="2919052" y="3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solidFill>
                <a:schemeClr val="tx1"/>
              </a:solidFill>
            </a:endParaRPr>
          </a:p>
        </p:txBody>
      </p:sp>
      <p:sp>
        <p:nvSpPr>
          <p:cNvPr id="18" name="Block Arc 32">
            <a:extLst>
              <a:ext uri="{FF2B5EF4-FFF2-40B4-BE49-F238E27FC236}">
                <a16:creationId xmlns:a16="http://schemas.microsoft.com/office/drawing/2014/main" id="{0B00E849-7BDB-4AEA-B3FF-E27AEF6E40AA}"/>
              </a:ext>
            </a:extLst>
          </p:cNvPr>
          <p:cNvSpPr/>
          <p:nvPr/>
        </p:nvSpPr>
        <p:spPr>
          <a:xfrm>
            <a:off x="2288643" y="1063614"/>
            <a:ext cx="3066523" cy="1543705"/>
          </a:xfrm>
          <a:custGeom>
            <a:avLst/>
            <a:gdLst/>
            <a:ahLst/>
            <a:cxnLst/>
            <a:rect l="l" t="t" r="r" b="b"/>
            <a:pathLst>
              <a:path w="3900335" h="1963450">
                <a:moveTo>
                  <a:pt x="2919052" y="32"/>
                </a:moveTo>
                <a:cubicBezTo>
                  <a:pt x="3400165" y="-3796"/>
                  <a:pt x="3814283" y="339042"/>
                  <a:pt x="3900335" y="812413"/>
                </a:cubicBezTo>
                <a:lnTo>
                  <a:pt x="3831047" y="825008"/>
                </a:lnTo>
                <a:cubicBezTo>
                  <a:pt x="3751120" y="385332"/>
                  <a:pt x="3366479" y="66897"/>
                  <a:pt x="2919611" y="70452"/>
                </a:cubicBezTo>
                <a:cubicBezTo>
                  <a:pt x="2472743" y="74007"/>
                  <a:pt x="2093218" y="398522"/>
                  <a:pt x="2020297" y="839414"/>
                </a:cubicBezTo>
                <a:lnTo>
                  <a:pt x="2019059" y="839209"/>
                </a:lnTo>
                <a:lnTo>
                  <a:pt x="1929161" y="1199769"/>
                </a:lnTo>
                <a:lnTo>
                  <a:pt x="1928026" y="1199486"/>
                </a:lnTo>
                <a:cubicBezTo>
                  <a:pt x="1823838" y="1647096"/>
                  <a:pt x="1424440" y="1963901"/>
                  <a:pt x="964277" y="1963450"/>
                </a:cubicBezTo>
                <a:cubicBezTo>
                  <a:pt x="501885" y="1962997"/>
                  <a:pt x="101475" y="1642329"/>
                  <a:pt x="0" y="1191209"/>
                </a:cubicBezTo>
                <a:lnTo>
                  <a:pt x="64479" y="1176705"/>
                </a:lnTo>
                <a:cubicBezTo>
                  <a:pt x="159176" y="1597690"/>
                  <a:pt x="532838" y="1896938"/>
                  <a:pt x="964342" y="1897360"/>
                </a:cubicBezTo>
                <a:cubicBezTo>
                  <a:pt x="1394083" y="1897781"/>
                  <a:pt x="1767034" y="1601703"/>
                  <a:pt x="1864001" y="1183523"/>
                </a:cubicBezTo>
                <a:lnTo>
                  <a:pt x="1862793" y="1183221"/>
                </a:lnTo>
                <a:lnTo>
                  <a:pt x="1951357" y="828012"/>
                </a:lnTo>
                <a:lnTo>
                  <a:pt x="1950819" y="827923"/>
                </a:lnTo>
                <a:cubicBezTo>
                  <a:pt x="2029328" y="353243"/>
                  <a:pt x="2437939" y="3859"/>
                  <a:pt x="2919052" y="3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solidFill>
                <a:schemeClr val="tx1"/>
              </a:solidFill>
            </a:endParaRPr>
          </a:p>
        </p:txBody>
      </p:sp>
      <p:grpSp>
        <p:nvGrpSpPr>
          <p:cNvPr id="27" name="Group 26">
            <a:extLst>
              <a:ext uri="{FF2B5EF4-FFF2-40B4-BE49-F238E27FC236}">
                <a16:creationId xmlns:a16="http://schemas.microsoft.com/office/drawing/2014/main" id="{1B501A52-D8F8-4D78-BCBB-F5AE009D6D01}"/>
              </a:ext>
            </a:extLst>
          </p:cNvPr>
          <p:cNvGrpSpPr/>
          <p:nvPr/>
        </p:nvGrpSpPr>
        <p:grpSpPr>
          <a:xfrm>
            <a:off x="781145" y="2805080"/>
            <a:ext cx="7646281" cy="1892827"/>
            <a:chOff x="1017360" y="4211269"/>
            <a:chExt cx="10195040" cy="2163825"/>
          </a:xfrm>
        </p:grpSpPr>
        <p:grpSp>
          <p:nvGrpSpPr>
            <p:cNvPr id="3" name="Group 2">
              <a:extLst>
                <a:ext uri="{FF2B5EF4-FFF2-40B4-BE49-F238E27FC236}">
                  <a16:creationId xmlns:a16="http://schemas.microsoft.com/office/drawing/2014/main" id="{CAEE1194-8F43-4A34-ACD0-13052063A7E9}"/>
                </a:ext>
              </a:extLst>
            </p:cNvPr>
            <p:cNvGrpSpPr/>
            <p:nvPr/>
          </p:nvGrpSpPr>
          <p:grpSpPr>
            <a:xfrm>
              <a:off x="3085689" y="4218719"/>
              <a:ext cx="1880521" cy="2148744"/>
              <a:chOff x="2079598" y="4240014"/>
              <a:chExt cx="2262901" cy="2148744"/>
            </a:xfrm>
          </p:grpSpPr>
          <p:sp>
            <p:nvSpPr>
              <p:cNvPr id="4" name="TextBox 3">
                <a:extLst>
                  <a:ext uri="{FF2B5EF4-FFF2-40B4-BE49-F238E27FC236}">
                    <a16:creationId xmlns:a16="http://schemas.microsoft.com/office/drawing/2014/main" id="{EAD39381-E013-4B3D-B36C-8E70EBAC359D}"/>
                  </a:ext>
                </a:extLst>
              </p:cNvPr>
              <p:cNvSpPr txBox="1"/>
              <p:nvPr/>
            </p:nvSpPr>
            <p:spPr>
              <a:xfrm>
                <a:off x="2530046" y="4541592"/>
                <a:ext cx="1417129" cy="1847166"/>
              </a:xfrm>
              <a:prstGeom prst="rect">
                <a:avLst/>
              </a:prstGeom>
              <a:noFill/>
            </p:spPr>
            <p:txBody>
              <a:bodyPr wrap="square" rtlCol="0">
                <a:spAutoFit/>
              </a:bodyPr>
              <a:lstStyle/>
              <a:p>
                <a:r>
                  <a:rPr lang="en-US" altLang="ko-KR" sz="1100" b="1">
                    <a:solidFill>
                      <a:schemeClr val="bg1"/>
                    </a:solidFill>
                    <a:latin typeface="Barlow Semi Condensed Light" panose="00000406000000000000" pitchFamily="2" charset="0"/>
                    <a:cs typeface="Arial" pitchFamily="34" charset="0"/>
                  </a:rPr>
                  <a:t>id</a:t>
                </a:r>
              </a:p>
              <a:p>
                <a:r>
                  <a:rPr lang="en-US" altLang="ko-KR" sz="1100" b="1">
                    <a:solidFill>
                      <a:schemeClr val="bg1"/>
                    </a:solidFill>
                    <a:latin typeface="Barlow Semi Condensed Light" panose="00000406000000000000" pitchFamily="2" charset="0"/>
                    <a:cs typeface="Arial" pitchFamily="34" charset="0"/>
                  </a:rPr>
                  <a:t>name</a:t>
                </a:r>
              </a:p>
              <a:p>
                <a:r>
                  <a:rPr lang="en-US" altLang="ko-KR" sz="1100" b="1">
                    <a:solidFill>
                      <a:schemeClr val="bg1"/>
                    </a:solidFill>
                    <a:latin typeface="Barlow Semi Condensed Light" panose="00000406000000000000" pitchFamily="2" charset="0"/>
                    <a:cs typeface="Arial" pitchFamily="34" charset="0"/>
                  </a:rPr>
                  <a:t>otherName</a:t>
                </a:r>
              </a:p>
              <a:p>
                <a:r>
                  <a:rPr lang="en-US" altLang="ko-KR" sz="1100" b="1">
                    <a:solidFill>
                      <a:schemeClr val="bg1"/>
                    </a:solidFill>
                    <a:latin typeface="Barlow Semi Condensed Light" panose="00000406000000000000" pitchFamily="2" charset="0"/>
                    <a:cs typeface="Arial" pitchFamily="34" charset="0"/>
                  </a:rPr>
                  <a:t>bornYear</a:t>
                </a:r>
              </a:p>
              <a:p>
                <a:r>
                  <a:rPr lang="en-US" altLang="ko-KR" sz="1100" b="1">
                    <a:solidFill>
                      <a:schemeClr val="bg1"/>
                    </a:solidFill>
                    <a:latin typeface="Barlow Semi Condensed Light" panose="00000406000000000000" pitchFamily="2" charset="0"/>
                    <a:cs typeface="Arial" pitchFamily="34" charset="0"/>
                  </a:rPr>
                  <a:t>deathYear</a:t>
                </a:r>
              </a:p>
              <a:p>
                <a:r>
                  <a:rPr lang="en-US" altLang="ko-KR" sz="1100" b="1">
                    <a:solidFill>
                      <a:schemeClr val="bg1"/>
                    </a:solidFill>
                    <a:latin typeface="Barlow Semi Condensed Light" panose="00000406000000000000" pitchFamily="2" charset="0"/>
                    <a:cs typeface="Arial" pitchFamily="34" charset="0"/>
                  </a:rPr>
                  <a:t>parents</a:t>
                </a:r>
              </a:p>
              <a:p>
                <a:r>
                  <a:rPr lang="en-US" altLang="ko-KR" sz="1100" b="1">
                    <a:solidFill>
                      <a:schemeClr val="bg1"/>
                    </a:solidFill>
                    <a:latin typeface="Barlow Semi Condensed Light" panose="00000406000000000000" pitchFamily="2" charset="0"/>
                    <a:cs typeface="Arial" pitchFamily="34" charset="0"/>
                  </a:rPr>
                  <a:t>dynasties</a:t>
                </a:r>
              </a:p>
              <a:p>
                <a:r>
                  <a:rPr lang="en-US" altLang="ko-KR" sz="1100" b="1">
                    <a:solidFill>
                      <a:schemeClr val="bg1"/>
                    </a:solidFill>
                    <a:latin typeface="Barlow Semi Condensed Light" panose="00000406000000000000" pitchFamily="2" charset="0"/>
                    <a:cs typeface="Arial" pitchFamily="34" charset="0"/>
                  </a:rPr>
                  <a:t>home</a:t>
                </a:r>
              </a:p>
              <a:p>
                <a:r>
                  <a:rPr lang="en-US" altLang="ko-KR" sz="1100" b="1">
                    <a:solidFill>
                      <a:schemeClr val="bg1"/>
                    </a:solidFill>
                    <a:latin typeface="Barlow Semi Condensed Light" panose="00000406000000000000" pitchFamily="2" charset="0"/>
                    <a:cs typeface="Arial" pitchFamily="34" charset="0"/>
                  </a:rPr>
                  <a:t>description</a:t>
                </a:r>
                <a:endParaRPr lang="ko-KR" altLang="en-US" sz="1100" b="1" dirty="0">
                  <a:solidFill>
                    <a:schemeClr val="bg1"/>
                  </a:solidFill>
                  <a:latin typeface="Barlow Semi Condensed Light" panose="00000406000000000000" pitchFamily="2" charset="0"/>
                  <a:cs typeface="Arial" pitchFamily="34" charset="0"/>
                </a:endParaRPr>
              </a:p>
            </p:txBody>
          </p:sp>
          <p:sp>
            <p:nvSpPr>
              <p:cNvPr id="5" name="TextBox 4">
                <a:extLst>
                  <a:ext uri="{FF2B5EF4-FFF2-40B4-BE49-F238E27FC236}">
                    <a16:creationId xmlns:a16="http://schemas.microsoft.com/office/drawing/2014/main" id="{92D82458-64BB-415B-A095-255053CB4F8D}"/>
                  </a:ext>
                </a:extLst>
              </p:cNvPr>
              <p:cNvSpPr txBox="1"/>
              <p:nvPr/>
            </p:nvSpPr>
            <p:spPr>
              <a:xfrm>
                <a:off x="2079598" y="4240014"/>
                <a:ext cx="2262901" cy="316657"/>
              </a:xfrm>
              <a:prstGeom prst="rect">
                <a:avLst/>
              </a:prstGeom>
              <a:noFill/>
            </p:spPr>
            <p:txBody>
              <a:bodyPr wrap="square" rtlCol="0">
                <a:spAutoFit/>
              </a:bodyPr>
              <a:lstStyle/>
              <a:p>
                <a:pPr algn="ctr"/>
                <a:r>
                  <a:rPr lang="en-US" altLang="ko-KR" sz="1200" b="1">
                    <a:solidFill>
                      <a:srgbClr val="FFFF00"/>
                    </a:solidFill>
                    <a:latin typeface="Barlow Semi Condensed Light" panose="00000406000000000000" pitchFamily="2" charset="0"/>
                    <a:cs typeface="Arial" pitchFamily="34" charset="0"/>
                  </a:rPr>
                  <a:t>9 attributes</a:t>
                </a:r>
                <a:endParaRPr lang="ko-KR" altLang="en-US" sz="1200" b="1" dirty="0">
                  <a:solidFill>
                    <a:srgbClr val="FFFF00"/>
                  </a:solidFill>
                  <a:latin typeface="Barlow Semi Condensed Light" panose="00000406000000000000" pitchFamily="2" charset="0"/>
                  <a:cs typeface="Arial" pitchFamily="34" charset="0"/>
                </a:endParaRPr>
              </a:p>
            </p:txBody>
          </p:sp>
        </p:grpSp>
        <p:grpSp>
          <p:nvGrpSpPr>
            <p:cNvPr id="6" name="Group 5">
              <a:extLst>
                <a:ext uri="{FF2B5EF4-FFF2-40B4-BE49-F238E27FC236}">
                  <a16:creationId xmlns:a16="http://schemas.microsoft.com/office/drawing/2014/main" id="{06A79D69-F48C-4080-B327-E8B3095CD616}"/>
                </a:ext>
              </a:extLst>
            </p:cNvPr>
            <p:cNvGrpSpPr/>
            <p:nvPr/>
          </p:nvGrpSpPr>
          <p:grpSpPr>
            <a:xfrm>
              <a:off x="5154016" y="4218719"/>
              <a:ext cx="1880520" cy="1776799"/>
              <a:chOff x="2079598" y="4240014"/>
              <a:chExt cx="2262901" cy="1776799"/>
            </a:xfrm>
          </p:grpSpPr>
          <p:sp>
            <p:nvSpPr>
              <p:cNvPr id="7" name="TextBox 6">
                <a:extLst>
                  <a:ext uri="{FF2B5EF4-FFF2-40B4-BE49-F238E27FC236}">
                    <a16:creationId xmlns:a16="http://schemas.microsoft.com/office/drawing/2014/main" id="{96811017-8A62-403B-9616-F33091C52BC9}"/>
                  </a:ext>
                </a:extLst>
              </p:cNvPr>
              <p:cNvSpPr txBox="1"/>
              <p:nvPr/>
            </p:nvSpPr>
            <p:spPr>
              <a:xfrm>
                <a:off x="2554851" y="4556671"/>
                <a:ext cx="1544577" cy="1460142"/>
              </a:xfrm>
              <a:prstGeom prst="rect">
                <a:avLst/>
              </a:prstGeom>
              <a:noFill/>
            </p:spPr>
            <p:txBody>
              <a:bodyPr wrap="square" rtlCol="0">
                <a:spAutoFit/>
              </a:bodyPr>
              <a:lstStyle/>
              <a:p>
                <a:r>
                  <a:rPr lang="en-US" altLang="ko-KR" sz="1100" b="1">
                    <a:solidFill>
                      <a:schemeClr val="bg1"/>
                    </a:solidFill>
                    <a:latin typeface="Barlow Semi Condensed Light" panose="00000406000000000000" pitchFamily="2" charset="0"/>
                    <a:cs typeface="Arial" pitchFamily="34" charset="0"/>
                  </a:rPr>
                  <a:t>id</a:t>
                </a:r>
              </a:p>
              <a:p>
                <a:r>
                  <a:rPr lang="en-US" altLang="ko-KR" sz="1100" b="1">
                    <a:solidFill>
                      <a:schemeClr val="bg1"/>
                    </a:solidFill>
                    <a:latin typeface="Barlow Semi Condensed Light" panose="00000406000000000000" pitchFamily="2" charset="0"/>
                    <a:cs typeface="Arial" pitchFamily="34" charset="0"/>
                  </a:rPr>
                  <a:t>name</a:t>
                </a:r>
              </a:p>
              <a:p>
                <a:r>
                  <a:rPr lang="en-US" altLang="ko-KR" sz="1100" b="1">
                    <a:solidFill>
                      <a:schemeClr val="bg1"/>
                    </a:solidFill>
                    <a:latin typeface="Barlow Semi Condensed Light" panose="00000406000000000000" pitchFamily="2" charset="0"/>
                    <a:cs typeface="Arial" pitchFamily="34" charset="0"/>
                  </a:rPr>
                  <a:t>time</a:t>
                </a:r>
              </a:p>
              <a:p>
                <a:r>
                  <a:rPr lang="en-US" altLang="ko-KR" sz="1100" b="1">
                    <a:solidFill>
                      <a:schemeClr val="bg1"/>
                    </a:solidFill>
                    <a:latin typeface="Barlow Semi Condensed Light" panose="00000406000000000000" pitchFamily="2" charset="0"/>
                    <a:cs typeface="Arial" pitchFamily="34" charset="0"/>
                  </a:rPr>
                  <a:t>location</a:t>
                </a:r>
              </a:p>
              <a:p>
                <a:r>
                  <a:rPr lang="en-US" altLang="ko-KR" sz="1100" b="1">
                    <a:solidFill>
                      <a:schemeClr val="bg1"/>
                    </a:solidFill>
                    <a:latin typeface="Barlow Semi Condensed Light" panose="00000406000000000000" pitchFamily="2" charset="0"/>
                    <a:cs typeface="Arial" pitchFamily="34" charset="0"/>
                  </a:rPr>
                  <a:t>relatedFigure</a:t>
                </a:r>
              </a:p>
              <a:p>
                <a:r>
                  <a:rPr lang="en-US" altLang="ko-KR" sz="1100" b="1">
                    <a:solidFill>
                      <a:schemeClr val="bg1"/>
                    </a:solidFill>
                    <a:latin typeface="Barlow Semi Condensed Light" panose="00000406000000000000" pitchFamily="2" charset="0"/>
                    <a:cs typeface="Arial" pitchFamily="34" charset="0"/>
                  </a:rPr>
                  <a:t>dynasty</a:t>
                </a:r>
              </a:p>
              <a:p>
                <a:r>
                  <a:rPr lang="en-US" altLang="ko-KR" sz="1100" b="1">
                    <a:solidFill>
                      <a:schemeClr val="bg1"/>
                    </a:solidFill>
                    <a:latin typeface="Barlow Semi Condensed Light" panose="00000406000000000000" pitchFamily="2" charset="0"/>
                    <a:cs typeface="Arial" pitchFamily="34" charset="0"/>
                  </a:rPr>
                  <a:t>description</a:t>
                </a:r>
                <a:endParaRPr lang="ko-KR" altLang="en-US" sz="1100" b="1" dirty="0">
                  <a:solidFill>
                    <a:schemeClr val="bg1"/>
                  </a:solidFill>
                  <a:latin typeface="Barlow Semi Condensed Light" panose="00000406000000000000" pitchFamily="2" charset="0"/>
                  <a:cs typeface="Arial" pitchFamily="34" charset="0"/>
                </a:endParaRPr>
              </a:p>
            </p:txBody>
          </p:sp>
          <p:sp>
            <p:nvSpPr>
              <p:cNvPr id="8" name="TextBox 7">
                <a:extLst>
                  <a:ext uri="{FF2B5EF4-FFF2-40B4-BE49-F238E27FC236}">
                    <a16:creationId xmlns:a16="http://schemas.microsoft.com/office/drawing/2014/main" id="{45B92E8A-6891-4F29-9651-EF37149D83DD}"/>
                  </a:ext>
                </a:extLst>
              </p:cNvPr>
              <p:cNvSpPr txBox="1"/>
              <p:nvPr/>
            </p:nvSpPr>
            <p:spPr>
              <a:xfrm>
                <a:off x="2079598" y="4240014"/>
                <a:ext cx="2262901" cy="316657"/>
              </a:xfrm>
              <a:prstGeom prst="rect">
                <a:avLst/>
              </a:prstGeom>
              <a:noFill/>
            </p:spPr>
            <p:txBody>
              <a:bodyPr wrap="square" rtlCol="0">
                <a:spAutoFit/>
              </a:bodyPr>
              <a:lstStyle/>
              <a:p>
                <a:pPr algn="ctr"/>
                <a:r>
                  <a:rPr lang="en-US" altLang="ko-KR" sz="1200" b="1">
                    <a:solidFill>
                      <a:srgbClr val="92D050"/>
                    </a:solidFill>
                    <a:latin typeface="Barlow Semi Condensed Light" panose="00000406000000000000" pitchFamily="2" charset="0"/>
                    <a:cs typeface="Arial" pitchFamily="34" charset="0"/>
                  </a:rPr>
                  <a:t>7 attributes</a:t>
                </a:r>
                <a:endParaRPr lang="ko-KR" altLang="en-US" sz="1200" b="1" dirty="0">
                  <a:solidFill>
                    <a:srgbClr val="92D050"/>
                  </a:solidFill>
                  <a:latin typeface="Barlow Semi Condensed Light" panose="00000406000000000000" pitchFamily="2" charset="0"/>
                  <a:cs typeface="Arial" pitchFamily="34" charset="0"/>
                </a:endParaRPr>
              </a:p>
            </p:txBody>
          </p:sp>
        </p:grpSp>
        <p:grpSp>
          <p:nvGrpSpPr>
            <p:cNvPr id="9" name="Group 8">
              <a:extLst>
                <a:ext uri="{FF2B5EF4-FFF2-40B4-BE49-F238E27FC236}">
                  <a16:creationId xmlns:a16="http://schemas.microsoft.com/office/drawing/2014/main" id="{D9374D24-22CA-4D30-BDB4-E5D0A56522DE}"/>
                </a:ext>
              </a:extLst>
            </p:cNvPr>
            <p:cNvGrpSpPr/>
            <p:nvPr/>
          </p:nvGrpSpPr>
          <p:grpSpPr>
            <a:xfrm>
              <a:off x="7263552" y="4218719"/>
              <a:ext cx="1880520" cy="2156375"/>
              <a:chOff x="2129185" y="4240014"/>
              <a:chExt cx="2262901" cy="2156375"/>
            </a:xfrm>
          </p:grpSpPr>
          <p:sp>
            <p:nvSpPr>
              <p:cNvPr id="10" name="TextBox 9">
                <a:extLst>
                  <a:ext uri="{FF2B5EF4-FFF2-40B4-BE49-F238E27FC236}">
                    <a16:creationId xmlns:a16="http://schemas.microsoft.com/office/drawing/2014/main" id="{6E0F83D1-A385-4CDE-A368-89C3888BB0CC}"/>
                  </a:ext>
                </a:extLst>
              </p:cNvPr>
              <p:cNvSpPr txBox="1"/>
              <p:nvPr/>
            </p:nvSpPr>
            <p:spPr>
              <a:xfrm>
                <a:off x="2621816" y="4549221"/>
                <a:ext cx="1544577" cy="1847168"/>
              </a:xfrm>
              <a:prstGeom prst="rect">
                <a:avLst/>
              </a:prstGeom>
              <a:noFill/>
            </p:spPr>
            <p:txBody>
              <a:bodyPr wrap="square" rtlCol="0">
                <a:spAutoFit/>
              </a:bodyPr>
              <a:lstStyle/>
              <a:p>
                <a:r>
                  <a:rPr lang="en-US" altLang="ko-KR" sz="1100" b="1">
                    <a:solidFill>
                      <a:schemeClr val="bg1"/>
                    </a:solidFill>
                    <a:latin typeface="Barlow Semi Condensed Light" panose="00000406000000000000" pitchFamily="2" charset="0"/>
                    <a:cs typeface="Arial" pitchFamily="34" charset="0"/>
                  </a:rPr>
                  <a:t>id</a:t>
                </a:r>
              </a:p>
              <a:p>
                <a:r>
                  <a:rPr lang="en-US" altLang="ko-KR" sz="1100" b="1">
                    <a:solidFill>
                      <a:schemeClr val="bg1"/>
                    </a:solidFill>
                    <a:latin typeface="Barlow Semi Condensed Light" panose="00000406000000000000" pitchFamily="2" charset="0"/>
                    <a:cs typeface="Arial" pitchFamily="34" charset="0"/>
                  </a:rPr>
                  <a:t>name</a:t>
                </a:r>
              </a:p>
              <a:p>
                <a:r>
                  <a:rPr lang="en-US" altLang="ko-KR" sz="1100" b="1">
                    <a:solidFill>
                      <a:schemeClr val="bg1"/>
                    </a:solidFill>
                    <a:latin typeface="Barlow Semi Condensed Light" panose="00000406000000000000" pitchFamily="2" charset="0"/>
                    <a:cs typeface="Arial" pitchFamily="34" charset="0"/>
                  </a:rPr>
                  <a:t>time</a:t>
                </a:r>
              </a:p>
              <a:p>
                <a:r>
                  <a:rPr lang="en-US" altLang="ko-KR" sz="1100" b="1">
                    <a:solidFill>
                      <a:schemeClr val="bg1"/>
                    </a:solidFill>
                    <a:latin typeface="Barlow Semi Condensed Light" panose="00000406000000000000" pitchFamily="2" charset="0"/>
                    <a:cs typeface="Arial" pitchFamily="34" charset="0"/>
                  </a:rPr>
                  <a:t>location</a:t>
                </a:r>
              </a:p>
              <a:p>
                <a:r>
                  <a:rPr lang="en-US" altLang="ko-KR" sz="1100" b="1">
                    <a:solidFill>
                      <a:schemeClr val="bg1"/>
                    </a:solidFill>
                    <a:latin typeface="Barlow Semi Condensed Light" panose="00000406000000000000" pitchFamily="2" charset="0"/>
                    <a:cs typeface="Arial" pitchFamily="34" charset="0"/>
                  </a:rPr>
                  <a:t>description</a:t>
                </a:r>
              </a:p>
              <a:p>
                <a:r>
                  <a:rPr lang="en-US" altLang="ko-KR" sz="1100" b="1">
                    <a:solidFill>
                      <a:schemeClr val="bg1"/>
                    </a:solidFill>
                    <a:latin typeface="Barlow Semi Condensed Light" panose="00000406000000000000" pitchFamily="2" charset="0"/>
                    <a:cs typeface="Arial" pitchFamily="34" charset="0"/>
                  </a:rPr>
                  <a:t>province</a:t>
                </a:r>
              </a:p>
              <a:p>
                <a:r>
                  <a:rPr lang="en-US" altLang="ko-KR" sz="1100" b="1">
                    <a:solidFill>
                      <a:schemeClr val="bg1"/>
                    </a:solidFill>
                    <a:latin typeface="Barlow Semi Condensed Light" panose="00000406000000000000" pitchFamily="2" charset="0"/>
                    <a:cs typeface="Arial" pitchFamily="34" charset="0"/>
                  </a:rPr>
                  <a:t>type</a:t>
                </a:r>
              </a:p>
              <a:p>
                <a:r>
                  <a:rPr lang="en-US" altLang="ko-KR" sz="1100" b="1">
                    <a:solidFill>
                      <a:schemeClr val="bg1"/>
                    </a:solidFill>
                    <a:latin typeface="Barlow Semi Condensed Light" panose="00000406000000000000" pitchFamily="2" charset="0"/>
                    <a:cs typeface="Arial" pitchFamily="34" charset="0"/>
                  </a:rPr>
                  <a:t>figure</a:t>
                </a:r>
              </a:p>
              <a:p>
                <a:endParaRPr lang="ko-KR" altLang="en-US" sz="1100" b="1" dirty="0">
                  <a:solidFill>
                    <a:schemeClr val="bg1"/>
                  </a:solidFill>
                  <a:latin typeface="Barlow Semi Condensed Light" panose="00000406000000000000" pitchFamily="2" charset="0"/>
                  <a:cs typeface="Arial" pitchFamily="34" charset="0"/>
                </a:endParaRPr>
              </a:p>
            </p:txBody>
          </p:sp>
          <p:sp>
            <p:nvSpPr>
              <p:cNvPr id="11" name="TextBox 10">
                <a:extLst>
                  <a:ext uri="{FF2B5EF4-FFF2-40B4-BE49-F238E27FC236}">
                    <a16:creationId xmlns:a16="http://schemas.microsoft.com/office/drawing/2014/main" id="{12D9C8E1-E34F-4151-9338-076BBCE09800}"/>
                  </a:ext>
                </a:extLst>
              </p:cNvPr>
              <p:cNvSpPr txBox="1"/>
              <p:nvPr/>
            </p:nvSpPr>
            <p:spPr>
              <a:xfrm>
                <a:off x="2129185" y="4240014"/>
                <a:ext cx="2262901" cy="316657"/>
              </a:xfrm>
              <a:prstGeom prst="rect">
                <a:avLst/>
              </a:prstGeom>
              <a:noFill/>
            </p:spPr>
            <p:txBody>
              <a:bodyPr wrap="square" rtlCol="0">
                <a:spAutoFit/>
              </a:bodyPr>
              <a:lstStyle/>
              <a:p>
                <a:pPr algn="ctr"/>
                <a:r>
                  <a:rPr lang="en-US" altLang="ko-KR" sz="1200" b="1">
                    <a:solidFill>
                      <a:srgbClr val="00B0F0"/>
                    </a:solidFill>
                    <a:latin typeface="Barlow Semi Condensed Light" panose="00000406000000000000" pitchFamily="2" charset="0"/>
                    <a:cs typeface="Arial" pitchFamily="34" charset="0"/>
                  </a:rPr>
                  <a:t>7 attributes</a:t>
                </a:r>
                <a:endParaRPr lang="ko-KR" altLang="en-US" sz="1200" b="1" dirty="0">
                  <a:solidFill>
                    <a:srgbClr val="00B0F0"/>
                  </a:solidFill>
                  <a:latin typeface="Barlow Semi Condensed Light" panose="00000406000000000000" pitchFamily="2" charset="0"/>
                  <a:cs typeface="Arial" pitchFamily="34" charset="0"/>
                </a:endParaRPr>
              </a:p>
            </p:txBody>
          </p:sp>
        </p:grpSp>
        <p:grpSp>
          <p:nvGrpSpPr>
            <p:cNvPr id="12" name="Group 11">
              <a:extLst>
                <a:ext uri="{FF2B5EF4-FFF2-40B4-BE49-F238E27FC236}">
                  <a16:creationId xmlns:a16="http://schemas.microsoft.com/office/drawing/2014/main" id="{2340B39D-64BF-4D6B-89E4-96D126BE0AA1}"/>
                </a:ext>
              </a:extLst>
            </p:cNvPr>
            <p:cNvGrpSpPr/>
            <p:nvPr/>
          </p:nvGrpSpPr>
          <p:grpSpPr>
            <a:xfrm>
              <a:off x="9331880" y="4211269"/>
              <a:ext cx="1880520" cy="1776798"/>
              <a:chOff x="2129188" y="4232564"/>
              <a:chExt cx="2262901" cy="1776798"/>
            </a:xfrm>
          </p:grpSpPr>
          <p:sp>
            <p:nvSpPr>
              <p:cNvPr id="13" name="TextBox 12">
                <a:extLst>
                  <a:ext uri="{FF2B5EF4-FFF2-40B4-BE49-F238E27FC236}">
                    <a16:creationId xmlns:a16="http://schemas.microsoft.com/office/drawing/2014/main" id="{9A4F1EE7-1B28-43CF-817E-D6E174E5A513}"/>
                  </a:ext>
                </a:extLst>
              </p:cNvPr>
              <p:cNvSpPr txBox="1"/>
              <p:nvPr/>
            </p:nvSpPr>
            <p:spPr>
              <a:xfrm>
                <a:off x="2621817" y="4549221"/>
                <a:ext cx="1544577" cy="1460141"/>
              </a:xfrm>
              <a:prstGeom prst="rect">
                <a:avLst/>
              </a:prstGeom>
              <a:noFill/>
            </p:spPr>
            <p:txBody>
              <a:bodyPr wrap="square" rtlCol="0">
                <a:spAutoFit/>
              </a:bodyPr>
              <a:lstStyle/>
              <a:p>
                <a:r>
                  <a:rPr lang="en-US" altLang="ko-KR" sz="1100" b="1">
                    <a:solidFill>
                      <a:schemeClr val="bg1"/>
                    </a:solidFill>
                    <a:latin typeface="Barlow Semi Condensed Light" panose="00000406000000000000" pitchFamily="2" charset="0"/>
                    <a:cs typeface="Arial" pitchFamily="34" charset="0"/>
                  </a:rPr>
                  <a:t>id</a:t>
                </a:r>
              </a:p>
              <a:p>
                <a:r>
                  <a:rPr lang="en-US" altLang="ko-KR" sz="1100" b="1">
                    <a:solidFill>
                      <a:schemeClr val="bg1"/>
                    </a:solidFill>
                    <a:latin typeface="Barlow Semi Condensed Light" panose="00000406000000000000" pitchFamily="2" charset="0"/>
                    <a:cs typeface="Arial" pitchFamily="34" charset="0"/>
                  </a:rPr>
                  <a:t>name</a:t>
                </a:r>
              </a:p>
              <a:p>
                <a:r>
                  <a:rPr lang="en-US" altLang="ko-KR" sz="1100" b="1">
                    <a:solidFill>
                      <a:schemeClr val="bg1"/>
                    </a:solidFill>
                    <a:latin typeface="Barlow Semi Condensed Light" panose="00000406000000000000" pitchFamily="2" charset="0"/>
                    <a:cs typeface="Arial" pitchFamily="34" charset="0"/>
                  </a:rPr>
                  <a:t>place</a:t>
                </a:r>
              </a:p>
              <a:p>
                <a:r>
                  <a:rPr lang="en-US" altLang="ko-KR" sz="1100" b="1">
                    <a:solidFill>
                      <a:schemeClr val="bg1"/>
                    </a:solidFill>
                    <a:latin typeface="Barlow Semi Condensed Light" panose="00000406000000000000" pitchFamily="2" charset="0"/>
                    <a:cs typeface="Arial" pitchFamily="34" charset="0"/>
                  </a:rPr>
                  <a:t>firstTimes</a:t>
                </a:r>
              </a:p>
              <a:p>
                <a:r>
                  <a:rPr lang="en-US" altLang="ko-KR" sz="1100" b="1">
                    <a:solidFill>
                      <a:schemeClr val="bg1"/>
                    </a:solidFill>
                    <a:latin typeface="Barlow Semi Condensed Light" panose="00000406000000000000" pitchFamily="2" charset="0"/>
                    <a:cs typeface="Arial" pitchFamily="34" charset="0"/>
                  </a:rPr>
                  <a:t>startTime</a:t>
                </a:r>
              </a:p>
              <a:p>
                <a:r>
                  <a:rPr lang="en-US" altLang="ko-KR" sz="1100" b="1">
                    <a:solidFill>
                      <a:schemeClr val="bg1"/>
                    </a:solidFill>
                    <a:latin typeface="Barlow Semi Condensed Light" panose="00000406000000000000" pitchFamily="2" charset="0"/>
                    <a:cs typeface="Arial" pitchFamily="34" charset="0"/>
                  </a:rPr>
                  <a:t>relatedFigure</a:t>
                </a:r>
              </a:p>
              <a:p>
                <a:r>
                  <a:rPr lang="en-US" altLang="ko-KR" sz="1100" b="1">
                    <a:solidFill>
                      <a:schemeClr val="bg1"/>
                    </a:solidFill>
                    <a:latin typeface="Barlow Semi Condensed Light" panose="00000406000000000000" pitchFamily="2" charset="0"/>
                    <a:cs typeface="Arial" pitchFamily="34" charset="0"/>
                  </a:rPr>
                  <a:t>decription</a:t>
                </a:r>
                <a:endParaRPr lang="ko-KR" altLang="en-US" sz="1100" b="1" dirty="0">
                  <a:solidFill>
                    <a:schemeClr val="bg1"/>
                  </a:solidFill>
                  <a:latin typeface="Barlow Semi Condensed Light" panose="00000406000000000000" pitchFamily="2" charset="0"/>
                  <a:cs typeface="Arial" pitchFamily="34" charset="0"/>
                </a:endParaRPr>
              </a:p>
            </p:txBody>
          </p:sp>
          <p:sp>
            <p:nvSpPr>
              <p:cNvPr id="14" name="TextBox 13">
                <a:extLst>
                  <a:ext uri="{FF2B5EF4-FFF2-40B4-BE49-F238E27FC236}">
                    <a16:creationId xmlns:a16="http://schemas.microsoft.com/office/drawing/2014/main" id="{CCA5D04B-64B9-4B73-8A6E-E3E380588417}"/>
                  </a:ext>
                </a:extLst>
              </p:cNvPr>
              <p:cNvSpPr txBox="1"/>
              <p:nvPr/>
            </p:nvSpPr>
            <p:spPr>
              <a:xfrm>
                <a:off x="2129188" y="4232564"/>
                <a:ext cx="2262901" cy="316657"/>
              </a:xfrm>
              <a:prstGeom prst="rect">
                <a:avLst/>
              </a:prstGeom>
              <a:noFill/>
            </p:spPr>
            <p:txBody>
              <a:bodyPr wrap="square" rtlCol="0">
                <a:spAutoFit/>
              </a:bodyPr>
              <a:lstStyle/>
              <a:p>
                <a:pPr algn="ctr"/>
                <a:r>
                  <a:rPr lang="en-US" altLang="ko-KR" sz="1200" b="1">
                    <a:solidFill>
                      <a:srgbClr val="FF71D3"/>
                    </a:solidFill>
                    <a:latin typeface="Barlow Semi Condensed Light" panose="00000406000000000000" pitchFamily="2" charset="0"/>
                    <a:cs typeface="Arial" pitchFamily="34" charset="0"/>
                  </a:rPr>
                  <a:t>7 attributes</a:t>
                </a:r>
                <a:endParaRPr lang="en-US" altLang="ko-KR" sz="1200" b="1" dirty="0">
                  <a:solidFill>
                    <a:srgbClr val="FF71D3"/>
                  </a:solidFill>
                  <a:latin typeface="Barlow Semi Condensed Light" panose="00000406000000000000" pitchFamily="2" charset="0"/>
                  <a:cs typeface="Arial" pitchFamily="34" charset="0"/>
                </a:endParaRPr>
              </a:p>
            </p:txBody>
          </p:sp>
        </p:grpSp>
        <p:grpSp>
          <p:nvGrpSpPr>
            <p:cNvPr id="19" name="Group 14">
              <a:extLst>
                <a:ext uri="{FF2B5EF4-FFF2-40B4-BE49-F238E27FC236}">
                  <a16:creationId xmlns:a16="http://schemas.microsoft.com/office/drawing/2014/main" id="{2542C407-9C43-4E42-B6AF-83EA31084F69}"/>
                </a:ext>
              </a:extLst>
            </p:cNvPr>
            <p:cNvGrpSpPr/>
            <p:nvPr/>
          </p:nvGrpSpPr>
          <p:grpSpPr>
            <a:xfrm>
              <a:off x="1017360" y="4218719"/>
              <a:ext cx="1880520" cy="1575836"/>
              <a:chOff x="2079598" y="4240014"/>
              <a:chExt cx="2262901" cy="1575836"/>
            </a:xfrm>
          </p:grpSpPr>
          <p:sp>
            <p:nvSpPr>
              <p:cNvPr id="20" name="TextBox 19">
                <a:extLst>
                  <a:ext uri="{FF2B5EF4-FFF2-40B4-BE49-F238E27FC236}">
                    <a16:creationId xmlns:a16="http://schemas.microsoft.com/office/drawing/2014/main" id="{4E6E5A30-5271-42DC-AAC4-0D5D21B099A1}"/>
                  </a:ext>
                </a:extLst>
              </p:cNvPr>
              <p:cNvSpPr txBox="1"/>
              <p:nvPr/>
            </p:nvSpPr>
            <p:spPr>
              <a:xfrm>
                <a:off x="2547696" y="4549221"/>
                <a:ext cx="1572166" cy="1266629"/>
              </a:xfrm>
              <a:prstGeom prst="rect">
                <a:avLst/>
              </a:prstGeom>
              <a:noFill/>
            </p:spPr>
            <p:txBody>
              <a:bodyPr wrap="square" rtlCol="0">
                <a:spAutoFit/>
              </a:bodyPr>
              <a:lstStyle/>
              <a:p>
                <a:r>
                  <a:rPr lang="en-US" altLang="ko-KR" sz="1100" b="1">
                    <a:solidFill>
                      <a:schemeClr val="bg1"/>
                    </a:solidFill>
                    <a:latin typeface="Barlow Semi Condensed Light" panose="00000406000000000000" pitchFamily="2" charset="0"/>
                    <a:cs typeface="Arial" pitchFamily="34" charset="0"/>
                  </a:rPr>
                  <a:t>id</a:t>
                </a:r>
              </a:p>
              <a:p>
                <a:r>
                  <a:rPr lang="en-US" altLang="ko-KR" sz="1100" b="1">
                    <a:solidFill>
                      <a:schemeClr val="bg1"/>
                    </a:solidFill>
                    <a:latin typeface="Barlow Semi Condensed Light" panose="00000406000000000000" pitchFamily="2" charset="0"/>
                    <a:cs typeface="Arial" pitchFamily="34" charset="0"/>
                  </a:rPr>
                  <a:t>name</a:t>
                </a:r>
              </a:p>
              <a:p>
                <a:r>
                  <a:rPr lang="en-US" altLang="ko-KR" sz="1100" b="1">
                    <a:solidFill>
                      <a:schemeClr val="bg1"/>
                    </a:solidFill>
                    <a:latin typeface="Barlow Semi Condensed Light" panose="00000406000000000000" pitchFamily="2" charset="0"/>
                    <a:cs typeface="Arial" pitchFamily="34" charset="0"/>
                  </a:rPr>
                  <a:t>startYear</a:t>
                </a:r>
              </a:p>
              <a:p>
                <a:r>
                  <a:rPr lang="en-US" altLang="ko-KR" sz="1100" b="1">
                    <a:solidFill>
                      <a:schemeClr val="bg1"/>
                    </a:solidFill>
                    <a:latin typeface="Barlow Semi Condensed Light" panose="00000406000000000000" pitchFamily="2" charset="0"/>
                    <a:cs typeface="Arial" pitchFamily="34" charset="0"/>
                  </a:rPr>
                  <a:t>endYear</a:t>
                </a:r>
              </a:p>
              <a:p>
                <a:r>
                  <a:rPr lang="en-US" altLang="ko-KR" sz="1100" b="1">
                    <a:solidFill>
                      <a:schemeClr val="bg1"/>
                    </a:solidFill>
                    <a:latin typeface="Barlow Semi Condensed Light" panose="00000406000000000000" pitchFamily="2" charset="0"/>
                    <a:cs typeface="Arial" pitchFamily="34" charset="0"/>
                  </a:rPr>
                  <a:t>description</a:t>
                </a:r>
              </a:p>
              <a:p>
                <a:r>
                  <a:rPr lang="en-US" altLang="ko-KR" sz="1100" b="1">
                    <a:solidFill>
                      <a:schemeClr val="bg1"/>
                    </a:solidFill>
                    <a:latin typeface="Barlow Semi Condensed Light" panose="00000406000000000000" pitchFamily="2" charset="0"/>
                    <a:cs typeface="Arial" pitchFamily="34" charset="0"/>
                  </a:rPr>
                  <a:t>figures</a:t>
                </a:r>
              </a:p>
            </p:txBody>
          </p:sp>
          <p:sp>
            <p:nvSpPr>
              <p:cNvPr id="21" name="TextBox 20">
                <a:extLst>
                  <a:ext uri="{FF2B5EF4-FFF2-40B4-BE49-F238E27FC236}">
                    <a16:creationId xmlns:a16="http://schemas.microsoft.com/office/drawing/2014/main" id="{C6A45F54-599C-4F6A-BF14-C6DE8438F269}"/>
                  </a:ext>
                </a:extLst>
              </p:cNvPr>
              <p:cNvSpPr txBox="1"/>
              <p:nvPr/>
            </p:nvSpPr>
            <p:spPr>
              <a:xfrm>
                <a:off x="2079598" y="4240014"/>
                <a:ext cx="2262901" cy="316658"/>
              </a:xfrm>
              <a:prstGeom prst="rect">
                <a:avLst/>
              </a:prstGeom>
              <a:noFill/>
            </p:spPr>
            <p:txBody>
              <a:bodyPr wrap="square" rtlCol="0">
                <a:spAutoFit/>
              </a:bodyPr>
              <a:lstStyle/>
              <a:p>
                <a:pPr algn="ctr"/>
                <a:r>
                  <a:rPr lang="en-US" altLang="ko-KR" sz="1200" b="1">
                    <a:solidFill>
                      <a:srgbClr val="FFC000"/>
                    </a:solidFill>
                    <a:latin typeface="Barlow Semi Condensed Light" panose="00000406000000000000" pitchFamily="2" charset="0"/>
                    <a:cs typeface="Arial" pitchFamily="34" charset="0"/>
                  </a:rPr>
                  <a:t>6 attributes</a:t>
                </a:r>
                <a:endParaRPr lang="ko-KR" altLang="en-US" sz="1200" b="1" dirty="0">
                  <a:solidFill>
                    <a:srgbClr val="FFC000"/>
                  </a:solidFill>
                  <a:latin typeface="Barlow Semi Condensed Light" panose="00000406000000000000" pitchFamily="2" charset="0"/>
                  <a:cs typeface="Arial" pitchFamily="34" charset="0"/>
                </a:endParaRPr>
              </a:p>
            </p:txBody>
          </p:sp>
        </p:grpSp>
      </p:grpSp>
      <p:sp>
        <p:nvSpPr>
          <p:cNvPr id="34" name="Google Shape;660;p34">
            <a:extLst>
              <a:ext uri="{FF2B5EF4-FFF2-40B4-BE49-F238E27FC236}">
                <a16:creationId xmlns:a16="http://schemas.microsoft.com/office/drawing/2014/main" id="{5BE6EA8E-66D4-806C-BB3A-1348CBAC9F25}"/>
              </a:ext>
            </a:extLst>
          </p:cNvPr>
          <p:cNvSpPr txBox="1">
            <a:spLocks/>
          </p:cNvSpPr>
          <p:nvPr/>
        </p:nvSpPr>
        <p:spPr>
          <a:xfrm>
            <a:off x="713761" y="1433765"/>
            <a:ext cx="1565400" cy="4017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a:solidFill>
                  <a:schemeClr val="accent1">
                    <a:lumMod val="75000"/>
                  </a:schemeClr>
                </a:solidFill>
                <a:latin typeface="Aharoni" panose="02010803020104030203" pitchFamily="2" charset="-79"/>
                <a:ea typeface="Cambria" panose="02040503050406030204" pitchFamily="18" charset="0"/>
                <a:cs typeface="Aharoni" panose="02010803020104030203" pitchFamily="2" charset="-79"/>
              </a:rPr>
              <a:t>DYNASTY</a:t>
            </a:r>
          </a:p>
        </p:txBody>
      </p:sp>
      <p:sp>
        <p:nvSpPr>
          <p:cNvPr id="35" name="Google Shape;660;p34">
            <a:extLst>
              <a:ext uri="{FF2B5EF4-FFF2-40B4-BE49-F238E27FC236}">
                <a16:creationId xmlns:a16="http://schemas.microsoft.com/office/drawing/2014/main" id="{3F65BA29-C0E3-17B4-B16F-59B9A7C27BD4}"/>
              </a:ext>
            </a:extLst>
          </p:cNvPr>
          <p:cNvSpPr txBox="1">
            <a:spLocks/>
          </p:cNvSpPr>
          <p:nvPr/>
        </p:nvSpPr>
        <p:spPr>
          <a:xfrm>
            <a:off x="2239139" y="1432691"/>
            <a:ext cx="1565400" cy="4017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a:solidFill>
                  <a:srgbClr val="FFFF00"/>
                </a:solidFill>
                <a:latin typeface="Aharoni" panose="02010803020104030203" pitchFamily="2" charset="-79"/>
                <a:cs typeface="Aharoni" panose="02010803020104030203" pitchFamily="2" charset="-79"/>
              </a:rPr>
              <a:t>FIGURE</a:t>
            </a:r>
          </a:p>
        </p:txBody>
      </p:sp>
      <p:sp>
        <p:nvSpPr>
          <p:cNvPr id="36" name="Google Shape;660;p34">
            <a:extLst>
              <a:ext uri="{FF2B5EF4-FFF2-40B4-BE49-F238E27FC236}">
                <a16:creationId xmlns:a16="http://schemas.microsoft.com/office/drawing/2014/main" id="{178896F7-E7A6-CC02-8A71-88D06D1F1764}"/>
              </a:ext>
            </a:extLst>
          </p:cNvPr>
          <p:cNvSpPr txBox="1">
            <a:spLocks/>
          </p:cNvSpPr>
          <p:nvPr/>
        </p:nvSpPr>
        <p:spPr>
          <a:xfrm>
            <a:off x="3821904" y="1432691"/>
            <a:ext cx="1565400" cy="4017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a:solidFill>
                  <a:srgbClr val="92D050"/>
                </a:solidFill>
                <a:latin typeface="Aharoni" panose="02010803020104030203" pitchFamily="2" charset="-79"/>
                <a:cs typeface="Aharoni" panose="02010803020104030203" pitchFamily="2" charset="-79"/>
              </a:rPr>
              <a:t>EVENT</a:t>
            </a:r>
          </a:p>
        </p:txBody>
      </p:sp>
      <p:sp>
        <p:nvSpPr>
          <p:cNvPr id="37" name="Google Shape;660;p34">
            <a:extLst>
              <a:ext uri="{FF2B5EF4-FFF2-40B4-BE49-F238E27FC236}">
                <a16:creationId xmlns:a16="http://schemas.microsoft.com/office/drawing/2014/main" id="{0A22B5A5-425B-80C3-7432-B22F62E44C89}"/>
              </a:ext>
            </a:extLst>
          </p:cNvPr>
          <p:cNvSpPr txBox="1">
            <a:spLocks/>
          </p:cNvSpPr>
          <p:nvPr/>
        </p:nvSpPr>
        <p:spPr>
          <a:xfrm>
            <a:off x="5381704" y="1425692"/>
            <a:ext cx="1565400" cy="4017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a:solidFill>
                  <a:srgbClr val="00B0F0"/>
                </a:solidFill>
                <a:latin typeface="Aharoni" panose="02010803020104030203" pitchFamily="2" charset="-79"/>
                <a:cs typeface="Aharoni" panose="02010803020104030203" pitchFamily="2" charset="-79"/>
              </a:rPr>
              <a:t>RELIC</a:t>
            </a:r>
          </a:p>
        </p:txBody>
      </p:sp>
      <p:sp>
        <p:nvSpPr>
          <p:cNvPr id="38" name="Google Shape;660;p34">
            <a:extLst>
              <a:ext uri="{FF2B5EF4-FFF2-40B4-BE49-F238E27FC236}">
                <a16:creationId xmlns:a16="http://schemas.microsoft.com/office/drawing/2014/main" id="{DAC977A3-E378-11C1-F81A-2E6E1B4E00C9}"/>
              </a:ext>
            </a:extLst>
          </p:cNvPr>
          <p:cNvSpPr txBox="1">
            <a:spLocks/>
          </p:cNvSpPr>
          <p:nvPr/>
        </p:nvSpPr>
        <p:spPr>
          <a:xfrm>
            <a:off x="6947104" y="1468623"/>
            <a:ext cx="1565400" cy="4017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a:solidFill>
                  <a:srgbClr val="FF71D3"/>
                </a:solidFill>
                <a:latin typeface="Aharoni" panose="02010803020104030203" pitchFamily="2" charset="-79"/>
                <a:cs typeface="Aharoni" panose="02010803020104030203" pitchFamily="2" charset="-79"/>
              </a:rPr>
              <a:t>FESTIVAL</a:t>
            </a:r>
          </a:p>
        </p:txBody>
      </p:sp>
      <p:sp>
        <p:nvSpPr>
          <p:cNvPr id="41" name="TextBox 20">
            <a:extLst>
              <a:ext uri="{FF2B5EF4-FFF2-40B4-BE49-F238E27FC236}">
                <a16:creationId xmlns:a16="http://schemas.microsoft.com/office/drawing/2014/main" id="{FC04BDC1-D5FB-8D6F-4A61-6FB2062006A2}"/>
              </a:ext>
            </a:extLst>
          </p:cNvPr>
          <p:cNvSpPr txBox="1"/>
          <p:nvPr/>
        </p:nvSpPr>
        <p:spPr>
          <a:xfrm>
            <a:off x="3895852" y="2044334"/>
            <a:ext cx="1410390" cy="338554"/>
          </a:xfrm>
          <a:prstGeom prst="rect">
            <a:avLst/>
          </a:prstGeom>
          <a:noFill/>
        </p:spPr>
        <p:txBody>
          <a:bodyPr wrap="square" rtlCol="0">
            <a:spAutoFit/>
          </a:bodyPr>
          <a:lstStyle/>
          <a:p>
            <a:pPr algn="ctr"/>
            <a:r>
              <a:rPr lang="en-US" altLang="ko-KR" sz="1600" b="1">
                <a:solidFill>
                  <a:schemeClr val="bg1"/>
                </a:solidFill>
                <a:cs typeface="Arial" pitchFamily="34" charset="0"/>
              </a:rPr>
              <a:t>156</a:t>
            </a:r>
            <a:endParaRPr lang="ko-KR" altLang="en-US" sz="1600" b="1" dirty="0">
              <a:solidFill>
                <a:schemeClr val="bg1"/>
              </a:solidFill>
              <a:cs typeface="Arial" pitchFamily="34" charset="0"/>
            </a:endParaRPr>
          </a:p>
        </p:txBody>
      </p:sp>
      <p:sp>
        <p:nvSpPr>
          <p:cNvPr id="42" name="TextBox 20">
            <a:extLst>
              <a:ext uri="{FF2B5EF4-FFF2-40B4-BE49-F238E27FC236}">
                <a16:creationId xmlns:a16="http://schemas.microsoft.com/office/drawing/2014/main" id="{E1345529-5075-C449-923C-B9C81081ED9A}"/>
              </a:ext>
            </a:extLst>
          </p:cNvPr>
          <p:cNvSpPr txBox="1"/>
          <p:nvPr/>
        </p:nvSpPr>
        <p:spPr>
          <a:xfrm>
            <a:off x="791266" y="2044334"/>
            <a:ext cx="1410390" cy="199080"/>
          </a:xfrm>
          <a:prstGeom prst="rect">
            <a:avLst/>
          </a:prstGeom>
          <a:noFill/>
        </p:spPr>
        <p:txBody>
          <a:bodyPr wrap="square" rtlCol="0">
            <a:spAutoFit/>
          </a:bodyPr>
          <a:lstStyle/>
          <a:p>
            <a:pPr algn="ctr"/>
            <a:r>
              <a:rPr lang="en-US" altLang="ko-KR" sz="1600" b="1">
                <a:solidFill>
                  <a:schemeClr val="bg1"/>
                </a:solidFill>
                <a:cs typeface="Arial" pitchFamily="34" charset="0"/>
              </a:rPr>
              <a:t>35</a:t>
            </a:r>
            <a:endParaRPr lang="ko-KR" altLang="en-US" sz="1600" b="1" dirty="0">
              <a:solidFill>
                <a:schemeClr val="bg1"/>
              </a:solidFill>
              <a:cs typeface="Arial" pitchFamily="34" charset="0"/>
            </a:endParaRPr>
          </a:p>
        </p:txBody>
      </p:sp>
      <p:sp>
        <p:nvSpPr>
          <p:cNvPr id="43" name="TextBox 20">
            <a:extLst>
              <a:ext uri="{FF2B5EF4-FFF2-40B4-BE49-F238E27FC236}">
                <a16:creationId xmlns:a16="http://schemas.microsoft.com/office/drawing/2014/main" id="{B3868FA7-682E-57E6-B1B3-049416858BCE}"/>
              </a:ext>
            </a:extLst>
          </p:cNvPr>
          <p:cNvSpPr txBox="1"/>
          <p:nvPr/>
        </p:nvSpPr>
        <p:spPr>
          <a:xfrm>
            <a:off x="5456665" y="2014968"/>
            <a:ext cx="1410390" cy="338554"/>
          </a:xfrm>
          <a:prstGeom prst="rect">
            <a:avLst/>
          </a:prstGeom>
          <a:noFill/>
        </p:spPr>
        <p:txBody>
          <a:bodyPr wrap="square" rtlCol="0">
            <a:spAutoFit/>
          </a:bodyPr>
          <a:lstStyle/>
          <a:p>
            <a:pPr algn="ctr"/>
            <a:r>
              <a:rPr lang="en-US" altLang="ko-KR" sz="1600" b="1">
                <a:solidFill>
                  <a:schemeClr val="bg1"/>
                </a:solidFill>
                <a:cs typeface="Arial" pitchFamily="34" charset="0"/>
              </a:rPr>
              <a:t>1069</a:t>
            </a:r>
            <a:endParaRPr lang="ko-KR" altLang="en-US" sz="1600" b="1" dirty="0">
              <a:solidFill>
                <a:schemeClr val="bg1"/>
              </a:solidFill>
              <a:cs typeface="Arial" pitchFamily="34" charset="0"/>
            </a:endParaRPr>
          </a:p>
        </p:txBody>
      </p:sp>
      <p:sp>
        <p:nvSpPr>
          <p:cNvPr id="44" name="TextBox 20">
            <a:extLst>
              <a:ext uri="{FF2B5EF4-FFF2-40B4-BE49-F238E27FC236}">
                <a16:creationId xmlns:a16="http://schemas.microsoft.com/office/drawing/2014/main" id="{7062DD34-F68F-00D5-F74E-ACC2C240D459}"/>
              </a:ext>
            </a:extLst>
          </p:cNvPr>
          <p:cNvSpPr txBox="1"/>
          <p:nvPr/>
        </p:nvSpPr>
        <p:spPr>
          <a:xfrm>
            <a:off x="7005780" y="2008822"/>
            <a:ext cx="1410390" cy="338554"/>
          </a:xfrm>
          <a:prstGeom prst="rect">
            <a:avLst/>
          </a:prstGeom>
          <a:noFill/>
        </p:spPr>
        <p:txBody>
          <a:bodyPr wrap="square" rtlCol="0">
            <a:spAutoFit/>
          </a:bodyPr>
          <a:lstStyle/>
          <a:p>
            <a:pPr algn="ctr"/>
            <a:r>
              <a:rPr lang="en-US" altLang="ko-KR" sz="1600" b="1">
                <a:solidFill>
                  <a:schemeClr val="bg1"/>
                </a:solidFill>
                <a:cs typeface="Arial" pitchFamily="34" charset="0"/>
              </a:rPr>
              <a:t>52</a:t>
            </a:r>
            <a:endParaRPr lang="ko-KR" altLang="en-US" sz="1600" b="1" dirty="0">
              <a:solidFill>
                <a:schemeClr val="bg1"/>
              </a:solidFill>
              <a:cs typeface="Arial" pitchFamily="34" charset="0"/>
            </a:endParaRPr>
          </a:p>
        </p:txBody>
      </p:sp>
      <p:sp>
        <p:nvSpPr>
          <p:cNvPr id="45" name="TextBox 20">
            <a:extLst>
              <a:ext uri="{FF2B5EF4-FFF2-40B4-BE49-F238E27FC236}">
                <a16:creationId xmlns:a16="http://schemas.microsoft.com/office/drawing/2014/main" id="{C6465CDC-1970-FAF1-C9DF-CE223A7BB057}"/>
              </a:ext>
            </a:extLst>
          </p:cNvPr>
          <p:cNvSpPr txBox="1"/>
          <p:nvPr/>
        </p:nvSpPr>
        <p:spPr>
          <a:xfrm>
            <a:off x="2352079" y="2068296"/>
            <a:ext cx="1410390" cy="338554"/>
          </a:xfrm>
          <a:prstGeom prst="rect">
            <a:avLst/>
          </a:prstGeom>
          <a:noFill/>
        </p:spPr>
        <p:txBody>
          <a:bodyPr wrap="square" rtlCol="0">
            <a:spAutoFit/>
          </a:bodyPr>
          <a:lstStyle/>
          <a:p>
            <a:pPr algn="ctr"/>
            <a:r>
              <a:rPr lang="en-US" altLang="ko-KR" sz="1600" b="1">
                <a:solidFill>
                  <a:schemeClr val="bg1"/>
                </a:solidFill>
                <a:cs typeface="Arial" pitchFamily="34" charset="0"/>
              </a:rPr>
              <a:t>2984</a:t>
            </a:r>
            <a:endParaRPr lang="ko-KR" altLang="en-US" sz="1600" b="1" dirty="0">
              <a:solidFill>
                <a:schemeClr val="bg1"/>
              </a:solidFill>
              <a:cs typeface="Arial" pitchFamily="34" charset="0"/>
            </a:endParaRPr>
          </a:p>
        </p:txBody>
      </p:sp>
      <p:sp>
        <p:nvSpPr>
          <p:cNvPr id="49" name="TextBox 4">
            <a:extLst>
              <a:ext uri="{FF2B5EF4-FFF2-40B4-BE49-F238E27FC236}">
                <a16:creationId xmlns:a16="http://schemas.microsoft.com/office/drawing/2014/main" id="{2F91F3B0-4895-E112-EBC8-E93E1D9A3FCB}"/>
              </a:ext>
            </a:extLst>
          </p:cNvPr>
          <p:cNvSpPr txBox="1"/>
          <p:nvPr/>
        </p:nvSpPr>
        <p:spPr>
          <a:xfrm>
            <a:off x="2669299" y="390458"/>
            <a:ext cx="990437" cy="538609"/>
          </a:xfrm>
          <a:prstGeom prst="rect">
            <a:avLst/>
          </a:prstGeom>
          <a:noFill/>
        </p:spPr>
        <p:txBody>
          <a:bodyPr wrap="square" rtlCol="0">
            <a:spAutoFit/>
          </a:bodyPr>
          <a:lstStyle/>
          <a:p>
            <a:pPr>
              <a:spcAft>
                <a:spcPts val="600"/>
              </a:spcAft>
            </a:pPr>
            <a:r>
              <a:rPr lang="en-US" altLang="ko-KR" sz="1200" b="1">
                <a:solidFill>
                  <a:srgbClr val="FFFF00"/>
                </a:solidFill>
                <a:latin typeface="Barlow Semi Condensed Light" panose="00000406000000000000" pitchFamily="2" charset="0"/>
                <a:cs typeface="Arial" pitchFamily="34" charset="0"/>
                <a:hlinkClick r:id="rId2">
                  <a:extLst>
                    <a:ext uri="{A12FA001-AC4F-418D-AE19-62706E023703}">
                      <ahyp:hlinkClr xmlns:ahyp="http://schemas.microsoft.com/office/drawing/2018/hyperlinkcolor" val="tx"/>
                    </a:ext>
                  </a:extLst>
                </a:hlinkClick>
              </a:rPr>
              <a:t>Văn sử</a:t>
            </a:r>
            <a:endParaRPr lang="en-US" altLang="ko-KR" sz="1200" b="1">
              <a:solidFill>
                <a:srgbClr val="FFFF00"/>
              </a:solidFill>
              <a:latin typeface="Barlow Semi Condensed Light" panose="00000406000000000000" pitchFamily="2" charset="0"/>
              <a:cs typeface="Arial" pitchFamily="34" charset="0"/>
            </a:endParaRPr>
          </a:p>
          <a:p>
            <a:pPr>
              <a:spcAft>
                <a:spcPts val="600"/>
              </a:spcAft>
            </a:pPr>
            <a:r>
              <a:rPr lang="en-US" altLang="ko-KR" sz="1200" b="1">
                <a:solidFill>
                  <a:srgbClr val="FFFF00"/>
                </a:solidFill>
                <a:latin typeface="Barlow Semi Condensed Light" panose="00000406000000000000" pitchFamily="2" charset="0"/>
                <a:cs typeface="Arial" pitchFamily="34" charset="0"/>
                <a:hlinkClick r:id="rId3">
                  <a:extLst>
                    <a:ext uri="{A12FA001-AC4F-418D-AE19-62706E023703}">
                      <ahyp:hlinkClr xmlns:ahyp="http://schemas.microsoft.com/office/drawing/2018/hyperlinkcolor" val="tx"/>
                    </a:ext>
                  </a:extLst>
                </a:hlinkClick>
              </a:rPr>
              <a:t>Người kể sử</a:t>
            </a:r>
            <a:endParaRPr lang="ko-KR" altLang="en-US" sz="1200" b="1" dirty="0">
              <a:solidFill>
                <a:srgbClr val="FFFF00"/>
              </a:solidFill>
              <a:latin typeface="Barlow Semi Condensed Light" panose="00000406000000000000" pitchFamily="2" charset="0"/>
              <a:cs typeface="Arial" pitchFamily="34" charset="0"/>
            </a:endParaRPr>
          </a:p>
        </p:txBody>
      </p:sp>
      <p:sp>
        <p:nvSpPr>
          <p:cNvPr id="53" name="Hộp Văn bản 52">
            <a:extLst>
              <a:ext uri="{FF2B5EF4-FFF2-40B4-BE49-F238E27FC236}">
                <a16:creationId xmlns:a16="http://schemas.microsoft.com/office/drawing/2014/main" id="{C8C93348-EE71-C98A-4CD8-C841A5333968}"/>
              </a:ext>
            </a:extLst>
          </p:cNvPr>
          <p:cNvSpPr txBox="1"/>
          <p:nvPr/>
        </p:nvSpPr>
        <p:spPr>
          <a:xfrm>
            <a:off x="1018489" y="390458"/>
            <a:ext cx="1088689" cy="276999"/>
          </a:xfrm>
          <a:prstGeom prst="rect">
            <a:avLst/>
          </a:prstGeom>
          <a:noFill/>
        </p:spPr>
        <p:txBody>
          <a:bodyPr wrap="square">
            <a:spAutoFit/>
          </a:bodyPr>
          <a:lstStyle/>
          <a:p>
            <a:r>
              <a:rPr lang="en-US" altLang="ko-KR" sz="1200" b="1">
                <a:solidFill>
                  <a:schemeClr val="accent1">
                    <a:lumMod val="75000"/>
                  </a:schemeClr>
                </a:solidFill>
                <a:latin typeface="Barlow Semi Condensed Light" panose="00000406000000000000" pitchFamily="2" charset="0"/>
                <a:cs typeface="Arial" pitchFamily="34" charset="0"/>
                <a:hlinkClick r:id="rId3">
                  <a:extLst>
                    <a:ext uri="{A12FA001-AC4F-418D-AE19-62706E023703}">
                      <ahyp:hlinkClr xmlns:ahyp="http://schemas.microsoft.com/office/drawing/2018/hyperlinkcolor" val="tx"/>
                    </a:ext>
                  </a:extLst>
                </a:hlinkClick>
              </a:rPr>
              <a:t>Người kể sử</a:t>
            </a:r>
            <a:endParaRPr lang="ko-KR" altLang="en-US" sz="1200" b="1" dirty="0">
              <a:solidFill>
                <a:schemeClr val="accent1">
                  <a:lumMod val="75000"/>
                </a:schemeClr>
              </a:solidFill>
              <a:latin typeface="Barlow Semi Condensed Light" panose="00000406000000000000" pitchFamily="2" charset="0"/>
              <a:cs typeface="Arial" pitchFamily="34" charset="0"/>
            </a:endParaRPr>
          </a:p>
        </p:txBody>
      </p:sp>
      <p:sp>
        <p:nvSpPr>
          <p:cNvPr id="54" name="Hộp Văn bản 53">
            <a:extLst>
              <a:ext uri="{FF2B5EF4-FFF2-40B4-BE49-F238E27FC236}">
                <a16:creationId xmlns:a16="http://schemas.microsoft.com/office/drawing/2014/main" id="{B89531FA-5CF4-EA5D-E025-7B6E2D9C76C8}"/>
              </a:ext>
            </a:extLst>
          </p:cNvPr>
          <p:cNvSpPr txBox="1"/>
          <p:nvPr/>
        </p:nvSpPr>
        <p:spPr>
          <a:xfrm>
            <a:off x="7471558" y="405657"/>
            <a:ext cx="478833" cy="276999"/>
          </a:xfrm>
          <a:prstGeom prst="rect">
            <a:avLst/>
          </a:prstGeom>
          <a:noFill/>
        </p:spPr>
        <p:txBody>
          <a:bodyPr wrap="square">
            <a:spAutoFit/>
          </a:bodyPr>
          <a:lstStyle/>
          <a:p>
            <a:r>
              <a:rPr lang="en-US" altLang="ko-KR" sz="1200" b="1">
                <a:solidFill>
                  <a:srgbClr val="FF71D3"/>
                </a:solidFill>
                <a:latin typeface="Barlow Semi Condensed Light" panose="00000406000000000000" pitchFamily="2" charset="0"/>
                <a:cs typeface="Arial" pitchFamily="34" charset="0"/>
                <a:hlinkClick r:id="rId4">
                  <a:extLst>
                    <a:ext uri="{A12FA001-AC4F-418D-AE19-62706E023703}">
                      <ahyp:hlinkClr xmlns:ahyp="http://schemas.microsoft.com/office/drawing/2018/hyperlinkcolor" val="tx"/>
                    </a:ext>
                  </a:extLst>
                </a:hlinkClick>
              </a:rPr>
              <a:t>Wiki</a:t>
            </a:r>
            <a:endParaRPr lang="ko-KR" altLang="en-US" sz="1200" b="1" dirty="0">
              <a:solidFill>
                <a:srgbClr val="FF71D3"/>
              </a:solidFill>
              <a:latin typeface="Barlow Semi Condensed Light" panose="00000406000000000000" pitchFamily="2" charset="0"/>
              <a:cs typeface="Arial" pitchFamily="34" charset="0"/>
            </a:endParaRPr>
          </a:p>
        </p:txBody>
      </p:sp>
      <p:sp>
        <p:nvSpPr>
          <p:cNvPr id="55" name="Hộp Văn bản 54">
            <a:hlinkClick r:id="rId5"/>
            <a:extLst>
              <a:ext uri="{FF2B5EF4-FFF2-40B4-BE49-F238E27FC236}">
                <a16:creationId xmlns:a16="http://schemas.microsoft.com/office/drawing/2014/main" id="{502A9F19-353C-6AD3-0AB1-A0313A5301EE}"/>
              </a:ext>
            </a:extLst>
          </p:cNvPr>
          <p:cNvSpPr txBox="1"/>
          <p:nvPr/>
        </p:nvSpPr>
        <p:spPr>
          <a:xfrm>
            <a:off x="5917414" y="405657"/>
            <a:ext cx="478833" cy="276999"/>
          </a:xfrm>
          <a:prstGeom prst="rect">
            <a:avLst/>
          </a:prstGeom>
          <a:noFill/>
        </p:spPr>
        <p:txBody>
          <a:bodyPr wrap="square">
            <a:spAutoFit/>
          </a:bodyPr>
          <a:lstStyle/>
          <a:p>
            <a:r>
              <a:rPr lang="en-US" altLang="ko-KR" sz="1200" b="1">
                <a:solidFill>
                  <a:srgbClr val="00B0F0"/>
                </a:solidFill>
                <a:latin typeface="Barlow Semi Condensed Light" panose="00000406000000000000" pitchFamily="2" charset="0"/>
                <a:cs typeface="Arial" pitchFamily="34" charset="0"/>
                <a:hlinkClick r:id="rId5">
                  <a:extLst>
                    <a:ext uri="{A12FA001-AC4F-418D-AE19-62706E023703}">
                      <ahyp:hlinkClr xmlns:ahyp="http://schemas.microsoft.com/office/drawing/2018/hyperlinkcolor" val="tx"/>
                    </a:ext>
                  </a:extLst>
                </a:hlinkClick>
              </a:rPr>
              <a:t>Wiki</a:t>
            </a:r>
            <a:endParaRPr lang="ko-KR" altLang="en-US" sz="1200" b="1" dirty="0">
              <a:solidFill>
                <a:srgbClr val="00B0F0"/>
              </a:solidFill>
              <a:latin typeface="Barlow Semi Condensed Light" panose="00000406000000000000" pitchFamily="2" charset="0"/>
              <a:cs typeface="Arial" pitchFamily="34" charset="0"/>
            </a:endParaRPr>
          </a:p>
        </p:txBody>
      </p:sp>
      <p:sp>
        <p:nvSpPr>
          <p:cNvPr id="56" name="Hộp Văn bản 55">
            <a:extLst>
              <a:ext uri="{FF2B5EF4-FFF2-40B4-BE49-F238E27FC236}">
                <a16:creationId xmlns:a16="http://schemas.microsoft.com/office/drawing/2014/main" id="{8B8E10AD-FEAD-D830-4C13-D496B72FE0EA}"/>
              </a:ext>
            </a:extLst>
          </p:cNvPr>
          <p:cNvSpPr txBox="1"/>
          <p:nvPr/>
        </p:nvSpPr>
        <p:spPr>
          <a:xfrm>
            <a:off x="4150128" y="393327"/>
            <a:ext cx="1022117" cy="538609"/>
          </a:xfrm>
          <a:prstGeom prst="rect">
            <a:avLst/>
          </a:prstGeom>
          <a:noFill/>
        </p:spPr>
        <p:txBody>
          <a:bodyPr wrap="square">
            <a:spAutoFit/>
          </a:bodyPr>
          <a:lstStyle/>
          <a:p>
            <a:pPr>
              <a:spcAft>
                <a:spcPts val="600"/>
              </a:spcAft>
            </a:pPr>
            <a:r>
              <a:rPr lang="en-US" altLang="ko-KR" sz="1200" b="1">
                <a:solidFill>
                  <a:srgbClr val="92D050"/>
                </a:solidFill>
                <a:latin typeface="Barlow Semi Condensed Light" panose="00000406000000000000" pitchFamily="2" charset="0"/>
                <a:cs typeface="Arial" pitchFamily="34" charset="0"/>
                <a:hlinkClick r:id="rId3">
                  <a:extLst>
                    <a:ext uri="{A12FA001-AC4F-418D-AE19-62706E023703}">
                      <ahyp:hlinkClr xmlns:ahyp="http://schemas.microsoft.com/office/drawing/2018/hyperlinkcolor" val="tx"/>
                    </a:ext>
                  </a:extLst>
                </a:hlinkClick>
              </a:rPr>
              <a:t>Người kể sử</a:t>
            </a:r>
            <a:endParaRPr lang="en-US" altLang="ko-KR" sz="1200" b="1">
              <a:solidFill>
                <a:srgbClr val="92D050"/>
              </a:solidFill>
              <a:latin typeface="Barlow Semi Condensed Light" panose="00000406000000000000" pitchFamily="2" charset="0"/>
              <a:cs typeface="Arial" pitchFamily="34" charset="0"/>
            </a:endParaRPr>
          </a:p>
          <a:p>
            <a:pPr>
              <a:spcAft>
                <a:spcPts val="600"/>
              </a:spcAft>
            </a:pPr>
            <a:r>
              <a:rPr lang="en-US" altLang="ko-KR" sz="1200" b="1" u="sng">
                <a:solidFill>
                  <a:srgbClr val="92D050"/>
                </a:solidFill>
                <a:latin typeface="Barlow Semi Condensed Light" panose="00000406000000000000" pitchFamily="2" charset="0"/>
                <a:cs typeface="Arial" pitchFamily="34" charset="0"/>
                <a:hlinkClick r:id="rId6">
                  <a:extLst>
                    <a:ext uri="{A12FA001-AC4F-418D-AE19-62706E023703}">
                      <ahyp:hlinkClr xmlns:ahyp="http://schemas.microsoft.com/office/drawing/2018/hyperlinkcolor" val="tx"/>
                    </a:ext>
                  </a:extLst>
                </a:hlinkClick>
              </a:rPr>
              <a:t>Wiki</a:t>
            </a:r>
            <a:endParaRPr lang="ko-KR" altLang="en-US" sz="1200" b="1" u="sng" dirty="0">
              <a:solidFill>
                <a:srgbClr val="92D050"/>
              </a:solidFill>
              <a:latin typeface="Barlow Semi Condensed Light" panose="00000406000000000000" pitchFamily="2" charset="0"/>
              <a:cs typeface="Arial" pitchFamily="34" charset="0"/>
            </a:endParaRPr>
          </a:p>
        </p:txBody>
      </p:sp>
    </p:spTree>
    <p:extLst>
      <p:ext uri="{BB962C8B-B14F-4D97-AF65-F5344CB8AC3E}">
        <p14:creationId xmlns:p14="http://schemas.microsoft.com/office/powerpoint/2010/main" val="848212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fade">
                                      <p:cBhvr>
                                        <p:cTn id="40" dur="500"/>
                                        <p:tgtEl>
                                          <p:spTgt spid="4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arn(inVertical)">
                                      <p:cBhvr>
                                        <p:cTn id="51" dur="500"/>
                                        <p:tgtEl>
                                          <p:spTgt spid="27"/>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fade">
                                      <p:cBhvr>
                                        <p:cTn id="56" dur="1000"/>
                                        <p:tgtEl>
                                          <p:spTgt spid="53"/>
                                        </p:tgtEl>
                                      </p:cBhvr>
                                    </p:animEffect>
                                    <p:anim calcmode="lin" valueType="num">
                                      <p:cBhvr>
                                        <p:cTn id="57" dur="1000" fill="hold"/>
                                        <p:tgtEl>
                                          <p:spTgt spid="53"/>
                                        </p:tgtEl>
                                        <p:attrNameLst>
                                          <p:attrName>ppt_x</p:attrName>
                                        </p:attrNameLst>
                                      </p:cBhvr>
                                      <p:tavLst>
                                        <p:tav tm="0">
                                          <p:val>
                                            <p:strVal val="#ppt_x"/>
                                          </p:val>
                                        </p:tav>
                                        <p:tav tm="100000">
                                          <p:val>
                                            <p:strVal val="#ppt_x"/>
                                          </p:val>
                                        </p:tav>
                                      </p:tavLst>
                                    </p:anim>
                                    <p:anim calcmode="lin" valueType="num">
                                      <p:cBhvr>
                                        <p:cTn id="58" dur="1000" fill="hold"/>
                                        <p:tgtEl>
                                          <p:spTgt spid="53"/>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animEffect transition="in" filter="fade">
                                      <p:cBhvr>
                                        <p:cTn id="61" dur="1000"/>
                                        <p:tgtEl>
                                          <p:spTgt spid="49"/>
                                        </p:tgtEl>
                                      </p:cBhvr>
                                    </p:animEffect>
                                    <p:anim calcmode="lin" valueType="num">
                                      <p:cBhvr>
                                        <p:cTn id="62" dur="1000" fill="hold"/>
                                        <p:tgtEl>
                                          <p:spTgt spid="49"/>
                                        </p:tgtEl>
                                        <p:attrNameLst>
                                          <p:attrName>ppt_x</p:attrName>
                                        </p:attrNameLst>
                                      </p:cBhvr>
                                      <p:tavLst>
                                        <p:tav tm="0">
                                          <p:val>
                                            <p:strVal val="#ppt_x"/>
                                          </p:val>
                                        </p:tav>
                                        <p:tav tm="100000">
                                          <p:val>
                                            <p:strVal val="#ppt_x"/>
                                          </p:val>
                                        </p:tav>
                                      </p:tavLst>
                                    </p:anim>
                                    <p:anim calcmode="lin" valueType="num">
                                      <p:cBhvr>
                                        <p:cTn id="63" dur="1000" fill="hold"/>
                                        <p:tgtEl>
                                          <p:spTgt spid="49"/>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56"/>
                                        </p:tgtEl>
                                        <p:attrNameLst>
                                          <p:attrName>style.visibility</p:attrName>
                                        </p:attrNameLst>
                                      </p:cBhvr>
                                      <p:to>
                                        <p:strVal val="visible"/>
                                      </p:to>
                                    </p:set>
                                    <p:animEffect transition="in" filter="fade">
                                      <p:cBhvr>
                                        <p:cTn id="66" dur="1000"/>
                                        <p:tgtEl>
                                          <p:spTgt spid="56"/>
                                        </p:tgtEl>
                                      </p:cBhvr>
                                    </p:animEffect>
                                    <p:anim calcmode="lin" valueType="num">
                                      <p:cBhvr>
                                        <p:cTn id="67" dur="1000" fill="hold"/>
                                        <p:tgtEl>
                                          <p:spTgt spid="56"/>
                                        </p:tgtEl>
                                        <p:attrNameLst>
                                          <p:attrName>ppt_x</p:attrName>
                                        </p:attrNameLst>
                                      </p:cBhvr>
                                      <p:tavLst>
                                        <p:tav tm="0">
                                          <p:val>
                                            <p:strVal val="#ppt_x"/>
                                          </p:val>
                                        </p:tav>
                                        <p:tav tm="100000">
                                          <p:val>
                                            <p:strVal val="#ppt_x"/>
                                          </p:val>
                                        </p:tav>
                                      </p:tavLst>
                                    </p:anim>
                                    <p:anim calcmode="lin" valueType="num">
                                      <p:cBhvr>
                                        <p:cTn id="68" dur="1000" fill="hold"/>
                                        <p:tgtEl>
                                          <p:spTgt spid="56"/>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animEffect transition="in" filter="fade">
                                      <p:cBhvr>
                                        <p:cTn id="71" dur="1000"/>
                                        <p:tgtEl>
                                          <p:spTgt spid="55"/>
                                        </p:tgtEl>
                                      </p:cBhvr>
                                    </p:animEffect>
                                    <p:anim calcmode="lin" valueType="num">
                                      <p:cBhvr>
                                        <p:cTn id="72" dur="1000" fill="hold"/>
                                        <p:tgtEl>
                                          <p:spTgt spid="55"/>
                                        </p:tgtEl>
                                        <p:attrNameLst>
                                          <p:attrName>ppt_x</p:attrName>
                                        </p:attrNameLst>
                                      </p:cBhvr>
                                      <p:tavLst>
                                        <p:tav tm="0">
                                          <p:val>
                                            <p:strVal val="#ppt_x"/>
                                          </p:val>
                                        </p:tav>
                                        <p:tav tm="100000">
                                          <p:val>
                                            <p:strVal val="#ppt_x"/>
                                          </p:val>
                                        </p:tav>
                                      </p:tavLst>
                                    </p:anim>
                                    <p:anim calcmode="lin" valueType="num">
                                      <p:cBhvr>
                                        <p:cTn id="73" dur="1000" fill="hold"/>
                                        <p:tgtEl>
                                          <p:spTgt spid="55"/>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54"/>
                                        </p:tgtEl>
                                        <p:attrNameLst>
                                          <p:attrName>style.visibility</p:attrName>
                                        </p:attrNameLst>
                                      </p:cBhvr>
                                      <p:to>
                                        <p:strVal val="visible"/>
                                      </p:to>
                                    </p:set>
                                    <p:animEffect transition="in" filter="fade">
                                      <p:cBhvr>
                                        <p:cTn id="76" dur="1000"/>
                                        <p:tgtEl>
                                          <p:spTgt spid="54"/>
                                        </p:tgtEl>
                                      </p:cBhvr>
                                    </p:animEffect>
                                    <p:anim calcmode="lin" valueType="num">
                                      <p:cBhvr>
                                        <p:cTn id="77" dur="1000" fill="hold"/>
                                        <p:tgtEl>
                                          <p:spTgt spid="54"/>
                                        </p:tgtEl>
                                        <p:attrNameLst>
                                          <p:attrName>ppt_x</p:attrName>
                                        </p:attrNameLst>
                                      </p:cBhvr>
                                      <p:tavLst>
                                        <p:tav tm="0">
                                          <p:val>
                                            <p:strVal val="#ppt_x"/>
                                          </p:val>
                                        </p:tav>
                                        <p:tav tm="100000">
                                          <p:val>
                                            <p:strVal val="#ppt_x"/>
                                          </p:val>
                                        </p:tav>
                                      </p:tavLst>
                                    </p:anim>
                                    <p:anim calcmode="lin" valueType="num">
                                      <p:cBhvr>
                                        <p:cTn id="78"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34" grpId="0"/>
      <p:bldP spid="35" grpId="0"/>
      <p:bldP spid="36" grpId="0"/>
      <p:bldP spid="37" grpId="0"/>
      <p:bldP spid="38" grpId="0"/>
      <p:bldP spid="41" grpId="0"/>
      <p:bldP spid="42" grpId="0"/>
      <p:bldP spid="43" grpId="0"/>
      <p:bldP spid="44" grpId="0"/>
      <p:bldP spid="45" grpId="0"/>
      <p:bldP spid="49" grpId="0"/>
      <p:bldP spid="53" grpId="0"/>
      <p:bldP spid="54" grpId="0"/>
      <p:bldP spid="55" grpId="0"/>
      <p:bldP spid="5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Oval 6">
            <a:extLst>
              <a:ext uri="{FF2B5EF4-FFF2-40B4-BE49-F238E27FC236}">
                <a16:creationId xmlns:a16="http://schemas.microsoft.com/office/drawing/2014/main" id="{981C13EF-5E72-4191-9F9A-9495370ACB64}"/>
              </a:ext>
            </a:extLst>
          </p:cNvPr>
          <p:cNvSpPr/>
          <p:nvPr/>
        </p:nvSpPr>
        <p:spPr>
          <a:xfrm>
            <a:off x="5944125" y="2851297"/>
            <a:ext cx="2740259" cy="2097774"/>
          </a:xfrm>
          <a:prstGeom prst="ellipse">
            <a:avLst/>
          </a:prstGeom>
          <a:solidFill>
            <a:schemeClr val="accent2">
              <a:lumMod val="1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47" name="Oval 6">
            <a:extLst>
              <a:ext uri="{FF2B5EF4-FFF2-40B4-BE49-F238E27FC236}">
                <a16:creationId xmlns:a16="http://schemas.microsoft.com/office/drawing/2014/main" id="{5E063D2C-E74B-EDD5-8B55-97CFD9C1EA79}"/>
              </a:ext>
            </a:extLst>
          </p:cNvPr>
          <p:cNvSpPr/>
          <p:nvPr/>
        </p:nvSpPr>
        <p:spPr>
          <a:xfrm>
            <a:off x="5858639" y="233554"/>
            <a:ext cx="2740259" cy="2097774"/>
          </a:xfrm>
          <a:prstGeom prst="ellipse">
            <a:avLst/>
          </a:prstGeom>
          <a:solidFill>
            <a:schemeClr val="accent2">
              <a:lumMod val="1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44" name="Oval 7">
            <a:extLst>
              <a:ext uri="{FF2B5EF4-FFF2-40B4-BE49-F238E27FC236}">
                <a16:creationId xmlns:a16="http://schemas.microsoft.com/office/drawing/2014/main" id="{4C4470AC-DBDA-B09E-3E4A-FA04640734AB}"/>
              </a:ext>
            </a:extLst>
          </p:cNvPr>
          <p:cNvSpPr/>
          <p:nvPr/>
        </p:nvSpPr>
        <p:spPr>
          <a:xfrm>
            <a:off x="4834711" y="712399"/>
            <a:ext cx="1224325" cy="1224325"/>
          </a:xfrm>
          <a:prstGeom prst="ellipse">
            <a:avLst/>
          </a:prstGeom>
          <a:solidFill>
            <a:schemeClr val="accent2">
              <a:lumMod val="10000"/>
            </a:scheme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7" name="Oval 6">
            <a:extLst>
              <a:ext uri="{FF2B5EF4-FFF2-40B4-BE49-F238E27FC236}">
                <a16:creationId xmlns:a16="http://schemas.microsoft.com/office/drawing/2014/main" id="{F3FDB5CE-1D2B-493E-962D-523705C66D86}"/>
              </a:ext>
            </a:extLst>
          </p:cNvPr>
          <p:cNvSpPr/>
          <p:nvPr/>
        </p:nvSpPr>
        <p:spPr>
          <a:xfrm>
            <a:off x="71482" y="1502315"/>
            <a:ext cx="2138680" cy="2138680"/>
          </a:xfrm>
          <a:prstGeom prst="ellipse">
            <a:avLst/>
          </a:prstGeom>
          <a:solidFill>
            <a:schemeClr val="accent2">
              <a:lumMod val="1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8" name="Oval 7">
            <a:extLst>
              <a:ext uri="{FF2B5EF4-FFF2-40B4-BE49-F238E27FC236}">
                <a16:creationId xmlns:a16="http://schemas.microsoft.com/office/drawing/2014/main" id="{F6FF78BB-8878-4E25-982B-9F2A4F610EFF}"/>
              </a:ext>
            </a:extLst>
          </p:cNvPr>
          <p:cNvSpPr/>
          <p:nvPr/>
        </p:nvSpPr>
        <p:spPr>
          <a:xfrm>
            <a:off x="1733376" y="1795660"/>
            <a:ext cx="1551987" cy="1551987"/>
          </a:xfrm>
          <a:prstGeom prst="ellipse">
            <a:avLst/>
          </a:prstGeom>
          <a:solidFill>
            <a:schemeClr val="accent2">
              <a:lumMod val="10000"/>
            </a:scheme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39" name="Google Shape;660;p34">
            <a:extLst>
              <a:ext uri="{FF2B5EF4-FFF2-40B4-BE49-F238E27FC236}">
                <a16:creationId xmlns:a16="http://schemas.microsoft.com/office/drawing/2014/main" id="{AB9C61D1-3EC5-4F85-508D-3F4E1673D5EF}"/>
              </a:ext>
            </a:extLst>
          </p:cNvPr>
          <p:cNvSpPr txBox="1">
            <a:spLocks/>
          </p:cNvSpPr>
          <p:nvPr/>
        </p:nvSpPr>
        <p:spPr>
          <a:xfrm>
            <a:off x="4664451" y="852692"/>
            <a:ext cx="1565400" cy="4017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a:solidFill>
                  <a:schemeClr val="tx1">
                    <a:lumMod val="50000"/>
                    <a:lumOff val="50000"/>
                  </a:schemeClr>
                </a:solidFill>
                <a:latin typeface="Aharoni" panose="02010803020104030203" pitchFamily="2" charset="-79"/>
                <a:cs typeface="Aharoni" panose="02010803020104030203" pitchFamily="2" charset="-79"/>
              </a:rPr>
              <a:t>KING</a:t>
            </a:r>
          </a:p>
        </p:txBody>
      </p:sp>
      <p:sp>
        <p:nvSpPr>
          <p:cNvPr id="42" name="TextBox 20">
            <a:extLst>
              <a:ext uri="{FF2B5EF4-FFF2-40B4-BE49-F238E27FC236}">
                <a16:creationId xmlns:a16="http://schemas.microsoft.com/office/drawing/2014/main" id="{77666FB0-08C3-F297-D67E-5B2AE8CE2A36}"/>
              </a:ext>
            </a:extLst>
          </p:cNvPr>
          <p:cNvSpPr txBox="1"/>
          <p:nvPr/>
        </p:nvSpPr>
        <p:spPr>
          <a:xfrm>
            <a:off x="1829745" y="2621096"/>
            <a:ext cx="1410390" cy="338554"/>
          </a:xfrm>
          <a:prstGeom prst="rect">
            <a:avLst/>
          </a:prstGeom>
          <a:noFill/>
        </p:spPr>
        <p:txBody>
          <a:bodyPr wrap="square" rtlCol="0">
            <a:spAutoFit/>
          </a:bodyPr>
          <a:lstStyle/>
          <a:p>
            <a:pPr algn="ctr"/>
            <a:r>
              <a:rPr lang="en-US" altLang="ko-KR" sz="1600" b="1">
                <a:solidFill>
                  <a:schemeClr val="bg1"/>
                </a:solidFill>
                <a:cs typeface="Arial" pitchFamily="34" charset="0"/>
              </a:rPr>
              <a:t>2984</a:t>
            </a:r>
            <a:endParaRPr lang="ko-KR" altLang="en-US" sz="1600" b="1" dirty="0">
              <a:solidFill>
                <a:schemeClr val="bg1"/>
              </a:solidFill>
              <a:cs typeface="Arial" pitchFamily="34" charset="0"/>
            </a:endParaRPr>
          </a:p>
        </p:txBody>
      </p:sp>
      <p:sp>
        <p:nvSpPr>
          <p:cNvPr id="43" name="TextBox 3">
            <a:extLst>
              <a:ext uri="{FF2B5EF4-FFF2-40B4-BE49-F238E27FC236}">
                <a16:creationId xmlns:a16="http://schemas.microsoft.com/office/drawing/2014/main" id="{EBDDD5FD-539A-5162-016B-BD98A18A87CD}"/>
              </a:ext>
            </a:extLst>
          </p:cNvPr>
          <p:cNvSpPr txBox="1"/>
          <p:nvPr/>
        </p:nvSpPr>
        <p:spPr>
          <a:xfrm>
            <a:off x="817850" y="1763741"/>
            <a:ext cx="883249" cy="1615827"/>
          </a:xfrm>
          <a:prstGeom prst="rect">
            <a:avLst/>
          </a:prstGeom>
          <a:noFill/>
        </p:spPr>
        <p:txBody>
          <a:bodyPr wrap="square" rtlCol="0">
            <a:spAutoFit/>
          </a:bodyPr>
          <a:lstStyle/>
          <a:p>
            <a:r>
              <a:rPr lang="en-US" altLang="ko-KR" sz="1100" b="1">
                <a:solidFill>
                  <a:schemeClr val="bg1"/>
                </a:solidFill>
                <a:latin typeface="Barlow Semi Condensed Light" panose="00000406000000000000" pitchFamily="2" charset="0"/>
                <a:cs typeface="Arial" pitchFamily="34" charset="0"/>
              </a:rPr>
              <a:t>id</a:t>
            </a:r>
          </a:p>
          <a:p>
            <a:r>
              <a:rPr lang="en-US" altLang="ko-KR" sz="1100" b="1">
                <a:solidFill>
                  <a:schemeClr val="bg1"/>
                </a:solidFill>
                <a:latin typeface="Barlow Semi Condensed Light" panose="00000406000000000000" pitchFamily="2" charset="0"/>
                <a:cs typeface="Arial" pitchFamily="34" charset="0"/>
              </a:rPr>
              <a:t>name</a:t>
            </a:r>
          </a:p>
          <a:p>
            <a:r>
              <a:rPr lang="en-US" altLang="ko-KR" sz="1100" b="1">
                <a:solidFill>
                  <a:schemeClr val="bg1"/>
                </a:solidFill>
                <a:latin typeface="Barlow Semi Condensed Light" panose="00000406000000000000" pitchFamily="2" charset="0"/>
                <a:cs typeface="Arial" pitchFamily="34" charset="0"/>
              </a:rPr>
              <a:t>otherName</a:t>
            </a:r>
          </a:p>
          <a:p>
            <a:r>
              <a:rPr lang="en-US" altLang="ko-KR" sz="1100" b="1">
                <a:solidFill>
                  <a:schemeClr val="bg1"/>
                </a:solidFill>
                <a:latin typeface="Barlow Semi Condensed Light" panose="00000406000000000000" pitchFamily="2" charset="0"/>
                <a:cs typeface="Arial" pitchFamily="34" charset="0"/>
              </a:rPr>
              <a:t>bornYear</a:t>
            </a:r>
          </a:p>
          <a:p>
            <a:r>
              <a:rPr lang="en-US" altLang="ko-KR" sz="1100" b="1">
                <a:solidFill>
                  <a:schemeClr val="bg1"/>
                </a:solidFill>
                <a:latin typeface="Barlow Semi Condensed Light" panose="00000406000000000000" pitchFamily="2" charset="0"/>
                <a:cs typeface="Arial" pitchFamily="34" charset="0"/>
              </a:rPr>
              <a:t>deathYear</a:t>
            </a:r>
          </a:p>
          <a:p>
            <a:r>
              <a:rPr lang="en-US" altLang="ko-KR" sz="1100" b="1">
                <a:solidFill>
                  <a:schemeClr val="bg1"/>
                </a:solidFill>
                <a:latin typeface="Barlow Semi Condensed Light" panose="00000406000000000000" pitchFamily="2" charset="0"/>
                <a:cs typeface="Arial" pitchFamily="34" charset="0"/>
              </a:rPr>
              <a:t>parents</a:t>
            </a:r>
          </a:p>
          <a:p>
            <a:r>
              <a:rPr lang="en-US" altLang="ko-KR" sz="1100" b="1">
                <a:solidFill>
                  <a:schemeClr val="bg1"/>
                </a:solidFill>
                <a:latin typeface="Barlow Semi Condensed Light" panose="00000406000000000000" pitchFamily="2" charset="0"/>
                <a:cs typeface="Arial" pitchFamily="34" charset="0"/>
              </a:rPr>
              <a:t>dynasties</a:t>
            </a:r>
          </a:p>
          <a:p>
            <a:r>
              <a:rPr lang="en-US" altLang="ko-KR" sz="1100" b="1">
                <a:solidFill>
                  <a:schemeClr val="bg1"/>
                </a:solidFill>
                <a:latin typeface="Barlow Semi Condensed Light" panose="00000406000000000000" pitchFamily="2" charset="0"/>
                <a:cs typeface="Arial" pitchFamily="34" charset="0"/>
              </a:rPr>
              <a:t>home</a:t>
            </a:r>
          </a:p>
          <a:p>
            <a:r>
              <a:rPr lang="en-US" altLang="ko-KR" sz="1100" b="1">
                <a:solidFill>
                  <a:schemeClr val="bg1"/>
                </a:solidFill>
                <a:latin typeface="Barlow Semi Condensed Light" panose="00000406000000000000" pitchFamily="2" charset="0"/>
                <a:cs typeface="Arial" pitchFamily="34" charset="0"/>
              </a:rPr>
              <a:t>description</a:t>
            </a:r>
            <a:endParaRPr lang="ko-KR" altLang="en-US" sz="1100" b="1" dirty="0">
              <a:solidFill>
                <a:schemeClr val="bg1"/>
              </a:solidFill>
              <a:latin typeface="Barlow Semi Condensed Light" panose="00000406000000000000" pitchFamily="2" charset="0"/>
              <a:cs typeface="Arial" pitchFamily="34" charset="0"/>
            </a:endParaRPr>
          </a:p>
        </p:txBody>
      </p:sp>
      <p:sp>
        <p:nvSpPr>
          <p:cNvPr id="45" name="Google Shape;660;p34">
            <a:extLst>
              <a:ext uri="{FF2B5EF4-FFF2-40B4-BE49-F238E27FC236}">
                <a16:creationId xmlns:a16="http://schemas.microsoft.com/office/drawing/2014/main" id="{E1CBB81E-417E-C331-DF89-9C2F68AC3D1D}"/>
              </a:ext>
            </a:extLst>
          </p:cNvPr>
          <p:cNvSpPr txBox="1">
            <a:spLocks/>
          </p:cNvSpPr>
          <p:nvPr/>
        </p:nvSpPr>
        <p:spPr>
          <a:xfrm>
            <a:off x="1752240" y="2169953"/>
            <a:ext cx="1565400" cy="4017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a:solidFill>
                  <a:srgbClr val="FFFF00"/>
                </a:solidFill>
                <a:latin typeface="Aharoni" panose="02010803020104030203" pitchFamily="2" charset="-79"/>
                <a:cs typeface="Aharoni" panose="02010803020104030203" pitchFamily="2" charset="-79"/>
              </a:rPr>
              <a:t>FIGURE</a:t>
            </a:r>
          </a:p>
        </p:txBody>
      </p:sp>
      <p:sp>
        <p:nvSpPr>
          <p:cNvPr id="46" name="TextBox 20">
            <a:extLst>
              <a:ext uri="{FF2B5EF4-FFF2-40B4-BE49-F238E27FC236}">
                <a16:creationId xmlns:a16="http://schemas.microsoft.com/office/drawing/2014/main" id="{50D840A9-BC6F-F4C1-0628-1C488358BBEF}"/>
              </a:ext>
            </a:extLst>
          </p:cNvPr>
          <p:cNvSpPr txBox="1"/>
          <p:nvPr/>
        </p:nvSpPr>
        <p:spPr>
          <a:xfrm>
            <a:off x="4737603" y="1394683"/>
            <a:ext cx="1410390" cy="338554"/>
          </a:xfrm>
          <a:prstGeom prst="rect">
            <a:avLst/>
          </a:prstGeom>
          <a:noFill/>
        </p:spPr>
        <p:txBody>
          <a:bodyPr wrap="square" rtlCol="0">
            <a:spAutoFit/>
          </a:bodyPr>
          <a:lstStyle/>
          <a:p>
            <a:pPr algn="ctr"/>
            <a:r>
              <a:rPr lang="en-US" altLang="ko-KR" sz="1600" b="1">
                <a:solidFill>
                  <a:schemeClr val="bg1"/>
                </a:solidFill>
                <a:cs typeface="Arial" pitchFamily="34" charset="0"/>
              </a:rPr>
              <a:t>166</a:t>
            </a:r>
            <a:endParaRPr lang="ko-KR" altLang="en-US" sz="1600" b="1" dirty="0">
              <a:solidFill>
                <a:schemeClr val="bg1"/>
              </a:solidFill>
              <a:cs typeface="Arial" pitchFamily="34" charset="0"/>
            </a:endParaRPr>
          </a:p>
        </p:txBody>
      </p:sp>
      <p:sp>
        <p:nvSpPr>
          <p:cNvPr id="48" name="TextBox 3">
            <a:extLst>
              <a:ext uri="{FF2B5EF4-FFF2-40B4-BE49-F238E27FC236}">
                <a16:creationId xmlns:a16="http://schemas.microsoft.com/office/drawing/2014/main" id="{AFB79D04-992B-6276-B458-B47504B3823A}"/>
              </a:ext>
            </a:extLst>
          </p:cNvPr>
          <p:cNvSpPr txBox="1"/>
          <p:nvPr/>
        </p:nvSpPr>
        <p:spPr>
          <a:xfrm>
            <a:off x="7524515" y="852692"/>
            <a:ext cx="1287317" cy="1107996"/>
          </a:xfrm>
          <a:prstGeom prst="rect">
            <a:avLst/>
          </a:prstGeom>
          <a:noFill/>
        </p:spPr>
        <p:txBody>
          <a:bodyPr wrap="square" rtlCol="0">
            <a:spAutoFit/>
          </a:bodyPr>
          <a:lstStyle/>
          <a:p>
            <a:r>
              <a:rPr lang="en-US" altLang="ko-KR" sz="1100" b="1">
                <a:solidFill>
                  <a:schemeClr val="bg1"/>
                </a:solidFill>
                <a:latin typeface="Barlow Semi Condensed Light" panose="00000406000000000000" pitchFamily="2" charset="0"/>
                <a:cs typeface="Arial" pitchFamily="34" charset="0"/>
              </a:rPr>
              <a:t>bornYear</a:t>
            </a:r>
          </a:p>
          <a:p>
            <a:r>
              <a:rPr lang="en-US" altLang="ko-KR" sz="1100" b="1">
                <a:solidFill>
                  <a:schemeClr val="bg1"/>
                </a:solidFill>
                <a:latin typeface="Barlow Semi Condensed Light" panose="00000406000000000000" pitchFamily="2" charset="0"/>
                <a:cs typeface="Arial" pitchFamily="34" charset="0"/>
              </a:rPr>
              <a:t>deathYear</a:t>
            </a:r>
          </a:p>
          <a:p>
            <a:r>
              <a:rPr lang="en-US" altLang="ko-KR" sz="1100" b="1">
                <a:solidFill>
                  <a:schemeClr val="bg1"/>
                </a:solidFill>
                <a:latin typeface="Barlow Semi Condensed Light" panose="00000406000000000000" pitchFamily="2" charset="0"/>
                <a:cs typeface="Arial" pitchFamily="34" charset="0"/>
              </a:rPr>
              <a:t>Parents</a:t>
            </a:r>
          </a:p>
          <a:p>
            <a:r>
              <a:rPr lang="en-US" altLang="ko-KR" sz="1100" b="1">
                <a:solidFill>
                  <a:schemeClr val="bg1"/>
                </a:solidFill>
                <a:latin typeface="Barlow Semi Condensed Light" panose="00000406000000000000" pitchFamily="2" charset="0"/>
                <a:cs typeface="Arial" pitchFamily="34" charset="0"/>
              </a:rPr>
              <a:t>Dynasties</a:t>
            </a:r>
          </a:p>
          <a:p>
            <a:r>
              <a:rPr lang="en-US" altLang="ko-KR" sz="1100" b="1">
                <a:solidFill>
                  <a:schemeClr val="bg1"/>
                </a:solidFill>
                <a:latin typeface="Barlow Semi Condensed Light" panose="00000406000000000000" pitchFamily="2" charset="0"/>
                <a:cs typeface="Arial" pitchFamily="34" charset="0"/>
              </a:rPr>
              <a:t>Home</a:t>
            </a:r>
          </a:p>
          <a:p>
            <a:r>
              <a:rPr lang="en-US" altLang="ko-KR" sz="1100" b="1">
                <a:solidFill>
                  <a:schemeClr val="bg1"/>
                </a:solidFill>
                <a:latin typeface="Barlow Semi Condensed Light" panose="00000406000000000000" pitchFamily="2" charset="0"/>
                <a:cs typeface="Arial" pitchFamily="34" charset="0"/>
              </a:rPr>
              <a:t>description</a:t>
            </a:r>
          </a:p>
        </p:txBody>
      </p:sp>
      <p:sp>
        <p:nvSpPr>
          <p:cNvPr id="50" name="Hộp Văn bản 49">
            <a:extLst>
              <a:ext uri="{FF2B5EF4-FFF2-40B4-BE49-F238E27FC236}">
                <a16:creationId xmlns:a16="http://schemas.microsoft.com/office/drawing/2014/main" id="{4F488767-CFD5-7159-413C-5CBA9B3C128F}"/>
              </a:ext>
            </a:extLst>
          </p:cNvPr>
          <p:cNvSpPr txBox="1"/>
          <p:nvPr/>
        </p:nvSpPr>
        <p:spPr>
          <a:xfrm>
            <a:off x="6300190" y="840083"/>
            <a:ext cx="1224325" cy="1277273"/>
          </a:xfrm>
          <a:prstGeom prst="rect">
            <a:avLst/>
          </a:prstGeom>
          <a:noFill/>
        </p:spPr>
        <p:txBody>
          <a:bodyPr wrap="square">
            <a:spAutoFit/>
          </a:bodyPr>
          <a:lstStyle/>
          <a:p>
            <a:r>
              <a:rPr lang="en-US" altLang="ko-KR" sz="1100" b="1">
                <a:solidFill>
                  <a:schemeClr val="bg1"/>
                </a:solidFill>
                <a:latin typeface="Barlow Semi Condensed Light" panose="00000406000000000000" pitchFamily="2" charset="0"/>
                <a:cs typeface="Arial" pitchFamily="34" charset="0"/>
              </a:rPr>
              <a:t>regnalYear</a:t>
            </a:r>
          </a:p>
          <a:p>
            <a:r>
              <a:rPr lang="en-US" altLang="ko-KR" sz="1100" b="1">
                <a:solidFill>
                  <a:schemeClr val="bg1"/>
                </a:solidFill>
                <a:latin typeface="Barlow Semi Condensed Light" panose="00000406000000000000" pitchFamily="2" charset="0"/>
                <a:cs typeface="Arial" pitchFamily="34" charset="0"/>
              </a:rPr>
              <a:t>posthumousName</a:t>
            </a:r>
          </a:p>
          <a:p>
            <a:r>
              <a:rPr lang="en-US" altLang="ko-KR" sz="1100" b="1">
                <a:solidFill>
                  <a:schemeClr val="bg1"/>
                </a:solidFill>
                <a:latin typeface="Barlow Semi Condensed Light" panose="00000406000000000000" pitchFamily="2" charset="0"/>
                <a:cs typeface="Arial" pitchFamily="34" charset="0"/>
              </a:rPr>
              <a:t>eraName</a:t>
            </a:r>
          </a:p>
          <a:p>
            <a:r>
              <a:rPr lang="en-US" altLang="ko-KR" sz="1100" b="1">
                <a:solidFill>
                  <a:schemeClr val="bg1"/>
                </a:solidFill>
                <a:latin typeface="Barlow Semi Condensed Light" panose="00000406000000000000" pitchFamily="2" charset="0"/>
                <a:cs typeface="Arial" pitchFamily="34" charset="0"/>
              </a:rPr>
              <a:t>heirApparent</a:t>
            </a:r>
          </a:p>
          <a:p>
            <a:r>
              <a:rPr lang="en-US" altLang="ko-KR" sz="1100" b="1">
                <a:solidFill>
                  <a:schemeClr val="bg1"/>
                </a:solidFill>
                <a:latin typeface="Barlow Semi Condensed Light" panose="00000406000000000000" pitchFamily="2" charset="0"/>
                <a:cs typeface="Arial" pitchFamily="34" charset="0"/>
              </a:rPr>
              <a:t>Id</a:t>
            </a:r>
          </a:p>
          <a:p>
            <a:r>
              <a:rPr lang="en-US" altLang="ko-KR" sz="1100" b="1">
                <a:solidFill>
                  <a:schemeClr val="bg1"/>
                </a:solidFill>
                <a:latin typeface="Barlow Semi Condensed Light" panose="00000406000000000000" pitchFamily="2" charset="0"/>
                <a:cs typeface="Arial" pitchFamily="34" charset="0"/>
              </a:rPr>
              <a:t>Name</a:t>
            </a:r>
          </a:p>
          <a:p>
            <a:r>
              <a:rPr lang="en-US" altLang="ko-KR" sz="1100" b="1">
                <a:solidFill>
                  <a:schemeClr val="bg1"/>
                </a:solidFill>
                <a:latin typeface="Barlow Semi Condensed Light" panose="00000406000000000000" pitchFamily="2" charset="0"/>
                <a:cs typeface="Arial" pitchFamily="34" charset="0"/>
              </a:rPr>
              <a:t>otherName</a:t>
            </a:r>
          </a:p>
        </p:txBody>
      </p:sp>
      <p:sp>
        <p:nvSpPr>
          <p:cNvPr id="51" name="TextBox 4">
            <a:extLst>
              <a:ext uri="{FF2B5EF4-FFF2-40B4-BE49-F238E27FC236}">
                <a16:creationId xmlns:a16="http://schemas.microsoft.com/office/drawing/2014/main" id="{E688B5EC-2D40-DCE2-00BA-15F3E6A236B4}"/>
              </a:ext>
            </a:extLst>
          </p:cNvPr>
          <p:cNvSpPr txBox="1"/>
          <p:nvPr/>
        </p:nvSpPr>
        <p:spPr>
          <a:xfrm>
            <a:off x="6523572" y="386061"/>
            <a:ext cx="1410391" cy="276999"/>
          </a:xfrm>
          <a:prstGeom prst="rect">
            <a:avLst/>
          </a:prstGeom>
          <a:noFill/>
        </p:spPr>
        <p:txBody>
          <a:bodyPr wrap="square" rtlCol="0">
            <a:spAutoFit/>
          </a:bodyPr>
          <a:lstStyle/>
          <a:p>
            <a:pPr algn="ctr"/>
            <a:r>
              <a:rPr lang="en-US" altLang="ko-KR" sz="1200" b="1">
                <a:solidFill>
                  <a:schemeClr val="tx1">
                    <a:lumMod val="50000"/>
                    <a:lumOff val="50000"/>
                  </a:schemeClr>
                </a:solidFill>
                <a:latin typeface="Barlow Semi Condensed Light" panose="00000406000000000000" pitchFamily="2" charset="0"/>
                <a:cs typeface="Arial" pitchFamily="34" charset="0"/>
              </a:rPr>
              <a:t>13 attributes</a:t>
            </a:r>
            <a:endParaRPr lang="ko-KR" altLang="en-US" sz="1200" b="1" dirty="0">
              <a:solidFill>
                <a:schemeClr val="tx1">
                  <a:lumMod val="50000"/>
                  <a:lumOff val="50000"/>
                </a:schemeClr>
              </a:solidFill>
              <a:latin typeface="Barlow Semi Condensed Light" panose="00000406000000000000" pitchFamily="2" charset="0"/>
              <a:cs typeface="Arial" pitchFamily="34" charset="0"/>
            </a:endParaRPr>
          </a:p>
        </p:txBody>
      </p:sp>
      <p:sp>
        <p:nvSpPr>
          <p:cNvPr id="52" name="Oval 7">
            <a:extLst>
              <a:ext uri="{FF2B5EF4-FFF2-40B4-BE49-F238E27FC236}">
                <a16:creationId xmlns:a16="http://schemas.microsoft.com/office/drawing/2014/main" id="{7711448A-AC37-26D9-288C-F376A59986AE}"/>
              </a:ext>
            </a:extLst>
          </p:cNvPr>
          <p:cNvSpPr/>
          <p:nvPr/>
        </p:nvSpPr>
        <p:spPr>
          <a:xfrm>
            <a:off x="4830636" y="3418738"/>
            <a:ext cx="1224325" cy="1224325"/>
          </a:xfrm>
          <a:prstGeom prst="ellipse">
            <a:avLst/>
          </a:prstGeom>
          <a:solidFill>
            <a:schemeClr val="accent2">
              <a:lumMod val="10000"/>
            </a:scheme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54" name="Google Shape;660;p34">
            <a:extLst>
              <a:ext uri="{FF2B5EF4-FFF2-40B4-BE49-F238E27FC236}">
                <a16:creationId xmlns:a16="http://schemas.microsoft.com/office/drawing/2014/main" id="{5FD67189-8EAD-03E6-C272-A56381C83693}"/>
              </a:ext>
            </a:extLst>
          </p:cNvPr>
          <p:cNvSpPr txBox="1">
            <a:spLocks/>
          </p:cNvSpPr>
          <p:nvPr/>
        </p:nvSpPr>
        <p:spPr>
          <a:xfrm>
            <a:off x="4666720" y="3648077"/>
            <a:ext cx="1565400" cy="4017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a:solidFill>
                  <a:schemeClr val="tx1">
                    <a:lumMod val="50000"/>
                    <a:lumOff val="50000"/>
                  </a:schemeClr>
                </a:solidFill>
                <a:latin typeface="Aharoni" panose="02010803020104030203" pitchFamily="2" charset="-79"/>
                <a:cs typeface="Aharoni" panose="02010803020104030203" pitchFamily="2" charset="-79"/>
              </a:rPr>
              <a:t>POINSETTIA</a:t>
            </a:r>
          </a:p>
        </p:txBody>
      </p:sp>
      <p:sp>
        <p:nvSpPr>
          <p:cNvPr id="55" name="TextBox 20">
            <a:extLst>
              <a:ext uri="{FF2B5EF4-FFF2-40B4-BE49-F238E27FC236}">
                <a16:creationId xmlns:a16="http://schemas.microsoft.com/office/drawing/2014/main" id="{C236549F-514F-2D17-AFA4-A393471883DA}"/>
              </a:ext>
            </a:extLst>
          </p:cNvPr>
          <p:cNvSpPr txBox="1"/>
          <p:nvPr/>
        </p:nvSpPr>
        <p:spPr>
          <a:xfrm>
            <a:off x="4751083" y="4125326"/>
            <a:ext cx="1410390" cy="338554"/>
          </a:xfrm>
          <a:prstGeom prst="rect">
            <a:avLst/>
          </a:prstGeom>
          <a:noFill/>
        </p:spPr>
        <p:txBody>
          <a:bodyPr wrap="square" rtlCol="0">
            <a:spAutoFit/>
          </a:bodyPr>
          <a:lstStyle/>
          <a:p>
            <a:pPr algn="ctr"/>
            <a:r>
              <a:rPr lang="en-US" altLang="ko-KR" sz="1600" b="1">
                <a:solidFill>
                  <a:schemeClr val="bg1"/>
                </a:solidFill>
                <a:cs typeface="Arial" pitchFamily="34" charset="0"/>
              </a:rPr>
              <a:t>39</a:t>
            </a:r>
            <a:endParaRPr lang="ko-KR" altLang="en-US" sz="1600" b="1" dirty="0">
              <a:solidFill>
                <a:schemeClr val="bg1"/>
              </a:solidFill>
              <a:cs typeface="Arial" pitchFamily="34" charset="0"/>
            </a:endParaRPr>
          </a:p>
        </p:txBody>
      </p:sp>
      <p:sp>
        <p:nvSpPr>
          <p:cNvPr id="56" name="Hộp Văn bản 55">
            <a:extLst>
              <a:ext uri="{FF2B5EF4-FFF2-40B4-BE49-F238E27FC236}">
                <a16:creationId xmlns:a16="http://schemas.microsoft.com/office/drawing/2014/main" id="{E8C1FCE3-6C8E-F986-8422-FC1236097FF4}"/>
              </a:ext>
            </a:extLst>
          </p:cNvPr>
          <p:cNvSpPr txBox="1"/>
          <p:nvPr/>
        </p:nvSpPr>
        <p:spPr>
          <a:xfrm>
            <a:off x="6328818" y="3423716"/>
            <a:ext cx="998830" cy="1107996"/>
          </a:xfrm>
          <a:prstGeom prst="rect">
            <a:avLst/>
          </a:prstGeom>
          <a:noFill/>
        </p:spPr>
        <p:txBody>
          <a:bodyPr wrap="square">
            <a:spAutoFit/>
          </a:bodyPr>
          <a:lstStyle/>
          <a:p>
            <a:r>
              <a:rPr lang="en-US" altLang="ko-KR" sz="1100" b="1">
                <a:solidFill>
                  <a:schemeClr val="bg1"/>
                </a:solidFill>
                <a:latin typeface="Barlow Semi Condensed Light" panose="00000406000000000000" pitchFamily="2" charset="0"/>
                <a:cs typeface="Arial" pitchFamily="34" charset="0"/>
              </a:rPr>
              <a:t>king</a:t>
            </a:r>
          </a:p>
          <a:p>
            <a:r>
              <a:rPr lang="en-US" altLang="ko-KR" sz="1100" b="1">
                <a:solidFill>
                  <a:schemeClr val="bg1"/>
                </a:solidFill>
                <a:latin typeface="Barlow Semi Condensed Light" panose="00000406000000000000" pitchFamily="2" charset="0"/>
                <a:cs typeface="Arial" pitchFamily="34" charset="0"/>
              </a:rPr>
              <a:t>graduatedYear</a:t>
            </a:r>
          </a:p>
          <a:p>
            <a:r>
              <a:rPr lang="en-US" altLang="ko-KR" sz="1100" b="1">
                <a:solidFill>
                  <a:schemeClr val="bg1"/>
                </a:solidFill>
                <a:latin typeface="Barlow Semi Condensed Light" panose="00000406000000000000" pitchFamily="2" charset="0"/>
                <a:cs typeface="Arial" pitchFamily="34" charset="0"/>
              </a:rPr>
              <a:t>id</a:t>
            </a:r>
          </a:p>
          <a:p>
            <a:r>
              <a:rPr lang="en-US" altLang="ko-KR" sz="1100" b="1">
                <a:solidFill>
                  <a:schemeClr val="bg1"/>
                </a:solidFill>
                <a:latin typeface="Barlow Semi Condensed Light" panose="00000406000000000000" pitchFamily="2" charset="0"/>
                <a:cs typeface="Arial" pitchFamily="34" charset="0"/>
              </a:rPr>
              <a:t>name</a:t>
            </a:r>
          </a:p>
          <a:p>
            <a:r>
              <a:rPr lang="en-US" altLang="ko-KR" sz="1100" b="1">
                <a:solidFill>
                  <a:schemeClr val="bg1"/>
                </a:solidFill>
                <a:latin typeface="Barlow Semi Condensed Light" panose="00000406000000000000" pitchFamily="2" charset="0"/>
                <a:cs typeface="Arial" pitchFamily="34" charset="0"/>
              </a:rPr>
              <a:t>otherName</a:t>
            </a:r>
          </a:p>
          <a:p>
            <a:r>
              <a:rPr lang="en-US" altLang="ko-KR" sz="1100" b="1">
                <a:solidFill>
                  <a:schemeClr val="bg1"/>
                </a:solidFill>
                <a:latin typeface="Barlow Semi Condensed Light" panose="00000406000000000000" pitchFamily="2" charset="0"/>
                <a:cs typeface="Arial" pitchFamily="34" charset="0"/>
              </a:rPr>
              <a:t>bornYear</a:t>
            </a:r>
          </a:p>
        </p:txBody>
      </p:sp>
      <p:sp>
        <p:nvSpPr>
          <p:cNvPr id="57" name="Hộp Văn bản 56">
            <a:extLst>
              <a:ext uri="{FF2B5EF4-FFF2-40B4-BE49-F238E27FC236}">
                <a16:creationId xmlns:a16="http://schemas.microsoft.com/office/drawing/2014/main" id="{FD843F33-3CB6-BF62-99F1-05D5741C569D}"/>
              </a:ext>
            </a:extLst>
          </p:cNvPr>
          <p:cNvSpPr txBox="1"/>
          <p:nvPr/>
        </p:nvSpPr>
        <p:spPr>
          <a:xfrm>
            <a:off x="7561501" y="3379568"/>
            <a:ext cx="998830" cy="938719"/>
          </a:xfrm>
          <a:prstGeom prst="rect">
            <a:avLst/>
          </a:prstGeom>
          <a:noFill/>
        </p:spPr>
        <p:txBody>
          <a:bodyPr wrap="square">
            <a:spAutoFit/>
          </a:bodyPr>
          <a:lstStyle/>
          <a:p>
            <a:r>
              <a:rPr lang="en-US" altLang="ko-KR" sz="1100" b="1">
                <a:solidFill>
                  <a:schemeClr val="bg1"/>
                </a:solidFill>
                <a:latin typeface="Barlow Semi Condensed Light" panose="00000406000000000000" pitchFamily="2" charset="0"/>
                <a:cs typeface="Arial" pitchFamily="34" charset="0"/>
              </a:rPr>
              <a:t>deathYear</a:t>
            </a:r>
          </a:p>
          <a:p>
            <a:r>
              <a:rPr lang="en-US" altLang="ko-KR" sz="1100" b="1">
                <a:solidFill>
                  <a:schemeClr val="bg1"/>
                </a:solidFill>
                <a:latin typeface="Barlow Semi Condensed Light" panose="00000406000000000000" pitchFamily="2" charset="0"/>
                <a:cs typeface="Arial" pitchFamily="34" charset="0"/>
              </a:rPr>
              <a:t>parents</a:t>
            </a:r>
          </a:p>
          <a:p>
            <a:r>
              <a:rPr lang="en-US" altLang="ko-KR" sz="1100" b="1">
                <a:solidFill>
                  <a:schemeClr val="bg1"/>
                </a:solidFill>
                <a:latin typeface="Barlow Semi Condensed Light" panose="00000406000000000000" pitchFamily="2" charset="0"/>
                <a:cs typeface="Arial" pitchFamily="34" charset="0"/>
              </a:rPr>
              <a:t>dynasties</a:t>
            </a:r>
          </a:p>
          <a:p>
            <a:r>
              <a:rPr lang="en-US" altLang="ko-KR" sz="1100" b="1">
                <a:solidFill>
                  <a:schemeClr val="bg1"/>
                </a:solidFill>
                <a:latin typeface="Barlow Semi Condensed Light" panose="00000406000000000000" pitchFamily="2" charset="0"/>
                <a:cs typeface="Arial" pitchFamily="34" charset="0"/>
              </a:rPr>
              <a:t>home</a:t>
            </a:r>
          </a:p>
          <a:p>
            <a:r>
              <a:rPr lang="en-US" altLang="ko-KR" sz="1100" b="1">
                <a:solidFill>
                  <a:schemeClr val="bg1"/>
                </a:solidFill>
                <a:latin typeface="Barlow Semi Condensed Light" panose="00000406000000000000" pitchFamily="2" charset="0"/>
                <a:cs typeface="Arial" pitchFamily="34" charset="0"/>
              </a:rPr>
              <a:t>desc</a:t>
            </a:r>
          </a:p>
        </p:txBody>
      </p:sp>
      <p:sp>
        <p:nvSpPr>
          <p:cNvPr id="58" name="TextBox 4">
            <a:extLst>
              <a:ext uri="{FF2B5EF4-FFF2-40B4-BE49-F238E27FC236}">
                <a16:creationId xmlns:a16="http://schemas.microsoft.com/office/drawing/2014/main" id="{731DC155-1DEE-1D91-FF37-D4E46AED5A2E}"/>
              </a:ext>
            </a:extLst>
          </p:cNvPr>
          <p:cNvSpPr txBox="1"/>
          <p:nvPr/>
        </p:nvSpPr>
        <p:spPr>
          <a:xfrm>
            <a:off x="6609058" y="3069670"/>
            <a:ext cx="1410391" cy="276999"/>
          </a:xfrm>
          <a:prstGeom prst="rect">
            <a:avLst/>
          </a:prstGeom>
          <a:noFill/>
        </p:spPr>
        <p:txBody>
          <a:bodyPr wrap="square" rtlCol="0">
            <a:spAutoFit/>
          </a:bodyPr>
          <a:lstStyle/>
          <a:p>
            <a:pPr algn="ctr"/>
            <a:r>
              <a:rPr lang="en-US" altLang="ko-KR" sz="1200" b="1">
                <a:solidFill>
                  <a:schemeClr val="tx1">
                    <a:lumMod val="50000"/>
                    <a:lumOff val="50000"/>
                  </a:schemeClr>
                </a:solidFill>
                <a:latin typeface="Barlow Semi Condensed Light" panose="00000406000000000000" pitchFamily="2" charset="0"/>
                <a:cs typeface="Arial" pitchFamily="34" charset="0"/>
              </a:rPr>
              <a:t>11 attributes</a:t>
            </a:r>
            <a:endParaRPr lang="ko-KR" altLang="en-US" sz="1200" b="1" dirty="0">
              <a:solidFill>
                <a:schemeClr val="tx1">
                  <a:lumMod val="50000"/>
                  <a:lumOff val="50000"/>
                </a:schemeClr>
              </a:solidFill>
              <a:latin typeface="Barlow Semi Condensed Light" panose="00000406000000000000" pitchFamily="2" charset="0"/>
              <a:cs typeface="Arial" pitchFamily="34" charset="0"/>
            </a:endParaRPr>
          </a:p>
        </p:txBody>
      </p:sp>
      <p:sp>
        <p:nvSpPr>
          <p:cNvPr id="59" name="Mũi tên: Xuống 58">
            <a:extLst>
              <a:ext uri="{FF2B5EF4-FFF2-40B4-BE49-F238E27FC236}">
                <a16:creationId xmlns:a16="http://schemas.microsoft.com/office/drawing/2014/main" id="{62CD610C-14BB-7CCC-175C-F0983AB1443F}"/>
              </a:ext>
            </a:extLst>
          </p:cNvPr>
          <p:cNvSpPr/>
          <p:nvPr/>
        </p:nvSpPr>
        <p:spPr>
          <a:xfrm rot="3609547">
            <a:off x="3904391" y="1286396"/>
            <a:ext cx="240592" cy="1300655"/>
          </a:xfrm>
          <a:prstGeom prst="downArrow">
            <a:avLst>
              <a:gd name="adj1" fmla="val 5293"/>
              <a:gd name="adj2"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Mũi tên: Xuống 59">
            <a:extLst>
              <a:ext uri="{FF2B5EF4-FFF2-40B4-BE49-F238E27FC236}">
                <a16:creationId xmlns:a16="http://schemas.microsoft.com/office/drawing/2014/main" id="{42CCFEA4-AB56-2E42-1387-FF2B9EF11743}"/>
              </a:ext>
            </a:extLst>
          </p:cNvPr>
          <p:cNvSpPr/>
          <p:nvPr/>
        </p:nvSpPr>
        <p:spPr>
          <a:xfrm rot="7139253">
            <a:off x="3917000" y="2844708"/>
            <a:ext cx="240592" cy="1300655"/>
          </a:xfrm>
          <a:prstGeom prst="downArrow">
            <a:avLst>
              <a:gd name="adj1" fmla="val 5293"/>
              <a:gd name="adj2"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701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barn(inVertical)">
                                      <p:cBhvr>
                                        <p:cTn id="24" dur="500"/>
                                        <p:tgtEl>
                                          <p:spTgt spid="44"/>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barn(inVertical)">
                                      <p:cBhvr>
                                        <p:cTn id="27" dur="500"/>
                                        <p:tgtEl>
                                          <p:spTgt spid="47"/>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barn(inVertical)">
                                      <p:cBhvr>
                                        <p:cTn id="30" dur="500"/>
                                        <p:tgtEl>
                                          <p:spTgt spid="39"/>
                                        </p:tgtEl>
                                      </p:cBhvr>
                                    </p:animEffect>
                                  </p:childTnLst>
                                </p:cTn>
                              </p:par>
                              <p:par>
                                <p:cTn id="31" presetID="22" presetClass="entr" presetSubtype="2" fill="hold" grpId="0" nodeType="withEffect">
                                  <p:stCondLst>
                                    <p:cond delay="500"/>
                                  </p:stCondLst>
                                  <p:childTnLst>
                                    <p:set>
                                      <p:cBhvr>
                                        <p:cTn id="32" dur="1" fill="hold">
                                          <p:stCondLst>
                                            <p:cond delay="0"/>
                                          </p:stCondLst>
                                        </p:cTn>
                                        <p:tgtEl>
                                          <p:spTgt spid="59"/>
                                        </p:tgtEl>
                                        <p:attrNameLst>
                                          <p:attrName>style.visibility</p:attrName>
                                        </p:attrNameLst>
                                      </p:cBhvr>
                                      <p:to>
                                        <p:strVal val="visible"/>
                                      </p:to>
                                    </p:set>
                                    <p:animEffect transition="in" filter="wipe(right)">
                                      <p:cBhvr>
                                        <p:cTn id="33" dur="500"/>
                                        <p:tgtEl>
                                          <p:spTgt spid="59"/>
                                        </p:tgtEl>
                                      </p:cBhvr>
                                    </p:animEffect>
                                  </p:childTnLst>
                                </p:cTn>
                              </p:par>
                              <p:par>
                                <p:cTn id="34" presetID="16" presetClass="entr" presetSubtype="21" fill="hold" grpId="0" nodeType="withEffect">
                                  <p:stCondLst>
                                    <p:cond delay="250"/>
                                  </p:stCondLst>
                                  <p:childTnLst>
                                    <p:set>
                                      <p:cBhvr>
                                        <p:cTn id="35" dur="1" fill="hold">
                                          <p:stCondLst>
                                            <p:cond delay="0"/>
                                          </p:stCondLst>
                                        </p:cTn>
                                        <p:tgtEl>
                                          <p:spTgt spid="51"/>
                                        </p:tgtEl>
                                        <p:attrNameLst>
                                          <p:attrName>style.visibility</p:attrName>
                                        </p:attrNameLst>
                                      </p:cBhvr>
                                      <p:to>
                                        <p:strVal val="visible"/>
                                      </p:to>
                                    </p:set>
                                    <p:animEffect transition="in" filter="barn(inVertical)">
                                      <p:cBhvr>
                                        <p:cTn id="36" dur="500"/>
                                        <p:tgtEl>
                                          <p:spTgt spid="51"/>
                                        </p:tgtEl>
                                      </p:cBhvr>
                                    </p:animEffect>
                                  </p:childTnLst>
                                </p:cTn>
                              </p:par>
                              <p:par>
                                <p:cTn id="37" presetID="16" presetClass="entr" presetSubtype="21" fill="hold" grpId="0" nodeType="withEffect">
                                  <p:stCondLst>
                                    <p:cond delay="250"/>
                                  </p:stCondLst>
                                  <p:childTnLst>
                                    <p:set>
                                      <p:cBhvr>
                                        <p:cTn id="38" dur="1" fill="hold">
                                          <p:stCondLst>
                                            <p:cond delay="0"/>
                                          </p:stCondLst>
                                        </p:cTn>
                                        <p:tgtEl>
                                          <p:spTgt spid="50"/>
                                        </p:tgtEl>
                                        <p:attrNameLst>
                                          <p:attrName>style.visibility</p:attrName>
                                        </p:attrNameLst>
                                      </p:cBhvr>
                                      <p:to>
                                        <p:strVal val="visible"/>
                                      </p:to>
                                    </p:set>
                                    <p:animEffect transition="in" filter="barn(inVertical)">
                                      <p:cBhvr>
                                        <p:cTn id="39" dur="500"/>
                                        <p:tgtEl>
                                          <p:spTgt spid="50"/>
                                        </p:tgtEl>
                                      </p:cBhvr>
                                    </p:animEffect>
                                  </p:childTnLst>
                                </p:cTn>
                              </p:par>
                              <p:par>
                                <p:cTn id="40" presetID="16" presetClass="entr" presetSubtype="21" fill="hold" grpId="0" nodeType="withEffect">
                                  <p:stCondLst>
                                    <p:cond delay="250"/>
                                  </p:stCondLst>
                                  <p:childTnLst>
                                    <p:set>
                                      <p:cBhvr>
                                        <p:cTn id="41" dur="1" fill="hold">
                                          <p:stCondLst>
                                            <p:cond delay="0"/>
                                          </p:stCondLst>
                                        </p:cTn>
                                        <p:tgtEl>
                                          <p:spTgt spid="46"/>
                                        </p:tgtEl>
                                        <p:attrNameLst>
                                          <p:attrName>style.visibility</p:attrName>
                                        </p:attrNameLst>
                                      </p:cBhvr>
                                      <p:to>
                                        <p:strVal val="visible"/>
                                      </p:to>
                                    </p:set>
                                    <p:animEffect transition="in" filter="barn(inVertical)">
                                      <p:cBhvr>
                                        <p:cTn id="42" dur="500"/>
                                        <p:tgtEl>
                                          <p:spTgt spid="46"/>
                                        </p:tgtEl>
                                      </p:cBhvr>
                                    </p:animEffect>
                                  </p:childTnLst>
                                </p:cTn>
                              </p:par>
                              <p:par>
                                <p:cTn id="43" presetID="16" presetClass="entr" presetSubtype="21" fill="hold" grpId="0" nodeType="withEffect">
                                  <p:stCondLst>
                                    <p:cond delay="250"/>
                                  </p:stCondLst>
                                  <p:childTnLst>
                                    <p:set>
                                      <p:cBhvr>
                                        <p:cTn id="44" dur="1" fill="hold">
                                          <p:stCondLst>
                                            <p:cond delay="0"/>
                                          </p:stCondLst>
                                        </p:cTn>
                                        <p:tgtEl>
                                          <p:spTgt spid="48"/>
                                        </p:tgtEl>
                                        <p:attrNameLst>
                                          <p:attrName>style.visibility</p:attrName>
                                        </p:attrNameLst>
                                      </p:cBhvr>
                                      <p:to>
                                        <p:strVal val="visible"/>
                                      </p:to>
                                    </p:set>
                                    <p:animEffect transition="in" filter="barn(inVertical)">
                                      <p:cBhvr>
                                        <p:cTn id="45" dur="500"/>
                                        <p:tgtEl>
                                          <p:spTgt spid="48"/>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barn(inVertical)">
                                      <p:cBhvr>
                                        <p:cTn id="50" dur="500"/>
                                        <p:tgtEl>
                                          <p:spTgt spid="52"/>
                                        </p:tgtEl>
                                      </p:cBhvr>
                                    </p:animEffect>
                                  </p:childTnLst>
                                </p:cTn>
                              </p:par>
                              <p:par>
                                <p:cTn id="51" presetID="16" presetClass="entr" presetSubtype="21"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barn(inVertical)">
                                      <p:cBhvr>
                                        <p:cTn id="53" dur="500"/>
                                        <p:tgtEl>
                                          <p:spTgt spid="53"/>
                                        </p:tgtEl>
                                      </p:cBhvr>
                                    </p:animEffect>
                                  </p:childTnLst>
                                </p:cTn>
                              </p:par>
                              <p:par>
                                <p:cTn id="54" presetID="22" presetClass="entr" presetSubtype="2" fill="hold" grpId="0" nodeType="withEffect">
                                  <p:stCondLst>
                                    <p:cond delay="500"/>
                                  </p:stCondLst>
                                  <p:childTnLst>
                                    <p:set>
                                      <p:cBhvr>
                                        <p:cTn id="55" dur="1" fill="hold">
                                          <p:stCondLst>
                                            <p:cond delay="0"/>
                                          </p:stCondLst>
                                        </p:cTn>
                                        <p:tgtEl>
                                          <p:spTgt spid="60"/>
                                        </p:tgtEl>
                                        <p:attrNameLst>
                                          <p:attrName>style.visibility</p:attrName>
                                        </p:attrNameLst>
                                      </p:cBhvr>
                                      <p:to>
                                        <p:strVal val="visible"/>
                                      </p:to>
                                    </p:set>
                                    <p:animEffect transition="in" filter="wipe(right)">
                                      <p:cBhvr>
                                        <p:cTn id="56" dur="500"/>
                                        <p:tgtEl>
                                          <p:spTgt spid="60"/>
                                        </p:tgtEl>
                                      </p:cBhvr>
                                    </p:animEffect>
                                  </p:childTnLst>
                                </p:cTn>
                              </p:par>
                              <p:par>
                                <p:cTn id="57" presetID="16" presetClass="entr" presetSubtype="21" fill="hold" grpId="0" nodeType="withEffect">
                                  <p:stCondLst>
                                    <p:cond delay="0"/>
                                  </p:stCondLst>
                                  <p:childTnLst>
                                    <p:set>
                                      <p:cBhvr>
                                        <p:cTn id="58" dur="1" fill="hold">
                                          <p:stCondLst>
                                            <p:cond delay="0"/>
                                          </p:stCondLst>
                                        </p:cTn>
                                        <p:tgtEl>
                                          <p:spTgt spid="54"/>
                                        </p:tgtEl>
                                        <p:attrNameLst>
                                          <p:attrName>style.visibility</p:attrName>
                                        </p:attrNameLst>
                                      </p:cBhvr>
                                      <p:to>
                                        <p:strVal val="visible"/>
                                      </p:to>
                                    </p:set>
                                    <p:animEffect transition="in" filter="barn(inVertical)">
                                      <p:cBhvr>
                                        <p:cTn id="59" dur="500"/>
                                        <p:tgtEl>
                                          <p:spTgt spid="54"/>
                                        </p:tgtEl>
                                      </p:cBhvr>
                                    </p:animEffect>
                                  </p:childTnLst>
                                </p:cTn>
                              </p:par>
                            </p:childTnLst>
                          </p:cTn>
                        </p:par>
                      </p:childTnLst>
                    </p:cTn>
                  </p:par>
                  <p:par>
                    <p:cTn id="60" fill="hold">
                      <p:stCondLst>
                        <p:cond delay="indefinite"/>
                      </p:stCondLst>
                      <p:childTnLst>
                        <p:par>
                          <p:cTn id="61" fill="hold">
                            <p:stCondLst>
                              <p:cond delay="0"/>
                            </p:stCondLst>
                            <p:childTnLst>
                              <p:par>
                                <p:cTn id="62" presetID="16" presetClass="entr" presetSubtype="21" fill="hold" grpId="0" nodeType="clickEffect">
                                  <p:stCondLst>
                                    <p:cond delay="0"/>
                                  </p:stCondLst>
                                  <p:childTnLst>
                                    <p:set>
                                      <p:cBhvr>
                                        <p:cTn id="63" dur="1" fill="hold">
                                          <p:stCondLst>
                                            <p:cond delay="0"/>
                                          </p:stCondLst>
                                        </p:cTn>
                                        <p:tgtEl>
                                          <p:spTgt spid="55"/>
                                        </p:tgtEl>
                                        <p:attrNameLst>
                                          <p:attrName>style.visibility</p:attrName>
                                        </p:attrNameLst>
                                      </p:cBhvr>
                                      <p:to>
                                        <p:strVal val="visible"/>
                                      </p:to>
                                    </p:set>
                                    <p:animEffect transition="in" filter="barn(inVertical)">
                                      <p:cBhvr>
                                        <p:cTn id="64" dur="500"/>
                                        <p:tgtEl>
                                          <p:spTgt spid="55"/>
                                        </p:tgtEl>
                                      </p:cBhvr>
                                    </p:animEffect>
                                  </p:childTnLst>
                                </p:cTn>
                              </p:par>
                              <p:par>
                                <p:cTn id="65" presetID="16" presetClass="entr" presetSubtype="21" fill="hold" grpId="0" nodeType="with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barn(inVertical)">
                                      <p:cBhvr>
                                        <p:cTn id="67" dur="500"/>
                                        <p:tgtEl>
                                          <p:spTgt spid="58"/>
                                        </p:tgtEl>
                                      </p:cBhvr>
                                    </p:animEffect>
                                  </p:childTnLst>
                                </p:cTn>
                              </p:par>
                              <p:par>
                                <p:cTn id="68" presetID="16" presetClass="entr" presetSubtype="21" fill="hold" grpId="0" nodeType="with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barn(inVertical)">
                                      <p:cBhvr>
                                        <p:cTn id="70" dur="500"/>
                                        <p:tgtEl>
                                          <p:spTgt spid="56"/>
                                        </p:tgtEl>
                                      </p:cBhvr>
                                    </p:animEffect>
                                  </p:childTnLst>
                                </p:cTn>
                              </p:par>
                              <p:par>
                                <p:cTn id="71" presetID="16" presetClass="entr" presetSubtype="21" fill="hold" grpId="0" nodeType="withEffect">
                                  <p:stCondLst>
                                    <p:cond delay="0"/>
                                  </p:stCondLst>
                                  <p:childTnLst>
                                    <p:set>
                                      <p:cBhvr>
                                        <p:cTn id="72" dur="1" fill="hold">
                                          <p:stCondLst>
                                            <p:cond delay="0"/>
                                          </p:stCondLst>
                                        </p:cTn>
                                        <p:tgtEl>
                                          <p:spTgt spid="57"/>
                                        </p:tgtEl>
                                        <p:attrNameLst>
                                          <p:attrName>style.visibility</p:attrName>
                                        </p:attrNameLst>
                                      </p:cBhvr>
                                      <p:to>
                                        <p:strVal val="visible"/>
                                      </p:to>
                                    </p:set>
                                    <p:animEffect transition="in" filter="barn(inVertical)">
                                      <p:cBhvr>
                                        <p:cTn id="73"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47" grpId="0" animBg="1"/>
      <p:bldP spid="44" grpId="0" animBg="1"/>
      <p:bldP spid="7" grpId="0" animBg="1"/>
      <p:bldP spid="8" grpId="0" animBg="1"/>
      <p:bldP spid="39" grpId="0"/>
      <p:bldP spid="42" grpId="0"/>
      <p:bldP spid="43" grpId="0"/>
      <p:bldP spid="45" grpId="0"/>
      <p:bldP spid="46" grpId="0"/>
      <p:bldP spid="48" grpId="0"/>
      <p:bldP spid="50" grpId="0"/>
      <p:bldP spid="51" grpId="0"/>
      <p:bldP spid="52" grpId="0" animBg="1"/>
      <p:bldP spid="54" grpId="0"/>
      <p:bldP spid="55" grpId="0"/>
      <p:bldP spid="56" grpId="0"/>
      <p:bldP spid="57" grpId="0"/>
      <p:bldP spid="58" grpId="0"/>
      <p:bldP spid="59" grpId="0" animBg="1"/>
      <p:bldP spid="6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4"/>
        <p:cNvGrpSpPr/>
        <p:nvPr/>
      </p:nvGrpSpPr>
      <p:grpSpPr>
        <a:xfrm>
          <a:off x="0" y="0"/>
          <a:ext cx="0" cy="0"/>
          <a:chOff x="0" y="0"/>
          <a:chExt cx="0" cy="0"/>
        </a:xfrm>
      </p:grpSpPr>
      <p:sp>
        <p:nvSpPr>
          <p:cNvPr id="406" name="Google Shape;406;p29"/>
          <p:cNvSpPr txBox="1">
            <a:spLocks noGrp="1"/>
          </p:cNvSpPr>
          <p:nvPr>
            <p:ph type="title"/>
          </p:nvPr>
        </p:nvSpPr>
        <p:spPr>
          <a:xfrm>
            <a:off x="986169" y="2278270"/>
            <a:ext cx="7383144" cy="11739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8000" b="1"/>
              <a:t>UML DIAGRAM</a:t>
            </a:r>
            <a:endParaRPr sz="8000" b="1"/>
          </a:p>
        </p:txBody>
      </p:sp>
      <p:grpSp>
        <p:nvGrpSpPr>
          <p:cNvPr id="407" name="Google Shape;407;p29"/>
          <p:cNvGrpSpPr/>
          <p:nvPr/>
        </p:nvGrpSpPr>
        <p:grpSpPr>
          <a:xfrm>
            <a:off x="7613759" y="63954"/>
            <a:ext cx="1102270" cy="1241171"/>
            <a:chOff x="6548464" y="589964"/>
            <a:chExt cx="1102270" cy="1241171"/>
          </a:xfrm>
        </p:grpSpPr>
        <p:sp>
          <p:nvSpPr>
            <p:cNvPr id="408" name="Google Shape;408;p29"/>
            <p:cNvSpPr/>
            <p:nvPr/>
          </p:nvSpPr>
          <p:spPr>
            <a:xfrm>
              <a:off x="6817747" y="1054489"/>
              <a:ext cx="594063" cy="612759"/>
            </a:xfrm>
            <a:custGeom>
              <a:avLst/>
              <a:gdLst/>
              <a:ahLst/>
              <a:cxnLst/>
              <a:rect l="l" t="t" r="r" b="b"/>
              <a:pathLst>
                <a:path w="19379" h="19408" extrusionOk="0">
                  <a:moveTo>
                    <a:pt x="8356" y="1"/>
                  </a:moveTo>
                  <a:cubicBezTo>
                    <a:pt x="8333" y="1"/>
                    <a:pt x="8316" y="12"/>
                    <a:pt x="8298" y="25"/>
                  </a:cubicBezTo>
                  <a:cubicBezTo>
                    <a:pt x="8209" y="94"/>
                    <a:pt x="8209" y="94"/>
                    <a:pt x="8898" y="1113"/>
                  </a:cubicBezTo>
                  <a:cubicBezTo>
                    <a:pt x="12498" y="6432"/>
                    <a:pt x="15023" y="10170"/>
                    <a:pt x="16458" y="12302"/>
                  </a:cubicBezTo>
                  <a:cubicBezTo>
                    <a:pt x="14674" y="9973"/>
                    <a:pt x="11788" y="6096"/>
                    <a:pt x="9961" y="3646"/>
                  </a:cubicBezTo>
                  <a:cubicBezTo>
                    <a:pt x="9296" y="2752"/>
                    <a:pt x="8724" y="1986"/>
                    <a:pt x="8319" y="1442"/>
                  </a:cubicBezTo>
                  <a:cubicBezTo>
                    <a:pt x="7756" y="688"/>
                    <a:pt x="7637" y="531"/>
                    <a:pt x="7561" y="531"/>
                  </a:cubicBezTo>
                  <a:cubicBezTo>
                    <a:pt x="7541" y="531"/>
                    <a:pt x="7524" y="542"/>
                    <a:pt x="7502" y="556"/>
                  </a:cubicBezTo>
                  <a:cubicBezTo>
                    <a:pt x="7473" y="573"/>
                    <a:pt x="7456" y="604"/>
                    <a:pt x="7449" y="635"/>
                  </a:cubicBezTo>
                  <a:cubicBezTo>
                    <a:pt x="7449" y="646"/>
                    <a:pt x="7446" y="656"/>
                    <a:pt x="7491" y="739"/>
                  </a:cubicBezTo>
                  <a:lnTo>
                    <a:pt x="7484" y="743"/>
                  </a:lnTo>
                  <a:cubicBezTo>
                    <a:pt x="7491" y="746"/>
                    <a:pt x="7498" y="756"/>
                    <a:pt x="7508" y="770"/>
                  </a:cubicBezTo>
                  <a:cubicBezTo>
                    <a:pt x="7764" y="1214"/>
                    <a:pt x="9061" y="3203"/>
                    <a:pt x="15564" y="12748"/>
                  </a:cubicBezTo>
                  <a:cubicBezTo>
                    <a:pt x="14483" y="11304"/>
                    <a:pt x="13076" y="9374"/>
                    <a:pt x="11832" y="7669"/>
                  </a:cubicBezTo>
                  <a:cubicBezTo>
                    <a:pt x="7359" y="1535"/>
                    <a:pt x="6798" y="830"/>
                    <a:pt x="6607" y="830"/>
                  </a:cubicBezTo>
                  <a:cubicBezTo>
                    <a:pt x="6581" y="830"/>
                    <a:pt x="6562" y="843"/>
                    <a:pt x="6541" y="857"/>
                  </a:cubicBezTo>
                  <a:cubicBezTo>
                    <a:pt x="6514" y="874"/>
                    <a:pt x="6496" y="902"/>
                    <a:pt x="6490" y="933"/>
                  </a:cubicBezTo>
                  <a:cubicBezTo>
                    <a:pt x="6483" y="967"/>
                    <a:pt x="6490" y="999"/>
                    <a:pt x="6507" y="1027"/>
                  </a:cubicBezTo>
                  <a:lnTo>
                    <a:pt x="13281" y="11068"/>
                  </a:lnTo>
                  <a:cubicBezTo>
                    <a:pt x="12637" y="10198"/>
                    <a:pt x="11946" y="9273"/>
                    <a:pt x="11257" y="8348"/>
                  </a:cubicBezTo>
                  <a:cubicBezTo>
                    <a:pt x="7238" y="2963"/>
                    <a:pt x="6171" y="1612"/>
                    <a:pt x="5831" y="1314"/>
                  </a:cubicBezTo>
                  <a:lnTo>
                    <a:pt x="5814" y="1290"/>
                  </a:lnTo>
                  <a:lnTo>
                    <a:pt x="5807" y="1293"/>
                  </a:lnTo>
                  <a:cubicBezTo>
                    <a:pt x="5755" y="1251"/>
                    <a:pt x="5722" y="1237"/>
                    <a:pt x="5698" y="1237"/>
                  </a:cubicBezTo>
                  <a:cubicBezTo>
                    <a:pt x="5677" y="1237"/>
                    <a:pt x="5662" y="1247"/>
                    <a:pt x="5647" y="1259"/>
                  </a:cubicBezTo>
                  <a:cubicBezTo>
                    <a:pt x="5592" y="1293"/>
                    <a:pt x="5578" y="1370"/>
                    <a:pt x="5613" y="1425"/>
                  </a:cubicBezTo>
                  <a:lnTo>
                    <a:pt x="13118" y="12551"/>
                  </a:lnTo>
                  <a:cubicBezTo>
                    <a:pt x="12293" y="11453"/>
                    <a:pt x="11368" y="10215"/>
                    <a:pt x="10440" y="8982"/>
                  </a:cubicBezTo>
                  <a:cubicBezTo>
                    <a:pt x="9040" y="7114"/>
                    <a:pt x="7640" y="5250"/>
                    <a:pt x="6587" y="3854"/>
                  </a:cubicBezTo>
                  <a:cubicBezTo>
                    <a:pt x="5460" y="2365"/>
                    <a:pt x="5031" y="1792"/>
                    <a:pt x="4837" y="1588"/>
                  </a:cubicBezTo>
                  <a:cubicBezTo>
                    <a:pt x="4837" y="1585"/>
                    <a:pt x="4833" y="1581"/>
                    <a:pt x="4833" y="1578"/>
                  </a:cubicBezTo>
                  <a:lnTo>
                    <a:pt x="4830" y="1578"/>
                  </a:lnTo>
                  <a:cubicBezTo>
                    <a:pt x="4763" y="1509"/>
                    <a:pt x="4727" y="1488"/>
                    <a:pt x="4699" y="1488"/>
                  </a:cubicBezTo>
                  <a:cubicBezTo>
                    <a:pt x="4681" y="1488"/>
                    <a:pt x="4666" y="1497"/>
                    <a:pt x="4649" y="1508"/>
                  </a:cubicBezTo>
                  <a:cubicBezTo>
                    <a:pt x="4625" y="1525"/>
                    <a:pt x="4605" y="1554"/>
                    <a:pt x="4598" y="1585"/>
                  </a:cubicBezTo>
                  <a:cubicBezTo>
                    <a:pt x="4598" y="1599"/>
                    <a:pt x="4595" y="1609"/>
                    <a:pt x="4639" y="1692"/>
                  </a:cubicBezTo>
                  <a:lnTo>
                    <a:pt x="4636" y="1695"/>
                  </a:lnTo>
                  <a:cubicBezTo>
                    <a:pt x="4639" y="1695"/>
                    <a:pt x="4639" y="1699"/>
                    <a:pt x="4643" y="1703"/>
                  </a:cubicBezTo>
                  <a:cubicBezTo>
                    <a:pt x="4862" y="2111"/>
                    <a:pt x="6101" y="4055"/>
                    <a:pt x="13000" y="14148"/>
                  </a:cubicBezTo>
                  <a:cubicBezTo>
                    <a:pt x="10308" y="10579"/>
                    <a:pt x="6036" y="4810"/>
                    <a:pt x="3995" y="2042"/>
                  </a:cubicBezTo>
                  <a:cubicBezTo>
                    <a:pt x="3972" y="2010"/>
                    <a:pt x="3936" y="1994"/>
                    <a:pt x="3899" y="1994"/>
                  </a:cubicBezTo>
                  <a:cubicBezTo>
                    <a:pt x="3875" y="1994"/>
                    <a:pt x="3850" y="2001"/>
                    <a:pt x="3829" y="2014"/>
                  </a:cubicBezTo>
                  <a:cubicBezTo>
                    <a:pt x="3776" y="2053"/>
                    <a:pt x="3749" y="2069"/>
                    <a:pt x="3808" y="2181"/>
                  </a:cubicBezTo>
                  <a:lnTo>
                    <a:pt x="3801" y="2187"/>
                  </a:lnTo>
                  <a:cubicBezTo>
                    <a:pt x="3801" y="2187"/>
                    <a:pt x="3815" y="2205"/>
                    <a:pt x="3835" y="2232"/>
                  </a:cubicBezTo>
                  <a:cubicBezTo>
                    <a:pt x="3901" y="2347"/>
                    <a:pt x="4026" y="2534"/>
                    <a:pt x="4238" y="2856"/>
                  </a:cubicBezTo>
                  <a:cubicBezTo>
                    <a:pt x="4521" y="3283"/>
                    <a:pt x="4931" y="3889"/>
                    <a:pt x="5423" y="4616"/>
                  </a:cubicBezTo>
                  <a:cubicBezTo>
                    <a:pt x="6403" y="6075"/>
                    <a:pt x="7713" y="8015"/>
                    <a:pt x="9026" y="9956"/>
                  </a:cubicBezTo>
                  <a:cubicBezTo>
                    <a:pt x="9934" y="11300"/>
                    <a:pt x="10841" y="12641"/>
                    <a:pt x="11639" y="13823"/>
                  </a:cubicBezTo>
                  <a:lnTo>
                    <a:pt x="3479" y="3005"/>
                  </a:lnTo>
                  <a:cubicBezTo>
                    <a:pt x="3455" y="2973"/>
                    <a:pt x="3419" y="2956"/>
                    <a:pt x="3382" y="2956"/>
                  </a:cubicBezTo>
                  <a:cubicBezTo>
                    <a:pt x="3359" y="2956"/>
                    <a:pt x="3336" y="2963"/>
                    <a:pt x="3316" y="2977"/>
                  </a:cubicBezTo>
                  <a:cubicBezTo>
                    <a:pt x="3288" y="2995"/>
                    <a:pt x="3267" y="3022"/>
                    <a:pt x="3264" y="3054"/>
                  </a:cubicBezTo>
                  <a:cubicBezTo>
                    <a:pt x="3261" y="3075"/>
                    <a:pt x="3257" y="3088"/>
                    <a:pt x="3285" y="3150"/>
                  </a:cubicBezTo>
                  <a:lnTo>
                    <a:pt x="3288" y="3150"/>
                  </a:lnTo>
                  <a:cubicBezTo>
                    <a:pt x="3413" y="3400"/>
                    <a:pt x="4075" y="4381"/>
                    <a:pt x="7356" y="9166"/>
                  </a:cubicBezTo>
                  <a:cubicBezTo>
                    <a:pt x="8936" y="11466"/>
                    <a:pt x="10755" y="14117"/>
                    <a:pt x="11940" y="15881"/>
                  </a:cubicBezTo>
                  <a:cubicBezTo>
                    <a:pt x="9542" y="12738"/>
                    <a:pt x="4812" y="6411"/>
                    <a:pt x="2675" y="3539"/>
                  </a:cubicBezTo>
                  <a:cubicBezTo>
                    <a:pt x="2652" y="3507"/>
                    <a:pt x="2615" y="3489"/>
                    <a:pt x="2578" y="3489"/>
                  </a:cubicBezTo>
                  <a:cubicBezTo>
                    <a:pt x="2554" y="3489"/>
                    <a:pt x="2530" y="3496"/>
                    <a:pt x="2508" y="3511"/>
                  </a:cubicBezTo>
                  <a:cubicBezTo>
                    <a:pt x="2484" y="3529"/>
                    <a:pt x="2460" y="3563"/>
                    <a:pt x="2453" y="3598"/>
                  </a:cubicBezTo>
                  <a:cubicBezTo>
                    <a:pt x="2388" y="3951"/>
                    <a:pt x="7300" y="11075"/>
                    <a:pt x="10637" y="15860"/>
                  </a:cubicBezTo>
                  <a:cubicBezTo>
                    <a:pt x="8437" y="13001"/>
                    <a:pt x="4695" y="7943"/>
                    <a:pt x="1951" y="4194"/>
                  </a:cubicBezTo>
                  <a:cubicBezTo>
                    <a:pt x="1927" y="4160"/>
                    <a:pt x="1891" y="4142"/>
                    <a:pt x="1854" y="4142"/>
                  </a:cubicBezTo>
                  <a:cubicBezTo>
                    <a:pt x="1831" y="4142"/>
                    <a:pt x="1808" y="4149"/>
                    <a:pt x="1788" y="4162"/>
                  </a:cubicBezTo>
                  <a:cubicBezTo>
                    <a:pt x="1760" y="4183"/>
                    <a:pt x="1736" y="4218"/>
                    <a:pt x="1732" y="4249"/>
                  </a:cubicBezTo>
                  <a:cubicBezTo>
                    <a:pt x="1670" y="4585"/>
                    <a:pt x="5914" y="10770"/>
                    <a:pt x="9206" y="15503"/>
                  </a:cubicBezTo>
                  <a:cubicBezTo>
                    <a:pt x="6819" y="12371"/>
                    <a:pt x="3406" y="7825"/>
                    <a:pt x="1718" y="5569"/>
                  </a:cubicBezTo>
                  <a:cubicBezTo>
                    <a:pt x="1694" y="5538"/>
                    <a:pt x="1658" y="5522"/>
                    <a:pt x="1622" y="5522"/>
                  </a:cubicBezTo>
                  <a:cubicBezTo>
                    <a:pt x="1597" y="5522"/>
                    <a:pt x="1571" y="5530"/>
                    <a:pt x="1549" y="5545"/>
                  </a:cubicBezTo>
                  <a:cubicBezTo>
                    <a:pt x="1497" y="5583"/>
                    <a:pt x="1483" y="5656"/>
                    <a:pt x="1521" y="5712"/>
                  </a:cubicBezTo>
                  <a:cubicBezTo>
                    <a:pt x="3496" y="8625"/>
                    <a:pt x="6604" y="13220"/>
                    <a:pt x="8641" y="16241"/>
                  </a:cubicBezTo>
                  <a:cubicBezTo>
                    <a:pt x="6413" y="13324"/>
                    <a:pt x="3021" y="8864"/>
                    <a:pt x="866" y="6033"/>
                  </a:cubicBezTo>
                  <a:cubicBezTo>
                    <a:pt x="844" y="6003"/>
                    <a:pt x="808" y="5985"/>
                    <a:pt x="770" y="5985"/>
                  </a:cubicBezTo>
                  <a:cubicBezTo>
                    <a:pt x="760" y="5985"/>
                    <a:pt x="751" y="5986"/>
                    <a:pt x="741" y="5988"/>
                  </a:cubicBezTo>
                  <a:cubicBezTo>
                    <a:pt x="696" y="6003"/>
                    <a:pt x="662" y="6037"/>
                    <a:pt x="651" y="6086"/>
                  </a:cubicBezTo>
                  <a:cubicBezTo>
                    <a:pt x="648" y="6102"/>
                    <a:pt x="645" y="6116"/>
                    <a:pt x="679" y="6179"/>
                  </a:cubicBezTo>
                  <a:lnTo>
                    <a:pt x="672" y="6179"/>
                  </a:lnTo>
                  <a:cubicBezTo>
                    <a:pt x="672" y="6179"/>
                    <a:pt x="683" y="6190"/>
                    <a:pt x="696" y="6210"/>
                  </a:cubicBezTo>
                  <a:cubicBezTo>
                    <a:pt x="838" y="6460"/>
                    <a:pt x="1417" y="7305"/>
                    <a:pt x="3627" y="10538"/>
                  </a:cubicBezTo>
                  <a:cubicBezTo>
                    <a:pt x="4886" y="12377"/>
                    <a:pt x="6400" y="14595"/>
                    <a:pt x="7523" y="16255"/>
                  </a:cubicBezTo>
                  <a:lnTo>
                    <a:pt x="482" y="7191"/>
                  </a:lnTo>
                  <a:cubicBezTo>
                    <a:pt x="461" y="7162"/>
                    <a:pt x="427" y="7144"/>
                    <a:pt x="392" y="7144"/>
                  </a:cubicBezTo>
                  <a:cubicBezTo>
                    <a:pt x="381" y="7144"/>
                    <a:pt x="371" y="7146"/>
                    <a:pt x="360" y="7149"/>
                  </a:cubicBezTo>
                  <a:cubicBezTo>
                    <a:pt x="312" y="7159"/>
                    <a:pt x="277" y="7194"/>
                    <a:pt x="267" y="7242"/>
                  </a:cubicBezTo>
                  <a:cubicBezTo>
                    <a:pt x="267" y="7257"/>
                    <a:pt x="263" y="7267"/>
                    <a:pt x="301" y="7333"/>
                  </a:cubicBezTo>
                  <a:lnTo>
                    <a:pt x="291" y="7340"/>
                  </a:lnTo>
                  <a:lnTo>
                    <a:pt x="354" y="7420"/>
                  </a:lnTo>
                  <a:cubicBezTo>
                    <a:pt x="562" y="7749"/>
                    <a:pt x="1237" y="8750"/>
                    <a:pt x="3420" y="11972"/>
                  </a:cubicBezTo>
                  <a:cubicBezTo>
                    <a:pt x="4470" y="13524"/>
                    <a:pt x="5647" y="15264"/>
                    <a:pt x="6594" y="16663"/>
                  </a:cubicBezTo>
                  <a:lnTo>
                    <a:pt x="232" y="8545"/>
                  </a:lnTo>
                  <a:cubicBezTo>
                    <a:pt x="208" y="8514"/>
                    <a:pt x="172" y="8498"/>
                    <a:pt x="136" y="8498"/>
                  </a:cubicBezTo>
                  <a:cubicBezTo>
                    <a:pt x="111" y="8498"/>
                    <a:pt x="87" y="8506"/>
                    <a:pt x="66" y="8521"/>
                  </a:cubicBezTo>
                  <a:cubicBezTo>
                    <a:pt x="14" y="8560"/>
                    <a:pt x="0" y="8632"/>
                    <a:pt x="34" y="8684"/>
                  </a:cubicBezTo>
                  <a:lnTo>
                    <a:pt x="5634" y="16982"/>
                  </a:lnTo>
                  <a:cubicBezTo>
                    <a:pt x="4633" y="15769"/>
                    <a:pt x="3257" y="14061"/>
                    <a:pt x="2276" y="12845"/>
                  </a:cubicBezTo>
                  <a:cubicBezTo>
                    <a:pt x="1771" y="12222"/>
                    <a:pt x="1327" y="11667"/>
                    <a:pt x="1005" y="11275"/>
                  </a:cubicBezTo>
                  <a:cubicBezTo>
                    <a:pt x="738" y="10946"/>
                    <a:pt x="592" y="10767"/>
                    <a:pt x="506" y="10676"/>
                  </a:cubicBezTo>
                  <a:cubicBezTo>
                    <a:pt x="499" y="10669"/>
                    <a:pt x="496" y="10663"/>
                    <a:pt x="488" y="10652"/>
                  </a:cubicBezTo>
                  <a:lnTo>
                    <a:pt x="485" y="10655"/>
                  </a:lnTo>
                  <a:cubicBezTo>
                    <a:pt x="438" y="10610"/>
                    <a:pt x="409" y="10593"/>
                    <a:pt x="385" y="10593"/>
                  </a:cubicBezTo>
                  <a:cubicBezTo>
                    <a:pt x="364" y="10593"/>
                    <a:pt x="346" y="10605"/>
                    <a:pt x="322" y="10621"/>
                  </a:cubicBezTo>
                  <a:cubicBezTo>
                    <a:pt x="295" y="10639"/>
                    <a:pt x="277" y="10666"/>
                    <a:pt x="270" y="10701"/>
                  </a:cubicBezTo>
                  <a:cubicBezTo>
                    <a:pt x="267" y="10732"/>
                    <a:pt x="274" y="10763"/>
                    <a:pt x="291" y="10791"/>
                  </a:cubicBezTo>
                  <a:cubicBezTo>
                    <a:pt x="1625" y="12734"/>
                    <a:pt x="3437" y="15385"/>
                    <a:pt x="4435" y="16879"/>
                  </a:cubicBezTo>
                  <a:cubicBezTo>
                    <a:pt x="2359" y="14630"/>
                    <a:pt x="1681" y="13951"/>
                    <a:pt x="1427" y="13767"/>
                  </a:cubicBezTo>
                  <a:cubicBezTo>
                    <a:pt x="1424" y="13764"/>
                    <a:pt x="1421" y="13760"/>
                    <a:pt x="1417" y="13757"/>
                  </a:cubicBezTo>
                  <a:lnTo>
                    <a:pt x="1414" y="13760"/>
                  </a:lnTo>
                  <a:cubicBezTo>
                    <a:pt x="1357" y="13720"/>
                    <a:pt x="1323" y="13707"/>
                    <a:pt x="1298" y="13707"/>
                  </a:cubicBezTo>
                  <a:cubicBezTo>
                    <a:pt x="1278" y="13707"/>
                    <a:pt x="1265" y="13716"/>
                    <a:pt x="1251" y="13725"/>
                  </a:cubicBezTo>
                  <a:cubicBezTo>
                    <a:pt x="1227" y="13743"/>
                    <a:pt x="1206" y="13770"/>
                    <a:pt x="1203" y="13802"/>
                  </a:cubicBezTo>
                  <a:cubicBezTo>
                    <a:pt x="1195" y="13833"/>
                    <a:pt x="1203" y="13867"/>
                    <a:pt x="1219" y="13895"/>
                  </a:cubicBezTo>
                  <a:cubicBezTo>
                    <a:pt x="1653" y="14519"/>
                    <a:pt x="2353" y="15541"/>
                    <a:pt x="2425" y="15673"/>
                  </a:cubicBezTo>
                  <a:cubicBezTo>
                    <a:pt x="2429" y="15683"/>
                    <a:pt x="2436" y="15694"/>
                    <a:pt x="2443" y="15704"/>
                  </a:cubicBezTo>
                  <a:cubicBezTo>
                    <a:pt x="2467" y="15739"/>
                    <a:pt x="2505" y="15757"/>
                    <a:pt x="2544" y="15757"/>
                  </a:cubicBezTo>
                  <a:cubicBezTo>
                    <a:pt x="2566" y="15757"/>
                    <a:pt x="2589" y="15751"/>
                    <a:pt x="2609" y="15738"/>
                  </a:cubicBezTo>
                  <a:cubicBezTo>
                    <a:pt x="2637" y="15718"/>
                    <a:pt x="2654" y="15690"/>
                    <a:pt x="2661" y="15659"/>
                  </a:cubicBezTo>
                  <a:cubicBezTo>
                    <a:pt x="2671" y="15610"/>
                    <a:pt x="2675" y="15586"/>
                    <a:pt x="2100" y="14744"/>
                  </a:cubicBezTo>
                  <a:lnTo>
                    <a:pt x="2100" y="14744"/>
                  </a:lnTo>
                  <a:cubicBezTo>
                    <a:pt x="2938" y="15617"/>
                    <a:pt x="4238" y="17017"/>
                    <a:pt x="5197" y="18063"/>
                  </a:cubicBezTo>
                  <a:cubicBezTo>
                    <a:pt x="5222" y="18088"/>
                    <a:pt x="5255" y="18102"/>
                    <a:pt x="5288" y="18102"/>
                  </a:cubicBezTo>
                  <a:cubicBezTo>
                    <a:pt x="5310" y="18102"/>
                    <a:pt x="5333" y="18095"/>
                    <a:pt x="5353" y="18081"/>
                  </a:cubicBezTo>
                  <a:cubicBezTo>
                    <a:pt x="5381" y="18063"/>
                    <a:pt x="5398" y="18035"/>
                    <a:pt x="5405" y="18001"/>
                  </a:cubicBezTo>
                  <a:cubicBezTo>
                    <a:pt x="5409" y="17990"/>
                    <a:pt x="5412" y="17977"/>
                    <a:pt x="5374" y="17901"/>
                  </a:cubicBezTo>
                  <a:cubicBezTo>
                    <a:pt x="5374" y="17897"/>
                    <a:pt x="5370" y="17894"/>
                    <a:pt x="5367" y="17890"/>
                  </a:cubicBezTo>
                  <a:cubicBezTo>
                    <a:pt x="5225" y="17627"/>
                    <a:pt x="4625" y="16695"/>
                    <a:pt x="2151" y="13077"/>
                  </a:cubicBezTo>
                  <a:lnTo>
                    <a:pt x="2151" y="13077"/>
                  </a:lnTo>
                  <a:cubicBezTo>
                    <a:pt x="5530" y="17266"/>
                    <a:pt x="6445" y="18379"/>
                    <a:pt x="6746" y="18635"/>
                  </a:cubicBezTo>
                  <a:lnTo>
                    <a:pt x="6757" y="18652"/>
                  </a:lnTo>
                  <a:lnTo>
                    <a:pt x="6763" y="18649"/>
                  </a:lnTo>
                  <a:cubicBezTo>
                    <a:pt x="6815" y="18692"/>
                    <a:pt x="6847" y="18706"/>
                    <a:pt x="6872" y="18706"/>
                  </a:cubicBezTo>
                  <a:cubicBezTo>
                    <a:pt x="6893" y="18706"/>
                    <a:pt x="6908" y="18695"/>
                    <a:pt x="6926" y="18684"/>
                  </a:cubicBezTo>
                  <a:cubicBezTo>
                    <a:pt x="6950" y="18666"/>
                    <a:pt x="6968" y="18638"/>
                    <a:pt x="6975" y="18607"/>
                  </a:cubicBezTo>
                  <a:cubicBezTo>
                    <a:pt x="6982" y="18576"/>
                    <a:pt x="6975" y="18542"/>
                    <a:pt x="6957" y="18518"/>
                  </a:cubicBezTo>
                  <a:lnTo>
                    <a:pt x="2127" y="11355"/>
                  </a:lnTo>
                  <a:lnTo>
                    <a:pt x="8399" y="19359"/>
                  </a:lnTo>
                  <a:cubicBezTo>
                    <a:pt x="8423" y="19391"/>
                    <a:pt x="8458" y="19407"/>
                    <a:pt x="8495" y="19407"/>
                  </a:cubicBezTo>
                  <a:cubicBezTo>
                    <a:pt x="8506" y="19407"/>
                    <a:pt x="8513" y="19404"/>
                    <a:pt x="8524" y="19404"/>
                  </a:cubicBezTo>
                  <a:cubicBezTo>
                    <a:pt x="8569" y="19394"/>
                    <a:pt x="8604" y="19356"/>
                    <a:pt x="8614" y="19311"/>
                  </a:cubicBezTo>
                  <a:cubicBezTo>
                    <a:pt x="8617" y="19293"/>
                    <a:pt x="8620" y="19283"/>
                    <a:pt x="8583" y="19217"/>
                  </a:cubicBezTo>
                  <a:lnTo>
                    <a:pt x="8589" y="19214"/>
                  </a:lnTo>
                  <a:lnTo>
                    <a:pt x="8548" y="19158"/>
                  </a:lnTo>
                  <a:cubicBezTo>
                    <a:pt x="8326" y="18791"/>
                    <a:pt x="7398" y="17419"/>
                    <a:pt x="3618" y="11837"/>
                  </a:cubicBezTo>
                  <a:cubicBezTo>
                    <a:pt x="3233" y="11266"/>
                    <a:pt x="2852" y="10701"/>
                    <a:pt x="2495" y="10177"/>
                  </a:cubicBezTo>
                  <a:lnTo>
                    <a:pt x="2495" y="10177"/>
                  </a:lnTo>
                  <a:lnTo>
                    <a:pt x="9144" y="18735"/>
                  </a:lnTo>
                  <a:cubicBezTo>
                    <a:pt x="9167" y="18767"/>
                    <a:pt x="9203" y="18783"/>
                    <a:pt x="9239" y="18783"/>
                  </a:cubicBezTo>
                  <a:cubicBezTo>
                    <a:pt x="9262" y="18783"/>
                    <a:pt x="9286" y="18777"/>
                    <a:pt x="9306" y="18763"/>
                  </a:cubicBezTo>
                  <a:cubicBezTo>
                    <a:pt x="9334" y="18746"/>
                    <a:pt x="9352" y="18715"/>
                    <a:pt x="9359" y="18684"/>
                  </a:cubicBezTo>
                  <a:cubicBezTo>
                    <a:pt x="9376" y="18583"/>
                    <a:pt x="9386" y="18538"/>
                    <a:pt x="3825" y="10402"/>
                  </a:cubicBezTo>
                  <a:cubicBezTo>
                    <a:pt x="3645" y="10140"/>
                    <a:pt x="3469" y="9879"/>
                    <a:pt x="3295" y="9623"/>
                  </a:cubicBezTo>
                  <a:lnTo>
                    <a:pt x="3295" y="9623"/>
                  </a:lnTo>
                  <a:cubicBezTo>
                    <a:pt x="4026" y="10586"/>
                    <a:pt x="4847" y="11664"/>
                    <a:pt x="5672" y="12745"/>
                  </a:cubicBezTo>
                  <a:cubicBezTo>
                    <a:pt x="6923" y="14384"/>
                    <a:pt x="8174" y="16026"/>
                    <a:pt x="9112" y="17256"/>
                  </a:cubicBezTo>
                  <a:cubicBezTo>
                    <a:pt x="9581" y="17869"/>
                    <a:pt x="9976" y="18382"/>
                    <a:pt x="10249" y="18739"/>
                  </a:cubicBezTo>
                  <a:cubicBezTo>
                    <a:pt x="10464" y="19020"/>
                    <a:pt x="10588" y="19179"/>
                    <a:pt x="10665" y="19266"/>
                  </a:cubicBezTo>
                  <a:cubicBezTo>
                    <a:pt x="10668" y="19269"/>
                    <a:pt x="10672" y="19276"/>
                    <a:pt x="10675" y="19276"/>
                  </a:cubicBezTo>
                  <a:cubicBezTo>
                    <a:pt x="10729" y="19332"/>
                    <a:pt x="10761" y="19352"/>
                    <a:pt x="10787" y="19352"/>
                  </a:cubicBezTo>
                  <a:cubicBezTo>
                    <a:pt x="10808" y="19352"/>
                    <a:pt x="10826" y="19340"/>
                    <a:pt x="10849" y="19324"/>
                  </a:cubicBezTo>
                  <a:cubicBezTo>
                    <a:pt x="10876" y="19307"/>
                    <a:pt x="10894" y="19279"/>
                    <a:pt x="10900" y="19248"/>
                  </a:cubicBezTo>
                  <a:cubicBezTo>
                    <a:pt x="10904" y="19234"/>
                    <a:pt x="10904" y="19224"/>
                    <a:pt x="10859" y="19148"/>
                  </a:cubicBezTo>
                  <a:lnTo>
                    <a:pt x="10870" y="19141"/>
                  </a:lnTo>
                  <a:cubicBezTo>
                    <a:pt x="10862" y="19134"/>
                    <a:pt x="10845" y="19116"/>
                    <a:pt x="10824" y="19085"/>
                  </a:cubicBezTo>
                  <a:cubicBezTo>
                    <a:pt x="10558" y="18649"/>
                    <a:pt x="9403" y="16923"/>
                    <a:pt x="4501" y="9678"/>
                  </a:cubicBezTo>
                  <a:lnTo>
                    <a:pt x="4501" y="9678"/>
                  </a:lnTo>
                  <a:cubicBezTo>
                    <a:pt x="5142" y="10535"/>
                    <a:pt x="5839" y="11459"/>
                    <a:pt x="6535" y="12377"/>
                  </a:cubicBezTo>
                  <a:cubicBezTo>
                    <a:pt x="10204" y="17235"/>
                    <a:pt x="11247" y="18583"/>
                    <a:pt x="11593" y="18922"/>
                  </a:cubicBezTo>
                  <a:cubicBezTo>
                    <a:pt x="11607" y="18940"/>
                    <a:pt x="11621" y="18957"/>
                    <a:pt x="11631" y="18975"/>
                  </a:cubicBezTo>
                  <a:lnTo>
                    <a:pt x="11645" y="18967"/>
                  </a:lnTo>
                  <a:cubicBezTo>
                    <a:pt x="11697" y="19011"/>
                    <a:pt x="11728" y="19026"/>
                    <a:pt x="11752" y="19026"/>
                  </a:cubicBezTo>
                  <a:cubicBezTo>
                    <a:pt x="11770" y="19026"/>
                    <a:pt x="11784" y="19016"/>
                    <a:pt x="11798" y="19006"/>
                  </a:cubicBezTo>
                  <a:cubicBezTo>
                    <a:pt x="11826" y="18988"/>
                    <a:pt x="11842" y="18961"/>
                    <a:pt x="11850" y="18929"/>
                  </a:cubicBezTo>
                  <a:cubicBezTo>
                    <a:pt x="11857" y="18898"/>
                    <a:pt x="11850" y="18863"/>
                    <a:pt x="11829" y="18836"/>
                  </a:cubicBezTo>
                  <a:cubicBezTo>
                    <a:pt x="9071" y="14900"/>
                    <a:pt x="5340" y="9512"/>
                    <a:pt x="3351" y="6508"/>
                  </a:cubicBezTo>
                  <a:lnTo>
                    <a:pt x="3351" y="6508"/>
                  </a:lnTo>
                  <a:cubicBezTo>
                    <a:pt x="4324" y="7832"/>
                    <a:pt x="5631" y="9599"/>
                    <a:pt x="6936" y="11352"/>
                  </a:cubicBezTo>
                  <a:cubicBezTo>
                    <a:pt x="11608" y="17629"/>
                    <a:pt x="12228" y="18294"/>
                    <a:pt x="12410" y="18294"/>
                  </a:cubicBezTo>
                  <a:cubicBezTo>
                    <a:pt x="12433" y="18294"/>
                    <a:pt x="12450" y="18283"/>
                    <a:pt x="12466" y="18271"/>
                  </a:cubicBezTo>
                  <a:cubicBezTo>
                    <a:pt x="12494" y="18254"/>
                    <a:pt x="12512" y="18226"/>
                    <a:pt x="12518" y="18195"/>
                  </a:cubicBezTo>
                  <a:cubicBezTo>
                    <a:pt x="12525" y="18160"/>
                    <a:pt x="12515" y="18129"/>
                    <a:pt x="12498" y="18102"/>
                  </a:cubicBezTo>
                  <a:cubicBezTo>
                    <a:pt x="9680" y="14079"/>
                    <a:pt x="5845" y="8535"/>
                    <a:pt x="3912" y="5600"/>
                  </a:cubicBezTo>
                  <a:lnTo>
                    <a:pt x="3912" y="5600"/>
                  </a:lnTo>
                  <a:cubicBezTo>
                    <a:pt x="4934" y="6969"/>
                    <a:pt x="6375" y="8899"/>
                    <a:pt x="7809" y="10811"/>
                  </a:cubicBezTo>
                  <a:cubicBezTo>
                    <a:pt x="9362" y="12880"/>
                    <a:pt x="10606" y="14522"/>
                    <a:pt x="11500" y="15700"/>
                  </a:cubicBezTo>
                  <a:cubicBezTo>
                    <a:pt x="12971" y="17627"/>
                    <a:pt x="13213" y="17940"/>
                    <a:pt x="13328" y="17940"/>
                  </a:cubicBezTo>
                  <a:cubicBezTo>
                    <a:pt x="13350" y="17940"/>
                    <a:pt x="13368" y="17929"/>
                    <a:pt x="13388" y="17915"/>
                  </a:cubicBezTo>
                  <a:cubicBezTo>
                    <a:pt x="13416" y="17897"/>
                    <a:pt x="13437" y="17866"/>
                    <a:pt x="13440" y="17835"/>
                  </a:cubicBezTo>
                  <a:cubicBezTo>
                    <a:pt x="13468" y="17699"/>
                    <a:pt x="12990" y="16948"/>
                    <a:pt x="7557" y="9027"/>
                  </a:cubicBezTo>
                  <a:cubicBezTo>
                    <a:pt x="6999" y="8216"/>
                    <a:pt x="6434" y="7395"/>
                    <a:pt x="5914" y="6633"/>
                  </a:cubicBezTo>
                  <a:lnTo>
                    <a:pt x="5914" y="6633"/>
                  </a:lnTo>
                  <a:lnTo>
                    <a:pt x="14279" y="17720"/>
                  </a:lnTo>
                  <a:cubicBezTo>
                    <a:pt x="14301" y="17751"/>
                    <a:pt x="14337" y="17767"/>
                    <a:pt x="14374" y="17767"/>
                  </a:cubicBezTo>
                  <a:cubicBezTo>
                    <a:pt x="14399" y="17767"/>
                    <a:pt x="14424" y="17760"/>
                    <a:pt x="14445" y="17744"/>
                  </a:cubicBezTo>
                  <a:cubicBezTo>
                    <a:pt x="14497" y="17707"/>
                    <a:pt x="14511" y="17634"/>
                    <a:pt x="14473" y="17582"/>
                  </a:cubicBezTo>
                  <a:cubicBezTo>
                    <a:pt x="12383" y="14491"/>
                    <a:pt x="9186" y="9765"/>
                    <a:pt x="6874" y="6339"/>
                  </a:cubicBezTo>
                  <a:lnTo>
                    <a:pt x="6874" y="6339"/>
                  </a:lnTo>
                  <a:cubicBezTo>
                    <a:pt x="7675" y="7423"/>
                    <a:pt x="8565" y="8622"/>
                    <a:pt x="9456" y="9814"/>
                  </a:cubicBezTo>
                  <a:cubicBezTo>
                    <a:pt x="13630" y="15420"/>
                    <a:pt x="14788" y="16938"/>
                    <a:pt x="15162" y="17308"/>
                  </a:cubicBezTo>
                  <a:cubicBezTo>
                    <a:pt x="15176" y="17328"/>
                    <a:pt x="15189" y="17349"/>
                    <a:pt x="15204" y="17370"/>
                  </a:cubicBezTo>
                  <a:lnTo>
                    <a:pt x="15218" y="17360"/>
                  </a:lnTo>
                  <a:cubicBezTo>
                    <a:pt x="15269" y="17406"/>
                    <a:pt x="15301" y="17420"/>
                    <a:pt x="15325" y="17420"/>
                  </a:cubicBezTo>
                  <a:cubicBezTo>
                    <a:pt x="15344" y="17420"/>
                    <a:pt x="15358" y="17411"/>
                    <a:pt x="15373" y="17402"/>
                  </a:cubicBezTo>
                  <a:cubicBezTo>
                    <a:pt x="15397" y="17384"/>
                    <a:pt x="15418" y="17357"/>
                    <a:pt x="15422" y="17325"/>
                  </a:cubicBezTo>
                  <a:cubicBezTo>
                    <a:pt x="15429" y="17294"/>
                    <a:pt x="15422" y="17259"/>
                    <a:pt x="15405" y="17235"/>
                  </a:cubicBezTo>
                  <a:cubicBezTo>
                    <a:pt x="13353" y="14238"/>
                    <a:pt x="8953" y="7797"/>
                    <a:pt x="6525" y="4173"/>
                  </a:cubicBezTo>
                  <a:lnTo>
                    <a:pt x="6525" y="4173"/>
                  </a:lnTo>
                  <a:cubicBezTo>
                    <a:pt x="8970" y="7420"/>
                    <a:pt x="13229" y="13098"/>
                    <a:pt x="15845" y="16591"/>
                  </a:cubicBezTo>
                  <a:cubicBezTo>
                    <a:pt x="15868" y="16622"/>
                    <a:pt x="15904" y="16640"/>
                    <a:pt x="15942" y="16640"/>
                  </a:cubicBezTo>
                  <a:cubicBezTo>
                    <a:pt x="15965" y="16640"/>
                    <a:pt x="15990" y="16633"/>
                    <a:pt x="16011" y="16618"/>
                  </a:cubicBezTo>
                  <a:cubicBezTo>
                    <a:pt x="16063" y="16580"/>
                    <a:pt x="16077" y="16508"/>
                    <a:pt x="16042" y="16452"/>
                  </a:cubicBezTo>
                  <a:lnTo>
                    <a:pt x="7339" y="3549"/>
                  </a:lnTo>
                  <a:lnTo>
                    <a:pt x="7339" y="3549"/>
                  </a:lnTo>
                  <a:cubicBezTo>
                    <a:pt x="9552" y="6439"/>
                    <a:pt x="13492" y="11740"/>
                    <a:pt x="16371" y="15649"/>
                  </a:cubicBezTo>
                  <a:cubicBezTo>
                    <a:pt x="16396" y="15682"/>
                    <a:pt x="16433" y="15699"/>
                    <a:pt x="16469" y="15699"/>
                  </a:cubicBezTo>
                  <a:cubicBezTo>
                    <a:pt x="16493" y="15699"/>
                    <a:pt x="16517" y="15691"/>
                    <a:pt x="16537" y="15676"/>
                  </a:cubicBezTo>
                  <a:cubicBezTo>
                    <a:pt x="16593" y="15638"/>
                    <a:pt x="16607" y="15565"/>
                    <a:pt x="16569" y="15510"/>
                  </a:cubicBezTo>
                  <a:lnTo>
                    <a:pt x="8381" y="3369"/>
                  </a:lnTo>
                  <a:lnTo>
                    <a:pt x="8381" y="3369"/>
                  </a:lnTo>
                  <a:cubicBezTo>
                    <a:pt x="9331" y="4644"/>
                    <a:pt x="10519" y="6279"/>
                    <a:pt x="11639" y="7811"/>
                  </a:cubicBezTo>
                  <a:cubicBezTo>
                    <a:pt x="16474" y="14448"/>
                    <a:pt x="17084" y="15194"/>
                    <a:pt x="17287" y="15194"/>
                  </a:cubicBezTo>
                  <a:cubicBezTo>
                    <a:pt x="17314" y="15194"/>
                    <a:pt x="17334" y="15181"/>
                    <a:pt x="17356" y="15166"/>
                  </a:cubicBezTo>
                  <a:cubicBezTo>
                    <a:pt x="17383" y="15150"/>
                    <a:pt x="17401" y="15121"/>
                    <a:pt x="17407" y="15087"/>
                  </a:cubicBezTo>
                  <a:cubicBezTo>
                    <a:pt x="17414" y="15056"/>
                    <a:pt x="17407" y="15025"/>
                    <a:pt x="17386" y="14997"/>
                  </a:cubicBezTo>
                  <a:cubicBezTo>
                    <a:pt x="15318" y="11962"/>
                    <a:pt x="12068" y="7180"/>
                    <a:pt x="9906" y="3972"/>
                  </a:cubicBezTo>
                  <a:lnTo>
                    <a:pt x="9906" y="3972"/>
                  </a:lnTo>
                  <a:cubicBezTo>
                    <a:pt x="16070" y="12249"/>
                    <a:pt x="17470" y="14058"/>
                    <a:pt x="17861" y="14405"/>
                  </a:cubicBezTo>
                  <a:cubicBezTo>
                    <a:pt x="17865" y="14405"/>
                    <a:pt x="17865" y="14408"/>
                    <a:pt x="17865" y="14408"/>
                  </a:cubicBezTo>
                  <a:lnTo>
                    <a:pt x="17868" y="14408"/>
                  </a:lnTo>
                  <a:cubicBezTo>
                    <a:pt x="17928" y="14460"/>
                    <a:pt x="17965" y="14477"/>
                    <a:pt x="17991" y="14477"/>
                  </a:cubicBezTo>
                  <a:cubicBezTo>
                    <a:pt x="18012" y="14477"/>
                    <a:pt x="18026" y="14467"/>
                    <a:pt x="18042" y="14456"/>
                  </a:cubicBezTo>
                  <a:cubicBezTo>
                    <a:pt x="18069" y="14439"/>
                    <a:pt x="18087" y="14411"/>
                    <a:pt x="18093" y="14381"/>
                  </a:cubicBezTo>
                  <a:cubicBezTo>
                    <a:pt x="18107" y="14307"/>
                    <a:pt x="18107" y="14290"/>
                    <a:pt x="9729" y="1910"/>
                  </a:cubicBezTo>
                  <a:lnTo>
                    <a:pt x="9729" y="1910"/>
                  </a:lnTo>
                  <a:cubicBezTo>
                    <a:pt x="11770" y="4527"/>
                    <a:pt x="15589" y="9654"/>
                    <a:pt x="18346" y="13399"/>
                  </a:cubicBezTo>
                  <a:cubicBezTo>
                    <a:pt x="18370" y="13432"/>
                    <a:pt x="18409" y="13450"/>
                    <a:pt x="18451" y="13450"/>
                  </a:cubicBezTo>
                  <a:cubicBezTo>
                    <a:pt x="18457" y="13450"/>
                    <a:pt x="18464" y="13449"/>
                    <a:pt x="18471" y="13448"/>
                  </a:cubicBezTo>
                  <a:cubicBezTo>
                    <a:pt x="18516" y="13438"/>
                    <a:pt x="18554" y="13399"/>
                    <a:pt x="18565" y="13351"/>
                  </a:cubicBezTo>
                  <a:cubicBezTo>
                    <a:pt x="18568" y="13330"/>
                    <a:pt x="18568" y="13320"/>
                    <a:pt x="18536" y="13261"/>
                  </a:cubicBezTo>
                  <a:lnTo>
                    <a:pt x="18541" y="13258"/>
                  </a:lnTo>
                  <a:cubicBezTo>
                    <a:pt x="18541" y="13254"/>
                    <a:pt x="18523" y="13230"/>
                    <a:pt x="18488" y="13185"/>
                  </a:cubicBezTo>
                  <a:cubicBezTo>
                    <a:pt x="18419" y="13081"/>
                    <a:pt x="18294" y="12897"/>
                    <a:pt x="18062" y="12564"/>
                  </a:cubicBezTo>
                  <a:cubicBezTo>
                    <a:pt x="13596" y="6117"/>
                    <a:pt x="11479" y="2988"/>
                    <a:pt x="10558" y="1564"/>
                  </a:cubicBezTo>
                  <a:lnTo>
                    <a:pt x="10558" y="1564"/>
                  </a:lnTo>
                  <a:cubicBezTo>
                    <a:pt x="11881" y="3227"/>
                    <a:pt x="14535" y="6737"/>
                    <a:pt x="16295" y="9062"/>
                  </a:cubicBezTo>
                  <a:cubicBezTo>
                    <a:pt x="16991" y="9983"/>
                    <a:pt x="17605" y="10794"/>
                    <a:pt x="18045" y="11373"/>
                  </a:cubicBezTo>
                  <a:cubicBezTo>
                    <a:pt x="18661" y="12181"/>
                    <a:pt x="18790" y="12348"/>
                    <a:pt x="18869" y="12348"/>
                  </a:cubicBezTo>
                  <a:cubicBezTo>
                    <a:pt x="18889" y="12348"/>
                    <a:pt x="18907" y="12337"/>
                    <a:pt x="18928" y="12322"/>
                  </a:cubicBezTo>
                  <a:cubicBezTo>
                    <a:pt x="18956" y="12305"/>
                    <a:pt x="18977" y="12273"/>
                    <a:pt x="18981" y="12243"/>
                  </a:cubicBezTo>
                  <a:cubicBezTo>
                    <a:pt x="18990" y="12190"/>
                    <a:pt x="19019" y="12041"/>
                    <a:pt x="13689" y="4263"/>
                  </a:cubicBezTo>
                  <a:lnTo>
                    <a:pt x="13689" y="4263"/>
                  </a:lnTo>
                  <a:cubicBezTo>
                    <a:pt x="18445" y="10499"/>
                    <a:pt x="19055" y="11160"/>
                    <a:pt x="19236" y="11160"/>
                  </a:cubicBezTo>
                  <a:cubicBezTo>
                    <a:pt x="19259" y="11160"/>
                    <a:pt x="19275" y="11149"/>
                    <a:pt x="19292" y="11137"/>
                  </a:cubicBezTo>
                  <a:cubicBezTo>
                    <a:pt x="19320" y="11117"/>
                    <a:pt x="19341" y="11088"/>
                    <a:pt x="19344" y="11058"/>
                  </a:cubicBezTo>
                  <a:cubicBezTo>
                    <a:pt x="19355" y="11002"/>
                    <a:pt x="19379" y="10877"/>
                    <a:pt x="14251" y="3390"/>
                  </a:cubicBezTo>
                  <a:lnTo>
                    <a:pt x="14251" y="3390"/>
                  </a:lnTo>
                  <a:cubicBezTo>
                    <a:pt x="14646" y="3889"/>
                    <a:pt x="15065" y="4415"/>
                    <a:pt x="15480" y="4938"/>
                  </a:cubicBezTo>
                  <a:cubicBezTo>
                    <a:pt x="18024" y="8126"/>
                    <a:pt x="18769" y="9024"/>
                    <a:pt x="19035" y="9241"/>
                  </a:cubicBezTo>
                  <a:lnTo>
                    <a:pt x="19043" y="9252"/>
                  </a:lnTo>
                  <a:lnTo>
                    <a:pt x="19043" y="9249"/>
                  </a:lnTo>
                  <a:cubicBezTo>
                    <a:pt x="19096" y="9292"/>
                    <a:pt x="19129" y="9305"/>
                    <a:pt x="19154" y="9305"/>
                  </a:cubicBezTo>
                  <a:cubicBezTo>
                    <a:pt x="19176" y="9305"/>
                    <a:pt x="19191" y="9295"/>
                    <a:pt x="19209" y="9283"/>
                  </a:cubicBezTo>
                  <a:cubicBezTo>
                    <a:pt x="19264" y="9246"/>
                    <a:pt x="19278" y="9172"/>
                    <a:pt x="19240" y="9117"/>
                  </a:cubicBezTo>
                  <a:lnTo>
                    <a:pt x="15031" y="2870"/>
                  </a:lnTo>
                  <a:lnTo>
                    <a:pt x="18523" y="6754"/>
                  </a:lnTo>
                  <a:cubicBezTo>
                    <a:pt x="18546" y="6781"/>
                    <a:pt x="18579" y="6795"/>
                    <a:pt x="18612" y="6795"/>
                  </a:cubicBezTo>
                  <a:cubicBezTo>
                    <a:pt x="18638" y="6795"/>
                    <a:pt x="18664" y="6786"/>
                    <a:pt x="18686" y="6768"/>
                  </a:cubicBezTo>
                  <a:cubicBezTo>
                    <a:pt x="18738" y="6730"/>
                    <a:pt x="18749" y="6660"/>
                    <a:pt x="18710" y="6605"/>
                  </a:cubicBezTo>
                  <a:cubicBezTo>
                    <a:pt x="17612" y="5001"/>
                    <a:pt x="15955" y="2572"/>
                    <a:pt x="15841" y="2360"/>
                  </a:cubicBezTo>
                  <a:cubicBezTo>
                    <a:pt x="15838" y="2347"/>
                    <a:pt x="15831" y="2336"/>
                    <a:pt x="15824" y="2326"/>
                  </a:cubicBezTo>
                  <a:cubicBezTo>
                    <a:pt x="15802" y="2292"/>
                    <a:pt x="15765" y="2273"/>
                    <a:pt x="15726" y="2273"/>
                  </a:cubicBezTo>
                  <a:cubicBezTo>
                    <a:pt x="15703" y="2273"/>
                    <a:pt x="15679" y="2280"/>
                    <a:pt x="15658" y="2295"/>
                  </a:cubicBezTo>
                  <a:cubicBezTo>
                    <a:pt x="15630" y="2312"/>
                    <a:pt x="15613" y="2340"/>
                    <a:pt x="15605" y="2374"/>
                  </a:cubicBezTo>
                  <a:cubicBezTo>
                    <a:pt x="15595" y="2430"/>
                    <a:pt x="15589" y="2468"/>
                    <a:pt x="17484" y="5240"/>
                  </a:cubicBezTo>
                  <a:lnTo>
                    <a:pt x="14050" y="1425"/>
                  </a:lnTo>
                  <a:cubicBezTo>
                    <a:pt x="14027" y="1397"/>
                    <a:pt x="13993" y="1384"/>
                    <a:pt x="13959" y="1384"/>
                  </a:cubicBezTo>
                  <a:cubicBezTo>
                    <a:pt x="13934" y="1384"/>
                    <a:pt x="13908" y="1392"/>
                    <a:pt x="13887" y="1408"/>
                  </a:cubicBezTo>
                  <a:cubicBezTo>
                    <a:pt x="13838" y="1450"/>
                    <a:pt x="13825" y="1519"/>
                    <a:pt x="13863" y="1570"/>
                  </a:cubicBezTo>
                  <a:lnTo>
                    <a:pt x="17906" y="7568"/>
                  </a:lnTo>
                  <a:cubicBezTo>
                    <a:pt x="16427" y="5756"/>
                    <a:pt x="13995" y="2690"/>
                    <a:pt x="12203" y="406"/>
                  </a:cubicBezTo>
                  <a:cubicBezTo>
                    <a:pt x="12179" y="376"/>
                    <a:pt x="12144" y="360"/>
                    <a:pt x="12109" y="360"/>
                  </a:cubicBezTo>
                  <a:cubicBezTo>
                    <a:pt x="12084" y="360"/>
                    <a:pt x="12058" y="368"/>
                    <a:pt x="12037" y="385"/>
                  </a:cubicBezTo>
                  <a:cubicBezTo>
                    <a:pt x="11985" y="424"/>
                    <a:pt x="11971" y="497"/>
                    <a:pt x="12009" y="548"/>
                  </a:cubicBezTo>
                  <a:cubicBezTo>
                    <a:pt x="14123" y="3625"/>
                    <a:pt x="17050" y="7908"/>
                    <a:pt x="18391" y="9932"/>
                  </a:cubicBezTo>
                  <a:cubicBezTo>
                    <a:pt x="16853" y="8036"/>
                    <a:pt x="13734" y="3927"/>
                    <a:pt x="12200" y="1903"/>
                  </a:cubicBezTo>
                  <a:cubicBezTo>
                    <a:pt x="11815" y="1397"/>
                    <a:pt x="11493" y="975"/>
                    <a:pt x="11268" y="681"/>
                  </a:cubicBezTo>
                  <a:cubicBezTo>
                    <a:pt x="11105" y="465"/>
                    <a:pt x="11004" y="334"/>
                    <a:pt x="10939" y="257"/>
                  </a:cubicBezTo>
                  <a:cubicBezTo>
                    <a:pt x="10928" y="247"/>
                    <a:pt x="10921" y="233"/>
                    <a:pt x="10914" y="223"/>
                  </a:cubicBezTo>
                  <a:lnTo>
                    <a:pt x="10911" y="227"/>
                  </a:lnTo>
                  <a:cubicBezTo>
                    <a:pt x="10864" y="179"/>
                    <a:pt x="10836" y="162"/>
                    <a:pt x="10811" y="162"/>
                  </a:cubicBezTo>
                  <a:cubicBezTo>
                    <a:pt x="10791" y="162"/>
                    <a:pt x="10773" y="174"/>
                    <a:pt x="10748" y="192"/>
                  </a:cubicBezTo>
                  <a:cubicBezTo>
                    <a:pt x="10720" y="209"/>
                    <a:pt x="10703" y="237"/>
                    <a:pt x="10696" y="268"/>
                  </a:cubicBezTo>
                  <a:cubicBezTo>
                    <a:pt x="10689" y="302"/>
                    <a:pt x="10696" y="334"/>
                    <a:pt x="10717" y="361"/>
                  </a:cubicBezTo>
                  <a:cubicBezTo>
                    <a:pt x="12771" y="3345"/>
                    <a:pt x="15501" y="7329"/>
                    <a:pt x="17189" y="9844"/>
                  </a:cubicBezTo>
                  <a:cubicBezTo>
                    <a:pt x="16967" y="9550"/>
                    <a:pt x="16728" y="9238"/>
                    <a:pt x="16486" y="8916"/>
                  </a:cubicBezTo>
                  <a:cubicBezTo>
                    <a:pt x="10626" y="1166"/>
                    <a:pt x="9982" y="403"/>
                    <a:pt x="9796" y="403"/>
                  </a:cubicBezTo>
                  <a:cubicBezTo>
                    <a:pt x="9774" y="403"/>
                    <a:pt x="9759" y="413"/>
                    <a:pt x="9743" y="424"/>
                  </a:cubicBezTo>
                  <a:cubicBezTo>
                    <a:pt x="9715" y="444"/>
                    <a:pt x="9695" y="476"/>
                    <a:pt x="9688" y="507"/>
                  </a:cubicBezTo>
                  <a:cubicBezTo>
                    <a:pt x="9670" y="604"/>
                    <a:pt x="9643" y="753"/>
                    <a:pt x="14330" y="7586"/>
                  </a:cubicBezTo>
                  <a:cubicBezTo>
                    <a:pt x="14088" y="7257"/>
                    <a:pt x="13838" y="6924"/>
                    <a:pt x="13593" y="6595"/>
                  </a:cubicBezTo>
                  <a:cubicBezTo>
                    <a:pt x="9784" y="1515"/>
                    <a:pt x="8794" y="302"/>
                    <a:pt x="8475" y="57"/>
                  </a:cubicBezTo>
                  <a:cubicBezTo>
                    <a:pt x="8471" y="57"/>
                    <a:pt x="8471" y="53"/>
                    <a:pt x="8471" y="53"/>
                  </a:cubicBezTo>
                  <a:lnTo>
                    <a:pt x="8471" y="57"/>
                  </a:lnTo>
                  <a:cubicBezTo>
                    <a:pt x="8417" y="15"/>
                    <a:pt x="8382" y="1"/>
                    <a:pt x="8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 name="Google Shape;409;p29"/>
            <p:cNvGrpSpPr/>
            <p:nvPr/>
          </p:nvGrpSpPr>
          <p:grpSpPr>
            <a:xfrm rot="-463497">
              <a:off x="6619536" y="649401"/>
              <a:ext cx="960126" cy="1122298"/>
              <a:chOff x="6246600" y="3562450"/>
              <a:chExt cx="840768" cy="982780"/>
            </a:xfrm>
          </p:grpSpPr>
          <p:sp>
            <p:nvSpPr>
              <p:cNvPr id="410" name="Google Shape;410;p29"/>
              <p:cNvSpPr/>
              <p:nvPr/>
            </p:nvSpPr>
            <p:spPr>
              <a:xfrm>
                <a:off x="6357979" y="3901087"/>
                <a:ext cx="597582" cy="562038"/>
              </a:xfrm>
              <a:custGeom>
                <a:avLst/>
                <a:gdLst/>
                <a:ahLst/>
                <a:cxnLst/>
                <a:rect l="l" t="t" r="r" b="b"/>
                <a:pathLst>
                  <a:path w="7431" h="6989" extrusionOk="0">
                    <a:moveTo>
                      <a:pt x="4045" y="164"/>
                    </a:moveTo>
                    <a:cubicBezTo>
                      <a:pt x="4855" y="164"/>
                      <a:pt x="5844" y="566"/>
                      <a:pt x="6401" y="1126"/>
                    </a:cubicBezTo>
                    <a:cubicBezTo>
                      <a:pt x="7160" y="1895"/>
                      <a:pt x="7288" y="2821"/>
                      <a:pt x="7205" y="3843"/>
                    </a:cubicBezTo>
                    <a:cubicBezTo>
                      <a:pt x="7135" y="4689"/>
                      <a:pt x="7048" y="5354"/>
                      <a:pt x="6445" y="5970"/>
                    </a:cubicBezTo>
                    <a:cubicBezTo>
                      <a:pt x="5881" y="6549"/>
                      <a:pt x="5325" y="6822"/>
                      <a:pt x="4514" y="6822"/>
                    </a:cubicBezTo>
                    <a:cubicBezTo>
                      <a:pt x="4469" y="6822"/>
                      <a:pt x="4424" y="6821"/>
                      <a:pt x="4377" y="6819"/>
                    </a:cubicBezTo>
                    <a:cubicBezTo>
                      <a:pt x="3559" y="6792"/>
                      <a:pt x="2353" y="6629"/>
                      <a:pt x="1688" y="6119"/>
                    </a:cubicBezTo>
                    <a:cubicBezTo>
                      <a:pt x="885" y="5506"/>
                      <a:pt x="507" y="4331"/>
                      <a:pt x="479" y="3354"/>
                    </a:cubicBezTo>
                    <a:cubicBezTo>
                      <a:pt x="448" y="2298"/>
                      <a:pt x="808" y="1223"/>
                      <a:pt x="1789" y="690"/>
                    </a:cubicBezTo>
                    <a:cubicBezTo>
                      <a:pt x="2420" y="344"/>
                      <a:pt x="3231" y="243"/>
                      <a:pt x="3937" y="167"/>
                    </a:cubicBezTo>
                    <a:cubicBezTo>
                      <a:pt x="3973" y="165"/>
                      <a:pt x="4009" y="164"/>
                      <a:pt x="4045" y="164"/>
                    </a:cubicBezTo>
                    <a:close/>
                    <a:moveTo>
                      <a:pt x="4068" y="1"/>
                    </a:moveTo>
                    <a:cubicBezTo>
                      <a:pt x="4030" y="1"/>
                      <a:pt x="3991" y="1"/>
                      <a:pt x="3953" y="3"/>
                    </a:cubicBezTo>
                    <a:lnTo>
                      <a:pt x="3953" y="3"/>
                    </a:lnTo>
                    <a:cubicBezTo>
                      <a:pt x="3952" y="3"/>
                      <a:pt x="3951" y="3"/>
                      <a:pt x="3949" y="3"/>
                    </a:cubicBezTo>
                    <a:cubicBezTo>
                      <a:pt x="3946" y="3"/>
                      <a:pt x="3942" y="3"/>
                      <a:pt x="3937" y="4"/>
                    </a:cubicBezTo>
                    <a:cubicBezTo>
                      <a:pt x="3937" y="4"/>
                      <a:pt x="3937" y="4"/>
                      <a:pt x="3937" y="4"/>
                    </a:cubicBezTo>
                    <a:lnTo>
                      <a:pt x="3937" y="4"/>
                    </a:lnTo>
                    <a:cubicBezTo>
                      <a:pt x="3932" y="4"/>
                      <a:pt x="3928" y="4"/>
                      <a:pt x="3923" y="5"/>
                    </a:cubicBezTo>
                    <a:lnTo>
                      <a:pt x="3923" y="5"/>
                    </a:lnTo>
                    <a:cubicBezTo>
                      <a:pt x="2589" y="151"/>
                      <a:pt x="1112" y="453"/>
                      <a:pt x="559" y="1844"/>
                    </a:cubicBezTo>
                    <a:cubicBezTo>
                      <a:pt x="1" y="3247"/>
                      <a:pt x="362" y="5423"/>
                      <a:pt x="1671" y="6320"/>
                    </a:cubicBezTo>
                    <a:cubicBezTo>
                      <a:pt x="2295" y="6750"/>
                      <a:pt x="3210" y="6864"/>
                      <a:pt x="3944" y="6950"/>
                    </a:cubicBezTo>
                    <a:cubicBezTo>
                      <a:pt x="4142" y="6973"/>
                      <a:pt x="4352" y="6988"/>
                      <a:pt x="4564" y="6988"/>
                    </a:cubicBezTo>
                    <a:cubicBezTo>
                      <a:pt x="5071" y="6988"/>
                      <a:pt x="5591" y="6901"/>
                      <a:pt x="5999" y="6614"/>
                    </a:cubicBezTo>
                    <a:cubicBezTo>
                      <a:pt x="7218" y="5762"/>
                      <a:pt x="7426" y="4484"/>
                      <a:pt x="7430" y="3070"/>
                    </a:cubicBezTo>
                    <a:cubicBezTo>
                      <a:pt x="7430" y="1369"/>
                      <a:pt x="5701" y="1"/>
                      <a:pt x="40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9"/>
              <p:cNvSpPr/>
              <p:nvPr/>
            </p:nvSpPr>
            <p:spPr>
              <a:xfrm>
                <a:off x="6276676" y="3845840"/>
                <a:ext cx="754316" cy="677759"/>
              </a:xfrm>
              <a:custGeom>
                <a:avLst/>
                <a:gdLst/>
                <a:ahLst/>
                <a:cxnLst/>
                <a:rect l="l" t="t" r="r" b="b"/>
                <a:pathLst>
                  <a:path w="9380" h="8428" extrusionOk="0">
                    <a:moveTo>
                      <a:pt x="4917" y="164"/>
                    </a:moveTo>
                    <a:cubicBezTo>
                      <a:pt x="6119" y="202"/>
                      <a:pt x="7304" y="646"/>
                      <a:pt x="8163" y="1505"/>
                    </a:cubicBezTo>
                    <a:cubicBezTo>
                      <a:pt x="8832" y="2177"/>
                      <a:pt x="9106" y="3393"/>
                      <a:pt x="9092" y="4332"/>
                    </a:cubicBezTo>
                    <a:cubicBezTo>
                      <a:pt x="9078" y="5147"/>
                      <a:pt x="8774" y="6047"/>
                      <a:pt x="8344" y="6730"/>
                    </a:cubicBezTo>
                    <a:cubicBezTo>
                      <a:pt x="7668" y="7808"/>
                      <a:pt x="6524" y="8182"/>
                      <a:pt x="5309" y="8254"/>
                    </a:cubicBezTo>
                    <a:cubicBezTo>
                      <a:pt x="5108" y="8266"/>
                      <a:pt x="4905" y="8273"/>
                      <a:pt x="4702" y="8273"/>
                    </a:cubicBezTo>
                    <a:cubicBezTo>
                      <a:pt x="3662" y="8273"/>
                      <a:pt x="2613" y="8091"/>
                      <a:pt x="1813" y="7375"/>
                    </a:cubicBezTo>
                    <a:cubicBezTo>
                      <a:pt x="901" y="6553"/>
                      <a:pt x="475" y="5347"/>
                      <a:pt x="489" y="4138"/>
                    </a:cubicBezTo>
                    <a:cubicBezTo>
                      <a:pt x="496" y="3535"/>
                      <a:pt x="589" y="2923"/>
                      <a:pt x="783" y="2354"/>
                    </a:cubicBezTo>
                    <a:cubicBezTo>
                      <a:pt x="1023" y="1658"/>
                      <a:pt x="1567" y="1193"/>
                      <a:pt x="2152" y="781"/>
                    </a:cubicBezTo>
                    <a:cubicBezTo>
                      <a:pt x="2974" y="206"/>
                      <a:pt x="3961" y="268"/>
                      <a:pt x="4917" y="164"/>
                    </a:cubicBezTo>
                    <a:close/>
                    <a:moveTo>
                      <a:pt x="4929" y="0"/>
                    </a:moveTo>
                    <a:cubicBezTo>
                      <a:pt x="4925" y="0"/>
                      <a:pt x="4921" y="1"/>
                      <a:pt x="4917" y="1"/>
                    </a:cubicBezTo>
                    <a:cubicBezTo>
                      <a:pt x="4916" y="1"/>
                      <a:pt x="4915" y="1"/>
                      <a:pt x="4914" y="1"/>
                    </a:cubicBezTo>
                    <a:cubicBezTo>
                      <a:pt x="4906" y="1"/>
                      <a:pt x="4899" y="2"/>
                      <a:pt x="4893" y="4"/>
                    </a:cubicBezTo>
                    <a:lnTo>
                      <a:pt x="4893" y="4"/>
                    </a:lnTo>
                    <a:cubicBezTo>
                      <a:pt x="4125" y="83"/>
                      <a:pt x="3232" y="22"/>
                      <a:pt x="2526" y="365"/>
                    </a:cubicBezTo>
                    <a:cubicBezTo>
                      <a:pt x="1722" y="750"/>
                      <a:pt x="915" y="1453"/>
                      <a:pt x="624" y="2309"/>
                    </a:cubicBezTo>
                    <a:cubicBezTo>
                      <a:pt x="1" y="4162"/>
                      <a:pt x="308" y="6467"/>
                      <a:pt x="1951" y="7693"/>
                    </a:cubicBezTo>
                    <a:cubicBezTo>
                      <a:pt x="2775" y="8309"/>
                      <a:pt x="3776" y="8428"/>
                      <a:pt x="4777" y="8428"/>
                    </a:cubicBezTo>
                    <a:cubicBezTo>
                      <a:pt x="4795" y="8428"/>
                      <a:pt x="4813" y="8427"/>
                      <a:pt x="4830" y="8427"/>
                    </a:cubicBezTo>
                    <a:cubicBezTo>
                      <a:pt x="5752" y="8424"/>
                      <a:pt x="6819" y="8317"/>
                      <a:pt x="7599" y="7776"/>
                    </a:cubicBezTo>
                    <a:cubicBezTo>
                      <a:pt x="8680" y="7025"/>
                      <a:pt x="9380" y="5320"/>
                      <a:pt x="9244" y="4010"/>
                    </a:cubicBezTo>
                    <a:cubicBezTo>
                      <a:pt x="9130" y="2888"/>
                      <a:pt x="8873" y="1851"/>
                      <a:pt x="7976" y="1117"/>
                    </a:cubicBezTo>
                    <a:cubicBezTo>
                      <a:pt x="7114" y="409"/>
                      <a:pt x="6051" y="42"/>
                      <a:pt x="4946" y="2"/>
                    </a:cubicBezTo>
                    <a:lnTo>
                      <a:pt x="4946" y="2"/>
                    </a:lnTo>
                    <a:cubicBezTo>
                      <a:pt x="4940" y="1"/>
                      <a:pt x="4935" y="0"/>
                      <a:pt x="4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9"/>
              <p:cNvSpPr/>
              <p:nvPr/>
            </p:nvSpPr>
            <p:spPr>
              <a:xfrm>
                <a:off x="6297987" y="3804345"/>
                <a:ext cx="228547" cy="163167"/>
              </a:xfrm>
              <a:custGeom>
                <a:avLst/>
                <a:gdLst/>
                <a:ahLst/>
                <a:cxnLst/>
                <a:rect l="l" t="t" r="r" b="b"/>
                <a:pathLst>
                  <a:path w="2842" h="2029" extrusionOk="0">
                    <a:moveTo>
                      <a:pt x="2733" y="0"/>
                    </a:moveTo>
                    <a:cubicBezTo>
                      <a:pt x="2726" y="0"/>
                      <a:pt x="2717" y="1"/>
                      <a:pt x="2709" y="4"/>
                    </a:cubicBezTo>
                    <a:cubicBezTo>
                      <a:pt x="1741" y="295"/>
                      <a:pt x="571" y="1013"/>
                      <a:pt x="37" y="1907"/>
                    </a:cubicBezTo>
                    <a:cubicBezTo>
                      <a:pt x="1" y="1969"/>
                      <a:pt x="57" y="2029"/>
                      <a:pt x="113" y="2029"/>
                    </a:cubicBezTo>
                    <a:cubicBezTo>
                      <a:pt x="137" y="2029"/>
                      <a:pt x="162" y="2017"/>
                      <a:pt x="179" y="1990"/>
                    </a:cubicBezTo>
                    <a:cubicBezTo>
                      <a:pt x="688" y="1134"/>
                      <a:pt x="1831" y="441"/>
                      <a:pt x="2750" y="161"/>
                    </a:cubicBezTo>
                    <a:cubicBezTo>
                      <a:pt x="2841" y="135"/>
                      <a:pt x="2815" y="0"/>
                      <a:pt x="27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9"/>
              <p:cNvSpPr/>
              <p:nvPr/>
            </p:nvSpPr>
            <p:spPr>
              <a:xfrm>
                <a:off x="6246600" y="3738564"/>
                <a:ext cx="278968" cy="228949"/>
              </a:xfrm>
              <a:custGeom>
                <a:avLst/>
                <a:gdLst/>
                <a:ahLst/>
                <a:cxnLst/>
                <a:rect l="l" t="t" r="r" b="b"/>
                <a:pathLst>
                  <a:path w="3469" h="2847" extrusionOk="0">
                    <a:moveTo>
                      <a:pt x="1999" y="1"/>
                    </a:moveTo>
                    <a:cubicBezTo>
                      <a:pt x="1606" y="1"/>
                      <a:pt x="1205" y="117"/>
                      <a:pt x="877" y="331"/>
                    </a:cubicBezTo>
                    <a:cubicBezTo>
                      <a:pt x="66" y="857"/>
                      <a:pt x="1" y="2146"/>
                      <a:pt x="690" y="2822"/>
                    </a:cubicBezTo>
                    <a:cubicBezTo>
                      <a:pt x="707" y="2839"/>
                      <a:pt x="726" y="2847"/>
                      <a:pt x="745" y="2847"/>
                    </a:cubicBezTo>
                    <a:cubicBezTo>
                      <a:pt x="808" y="2847"/>
                      <a:pt x="863" y="2764"/>
                      <a:pt x="804" y="2707"/>
                    </a:cubicBezTo>
                    <a:cubicBezTo>
                      <a:pt x="121" y="2032"/>
                      <a:pt x="298" y="822"/>
                      <a:pt x="1116" y="379"/>
                    </a:cubicBezTo>
                    <a:cubicBezTo>
                      <a:pt x="1379" y="237"/>
                      <a:pt x="1683" y="162"/>
                      <a:pt x="1983" y="162"/>
                    </a:cubicBezTo>
                    <a:cubicBezTo>
                      <a:pt x="2524" y="162"/>
                      <a:pt x="3051" y="406"/>
                      <a:pt x="3298" y="944"/>
                    </a:cubicBezTo>
                    <a:cubicBezTo>
                      <a:pt x="3311" y="973"/>
                      <a:pt x="3334" y="985"/>
                      <a:pt x="3358" y="985"/>
                    </a:cubicBezTo>
                    <a:cubicBezTo>
                      <a:pt x="3410" y="985"/>
                      <a:pt x="3468" y="925"/>
                      <a:pt x="3437" y="860"/>
                    </a:cubicBezTo>
                    <a:cubicBezTo>
                      <a:pt x="3166" y="266"/>
                      <a:pt x="2592" y="1"/>
                      <a:pt x="19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9"/>
              <p:cNvSpPr/>
              <p:nvPr/>
            </p:nvSpPr>
            <p:spPr>
              <a:xfrm>
                <a:off x="6394810" y="4443341"/>
                <a:ext cx="98431" cy="101889"/>
              </a:xfrm>
              <a:custGeom>
                <a:avLst/>
                <a:gdLst/>
                <a:ahLst/>
                <a:cxnLst/>
                <a:rect l="l" t="t" r="r" b="b"/>
                <a:pathLst>
                  <a:path w="1224" h="1267" extrusionOk="0">
                    <a:moveTo>
                      <a:pt x="326" y="0"/>
                    </a:moveTo>
                    <a:cubicBezTo>
                      <a:pt x="302" y="0"/>
                      <a:pt x="279" y="12"/>
                      <a:pt x="264" y="41"/>
                    </a:cubicBezTo>
                    <a:cubicBezTo>
                      <a:pt x="153" y="270"/>
                      <a:pt x="80" y="506"/>
                      <a:pt x="56" y="755"/>
                    </a:cubicBezTo>
                    <a:cubicBezTo>
                      <a:pt x="42" y="893"/>
                      <a:pt x="0" y="1147"/>
                      <a:pt x="142" y="1234"/>
                    </a:cubicBezTo>
                    <a:cubicBezTo>
                      <a:pt x="182" y="1257"/>
                      <a:pt x="229" y="1267"/>
                      <a:pt x="278" y="1267"/>
                    </a:cubicBezTo>
                    <a:cubicBezTo>
                      <a:pt x="400" y="1267"/>
                      <a:pt x="539" y="1207"/>
                      <a:pt x="631" y="1160"/>
                    </a:cubicBezTo>
                    <a:cubicBezTo>
                      <a:pt x="843" y="1050"/>
                      <a:pt x="1009" y="873"/>
                      <a:pt x="1168" y="700"/>
                    </a:cubicBezTo>
                    <a:cubicBezTo>
                      <a:pt x="1224" y="641"/>
                      <a:pt x="1168" y="559"/>
                      <a:pt x="1108" y="559"/>
                    </a:cubicBezTo>
                    <a:cubicBezTo>
                      <a:pt x="1089" y="559"/>
                      <a:pt x="1070" y="567"/>
                      <a:pt x="1054" y="586"/>
                    </a:cubicBezTo>
                    <a:cubicBezTo>
                      <a:pt x="896" y="753"/>
                      <a:pt x="615" y="1093"/>
                      <a:pt x="353" y="1093"/>
                    </a:cubicBezTo>
                    <a:cubicBezTo>
                      <a:pt x="344" y="1093"/>
                      <a:pt x="335" y="1092"/>
                      <a:pt x="326" y="1091"/>
                    </a:cubicBezTo>
                    <a:cubicBezTo>
                      <a:pt x="310" y="1098"/>
                      <a:pt x="296" y="1101"/>
                      <a:pt x="283" y="1101"/>
                    </a:cubicBezTo>
                    <a:cubicBezTo>
                      <a:pt x="241" y="1101"/>
                      <a:pt x="217" y="1065"/>
                      <a:pt x="211" y="991"/>
                    </a:cubicBezTo>
                    <a:lnTo>
                      <a:pt x="211" y="914"/>
                    </a:lnTo>
                    <a:cubicBezTo>
                      <a:pt x="205" y="824"/>
                      <a:pt x="222" y="711"/>
                      <a:pt x="240" y="623"/>
                    </a:cubicBezTo>
                    <a:cubicBezTo>
                      <a:pt x="271" y="450"/>
                      <a:pt x="330" y="284"/>
                      <a:pt x="406" y="124"/>
                    </a:cubicBezTo>
                    <a:cubicBezTo>
                      <a:pt x="437" y="60"/>
                      <a:pt x="380" y="0"/>
                      <a:pt x="3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9"/>
              <p:cNvSpPr/>
              <p:nvPr/>
            </p:nvSpPr>
            <p:spPr>
              <a:xfrm>
                <a:off x="6846356" y="4432484"/>
                <a:ext cx="98270" cy="101889"/>
              </a:xfrm>
              <a:custGeom>
                <a:avLst/>
                <a:gdLst/>
                <a:ahLst/>
                <a:cxnLst/>
                <a:rect l="l" t="t" r="r" b="b"/>
                <a:pathLst>
                  <a:path w="1222" h="1267" extrusionOk="0">
                    <a:moveTo>
                      <a:pt x="897" y="0"/>
                    </a:moveTo>
                    <a:cubicBezTo>
                      <a:pt x="843" y="0"/>
                      <a:pt x="786" y="60"/>
                      <a:pt x="820" y="125"/>
                    </a:cubicBezTo>
                    <a:cubicBezTo>
                      <a:pt x="896" y="284"/>
                      <a:pt x="955" y="446"/>
                      <a:pt x="986" y="624"/>
                    </a:cubicBezTo>
                    <a:cubicBezTo>
                      <a:pt x="999" y="703"/>
                      <a:pt x="1007" y="790"/>
                      <a:pt x="1010" y="873"/>
                    </a:cubicBezTo>
                    <a:cubicBezTo>
                      <a:pt x="1014" y="911"/>
                      <a:pt x="1014" y="949"/>
                      <a:pt x="1010" y="991"/>
                    </a:cubicBezTo>
                    <a:cubicBezTo>
                      <a:pt x="1005" y="1063"/>
                      <a:pt x="981" y="1100"/>
                      <a:pt x="938" y="1100"/>
                    </a:cubicBezTo>
                    <a:cubicBezTo>
                      <a:pt x="925" y="1100"/>
                      <a:pt x="911" y="1097"/>
                      <a:pt x="896" y="1091"/>
                    </a:cubicBezTo>
                    <a:cubicBezTo>
                      <a:pt x="888" y="1091"/>
                      <a:pt x="880" y="1092"/>
                      <a:pt x="872" y="1092"/>
                    </a:cubicBezTo>
                    <a:cubicBezTo>
                      <a:pt x="609" y="1092"/>
                      <a:pt x="330" y="753"/>
                      <a:pt x="172" y="582"/>
                    </a:cubicBezTo>
                    <a:cubicBezTo>
                      <a:pt x="155" y="564"/>
                      <a:pt x="136" y="557"/>
                      <a:pt x="117" y="557"/>
                    </a:cubicBezTo>
                    <a:cubicBezTo>
                      <a:pt x="56" y="557"/>
                      <a:pt x="1" y="639"/>
                      <a:pt x="54" y="700"/>
                    </a:cubicBezTo>
                    <a:cubicBezTo>
                      <a:pt x="217" y="870"/>
                      <a:pt x="383" y="1046"/>
                      <a:pt x="594" y="1157"/>
                    </a:cubicBezTo>
                    <a:cubicBezTo>
                      <a:pt x="684" y="1207"/>
                      <a:pt x="824" y="1266"/>
                      <a:pt x="946" y="1266"/>
                    </a:cubicBezTo>
                    <a:cubicBezTo>
                      <a:pt x="995" y="1266"/>
                      <a:pt x="1041" y="1257"/>
                      <a:pt x="1079" y="1233"/>
                    </a:cubicBezTo>
                    <a:cubicBezTo>
                      <a:pt x="1221" y="1143"/>
                      <a:pt x="1180" y="897"/>
                      <a:pt x="1166" y="755"/>
                    </a:cubicBezTo>
                    <a:cubicBezTo>
                      <a:pt x="1145" y="505"/>
                      <a:pt x="1069" y="267"/>
                      <a:pt x="958" y="41"/>
                    </a:cubicBezTo>
                    <a:cubicBezTo>
                      <a:pt x="944" y="12"/>
                      <a:pt x="921" y="0"/>
                      <a:pt x="8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9"/>
              <p:cNvSpPr/>
              <p:nvPr/>
            </p:nvSpPr>
            <p:spPr>
              <a:xfrm>
                <a:off x="6637672" y="3990994"/>
                <a:ext cx="21632" cy="222998"/>
              </a:xfrm>
              <a:custGeom>
                <a:avLst/>
                <a:gdLst/>
                <a:ahLst/>
                <a:cxnLst/>
                <a:rect l="l" t="t" r="r" b="b"/>
                <a:pathLst>
                  <a:path w="269" h="2773" extrusionOk="0">
                    <a:moveTo>
                      <a:pt x="80" y="1"/>
                    </a:moveTo>
                    <a:cubicBezTo>
                      <a:pt x="40" y="1"/>
                      <a:pt x="0" y="28"/>
                      <a:pt x="2" y="81"/>
                    </a:cubicBezTo>
                    <a:cubicBezTo>
                      <a:pt x="23" y="951"/>
                      <a:pt x="68" y="1824"/>
                      <a:pt x="102" y="2693"/>
                    </a:cubicBezTo>
                    <a:cubicBezTo>
                      <a:pt x="104" y="2746"/>
                      <a:pt x="147" y="2773"/>
                      <a:pt x="189" y="2773"/>
                    </a:cubicBezTo>
                    <a:cubicBezTo>
                      <a:pt x="230" y="2773"/>
                      <a:pt x="269" y="2747"/>
                      <a:pt x="265" y="2693"/>
                    </a:cubicBezTo>
                    <a:cubicBezTo>
                      <a:pt x="231" y="1824"/>
                      <a:pt x="185" y="951"/>
                      <a:pt x="164" y="81"/>
                    </a:cubicBezTo>
                    <a:cubicBezTo>
                      <a:pt x="163" y="28"/>
                      <a:pt x="121" y="1"/>
                      <a:pt x="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9"/>
              <p:cNvSpPr/>
              <p:nvPr/>
            </p:nvSpPr>
            <p:spPr>
              <a:xfrm>
                <a:off x="6566582" y="4216805"/>
                <a:ext cx="93043" cy="108242"/>
              </a:xfrm>
              <a:custGeom>
                <a:avLst/>
                <a:gdLst/>
                <a:ahLst/>
                <a:cxnLst/>
                <a:rect l="l" t="t" r="r" b="b"/>
                <a:pathLst>
                  <a:path w="1157" h="1346" extrusionOk="0">
                    <a:moveTo>
                      <a:pt x="1042" y="1"/>
                    </a:moveTo>
                    <a:cubicBezTo>
                      <a:pt x="1024" y="1"/>
                      <a:pt x="1005" y="9"/>
                      <a:pt x="990" y="28"/>
                    </a:cubicBezTo>
                    <a:cubicBezTo>
                      <a:pt x="661" y="416"/>
                      <a:pt x="297" y="787"/>
                      <a:pt x="37" y="1223"/>
                    </a:cubicBezTo>
                    <a:cubicBezTo>
                      <a:pt x="1" y="1288"/>
                      <a:pt x="58" y="1346"/>
                      <a:pt x="114" y="1346"/>
                    </a:cubicBezTo>
                    <a:cubicBezTo>
                      <a:pt x="138" y="1346"/>
                      <a:pt x="163" y="1334"/>
                      <a:pt x="179" y="1306"/>
                    </a:cubicBezTo>
                    <a:cubicBezTo>
                      <a:pt x="432" y="880"/>
                      <a:pt x="786" y="520"/>
                      <a:pt x="1104" y="146"/>
                    </a:cubicBezTo>
                    <a:cubicBezTo>
                      <a:pt x="1157" y="84"/>
                      <a:pt x="1101" y="1"/>
                      <a:pt x="10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9"/>
              <p:cNvSpPr/>
              <p:nvPr/>
            </p:nvSpPr>
            <p:spPr>
              <a:xfrm>
                <a:off x="6278365" y="3728029"/>
                <a:ext cx="78487" cy="64897"/>
              </a:xfrm>
              <a:custGeom>
                <a:avLst/>
                <a:gdLst/>
                <a:ahLst/>
                <a:cxnLst/>
                <a:rect l="l" t="t" r="r" b="b"/>
                <a:pathLst>
                  <a:path w="976" h="807" extrusionOk="0">
                    <a:moveTo>
                      <a:pt x="316" y="0"/>
                    </a:moveTo>
                    <a:cubicBezTo>
                      <a:pt x="267" y="0"/>
                      <a:pt x="221" y="14"/>
                      <a:pt x="180" y="49"/>
                    </a:cubicBezTo>
                    <a:cubicBezTo>
                      <a:pt x="1" y="209"/>
                      <a:pt x="215" y="545"/>
                      <a:pt x="236" y="729"/>
                    </a:cubicBezTo>
                    <a:cubicBezTo>
                      <a:pt x="241" y="781"/>
                      <a:pt x="284" y="807"/>
                      <a:pt x="325" y="807"/>
                    </a:cubicBezTo>
                    <a:cubicBezTo>
                      <a:pt x="366" y="807"/>
                      <a:pt x="404" y="781"/>
                      <a:pt x="399" y="729"/>
                    </a:cubicBezTo>
                    <a:cubicBezTo>
                      <a:pt x="388" y="645"/>
                      <a:pt x="367" y="566"/>
                      <a:pt x="343" y="489"/>
                    </a:cubicBezTo>
                    <a:cubicBezTo>
                      <a:pt x="319" y="417"/>
                      <a:pt x="277" y="330"/>
                      <a:pt x="281" y="257"/>
                    </a:cubicBezTo>
                    <a:cubicBezTo>
                      <a:pt x="283" y="199"/>
                      <a:pt x="309" y="180"/>
                      <a:pt x="344" y="180"/>
                    </a:cubicBezTo>
                    <a:cubicBezTo>
                      <a:pt x="403" y="180"/>
                      <a:pt x="490" y="238"/>
                      <a:pt x="534" y="264"/>
                    </a:cubicBezTo>
                    <a:cubicBezTo>
                      <a:pt x="624" y="320"/>
                      <a:pt x="711" y="382"/>
                      <a:pt x="811" y="427"/>
                    </a:cubicBezTo>
                    <a:cubicBezTo>
                      <a:pt x="823" y="432"/>
                      <a:pt x="834" y="434"/>
                      <a:pt x="845" y="434"/>
                    </a:cubicBezTo>
                    <a:cubicBezTo>
                      <a:pt x="922" y="434"/>
                      <a:pt x="975" y="321"/>
                      <a:pt x="890" y="285"/>
                    </a:cubicBezTo>
                    <a:cubicBezTo>
                      <a:pt x="752" y="224"/>
                      <a:pt x="510" y="0"/>
                      <a:pt x="3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9"/>
              <p:cNvSpPr/>
              <p:nvPr/>
            </p:nvSpPr>
            <p:spPr>
              <a:xfrm>
                <a:off x="6710530" y="3804345"/>
                <a:ext cx="251144" cy="124084"/>
              </a:xfrm>
              <a:custGeom>
                <a:avLst/>
                <a:gdLst/>
                <a:ahLst/>
                <a:cxnLst/>
                <a:rect l="l" t="t" r="r" b="b"/>
                <a:pathLst>
                  <a:path w="3123" h="1543" extrusionOk="0">
                    <a:moveTo>
                      <a:pt x="92" y="0"/>
                    </a:moveTo>
                    <a:cubicBezTo>
                      <a:pt x="0" y="0"/>
                      <a:pt x="4" y="154"/>
                      <a:pt x="104" y="164"/>
                    </a:cubicBezTo>
                    <a:cubicBezTo>
                      <a:pt x="1060" y="282"/>
                      <a:pt x="2301" y="763"/>
                      <a:pt x="2955" y="1515"/>
                    </a:cubicBezTo>
                    <a:cubicBezTo>
                      <a:pt x="2971" y="1534"/>
                      <a:pt x="2990" y="1542"/>
                      <a:pt x="3008" y="1542"/>
                    </a:cubicBezTo>
                    <a:cubicBezTo>
                      <a:pt x="3067" y="1542"/>
                      <a:pt x="3123" y="1461"/>
                      <a:pt x="3070" y="1401"/>
                    </a:cubicBezTo>
                    <a:cubicBezTo>
                      <a:pt x="2384" y="611"/>
                      <a:pt x="1108" y="126"/>
                      <a:pt x="104" y="1"/>
                    </a:cubicBezTo>
                    <a:cubicBezTo>
                      <a:pt x="100" y="0"/>
                      <a:pt x="96" y="0"/>
                      <a:pt x="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9"/>
              <p:cNvSpPr/>
              <p:nvPr/>
            </p:nvSpPr>
            <p:spPr>
              <a:xfrm>
                <a:off x="6711254" y="3717816"/>
                <a:ext cx="289905" cy="210131"/>
              </a:xfrm>
              <a:custGeom>
                <a:avLst/>
                <a:gdLst/>
                <a:ahLst/>
                <a:cxnLst/>
                <a:rect l="l" t="t" r="r" b="b"/>
                <a:pathLst>
                  <a:path w="3605" h="2613" extrusionOk="0">
                    <a:moveTo>
                      <a:pt x="1644" y="0"/>
                    </a:moveTo>
                    <a:cubicBezTo>
                      <a:pt x="923" y="0"/>
                      <a:pt x="218" y="373"/>
                      <a:pt x="15" y="1136"/>
                    </a:cubicBezTo>
                    <a:cubicBezTo>
                      <a:pt x="1" y="1198"/>
                      <a:pt x="51" y="1238"/>
                      <a:pt x="100" y="1238"/>
                    </a:cubicBezTo>
                    <a:cubicBezTo>
                      <a:pt x="132" y="1238"/>
                      <a:pt x="164" y="1221"/>
                      <a:pt x="175" y="1181"/>
                    </a:cubicBezTo>
                    <a:cubicBezTo>
                      <a:pt x="357" y="496"/>
                      <a:pt x="998" y="162"/>
                      <a:pt x="1649" y="162"/>
                    </a:cubicBezTo>
                    <a:cubicBezTo>
                      <a:pt x="1876" y="162"/>
                      <a:pt x="2105" y="203"/>
                      <a:pt x="2316" y="284"/>
                    </a:cubicBezTo>
                    <a:cubicBezTo>
                      <a:pt x="3151" y="599"/>
                      <a:pt x="3449" y="1763"/>
                      <a:pt x="2933" y="2494"/>
                    </a:cubicBezTo>
                    <a:cubicBezTo>
                      <a:pt x="2889" y="2555"/>
                      <a:pt x="2946" y="2612"/>
                      <a:pt x="3005" y="2612"/>
                    </a:cubicBezTo>
                    <a:cubicBezTo>
                      <a:pt x="3030" y="2612"/>
                      <a:pt x="3056" y="2602"/>
                      <a:pt x="3074" y="2577"/>
                    </a:cubicBezTo>
                    <a:cubicBezTo>
                      <a:pt x="3605" y="1825"/>
                      <a:pt x="3359" y="589"/>
                      <a:pt x="2521" y="194"/>
                    </a:cubicBezTo>
                    <a:cubicBezTo>
                      <a:pt x="2249" y="65"/>
                      <a:pt x="1945" y="0"/>
                      <a:pt x="1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9"/>
              <p:cNvSpPr/>
              <p:nvPr/>
            </p:nvSpPr>
            <p:spPr>
              <a:xfrm>
                <a:off x="6868230" y="3691439"/>
                <a:ext cx="73904" cy="64414"/>
              </a:xfrm>
              <a:custGeom>
                <a:avLst/>
                <a:gdLst/>
                <a:ahLst/>
                <a:cxnLst/>
                <a:rect l="l" t="t" r="r" b="b"/>
                <a:pathLst>
                  <a:path w="919" h="801" extrusionOk="0">
                    <a:moveTo>
                      <a:pt x="623" y="1"/>
                    </a:moveTo>
                    <a:cubicBezTo>
                      <a:pt x="425" y="1"/>
                      <a:pt x="199" y="294"/>
                      <a:pt x="73" y="380"/>
                    </a:cubicBezTo>
                    <a:cubicBezTo>
                      <a:pt x="1" y="426"/>
                      <a:pt x="45" y="532"/>
                      <a:pt x="113" y="532"/>
                    </a:cubicBezTo>
                    <a:cubicBezTo>
                      <a:pt x="127" y="532"/>
                      <a:pt x="141" y="528"/>
                      <a:pt x="156" y="518"/>
                    </a:cubicBezTo>
                    <a:cubicBezTo>
                      <a:pt x="233" y="469"/>
                      <a:pt x="302" y="404"/>
                      <a:pt x="367" y="341"/>
                    </a:cubicBezTo>
                    <a:cubicBezTo>
                      <a:pt x="411" y="304"/>
                      <a:pt x="529" y="182"/>
                      <a:pt x="604" y="182"/>
                    </a:cubicBezTo>
                    <a:cubicBezTo>
                      <a:pt x="626" y="182"/>
                      <a:pt x="643" y="192"/>
                      <a:pt x="655" y="217"/>
                    </a:cubicBezTo>
                    <a:cubicBezTo>
                      <a:pt x="683" y="282"/>
                      <a:pt x="652" y="397"/>
                      <a:pt x="641" y="463"/>
                    </a:cubicBezTo>
                    <a:cubicBezTo>
                      <a:pt x="631" y="549"/>
                      <a:pt x="617" y="636"/>
                      <a:pt x="624" y="722"/>
                    </a:cubicBezTo>
                    <a:cubicBezTo>
                      <a:pt x="627" y="774"/>
                      <a:pt x="670" y="800"/>
                      <a:pt x="711" y="800"/>
                    </a:cubicBezTo>
                    <a:cubicBezTo>
                      <a:pt x="751" y="800"/>
                      <a:pt x="790" y="774"/>
                      <a:pt x="786" y="722"/>
                    </a:cubicBezTo>
                    <a:cubicBezTo>
                      <a:pt x="777" y="532"/>
                      <a:pt x="919" y="189"/>
                      <a:pt x="742" y="44"/>
                    </a:cubicBezTo>
                    <a:cubicBezTo>
                      <a:pt x="704" y="14"/>
                      <a:pt x="664" y="1"/>
                      <a:pt x="6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9"/>
              <p:cNvSpPr/>
              <p:nvPr/>
            </p:nvSpPr>
            <p:spPr>
              <a:xfrm>
                <a:off x="6550258" y="3735830"/>
                <a:ext cx="131643" cy="15360"/>
              </a:xfrm>
              <a:custGeom>
                <a:avLst/>
                <a:gdLst/>
                <a:ahLst/>
                <a:cxnLst/>
                <a:rect l="l" t="t" r="r" b="b"/>
                <a:pathLst>
                  <a:path w="1637" h="191" extrusionOk="0">
                    <a:moveTo>
                      <a:pt x="1529" y="0"/>
                    </a:moveTo>
                    <a:cubicBezTo>
                      <a:pt x="1054" y="4"/>
                      <a:pt x="583" y="15"/>
                      <a:pt x="108" y="29"/>
                    </a:cubicBezTo>
                    <a:cubicBezTo>
                      <a:pt x="2" y="32"/>
                      <a:pt x="1" y="191"/>
                      <a:pt x="104" y="191"/>
                    </a:cubicBezTo>
                    <a:cubicBezTo>
                      <a:pt x="105" y="191"/>
                      <a:pt x="107" y="191"/>
                      <a:pt x="108" y="191"/>
                    </a:cubicBezTo>
                    <a:cubicBezTo>
                      <a:pt x="583" y="178"/>
                      <a:pt x="1054" y="167"/>
                      <a:pt x="1529" y="163"/>
                    </a:cubicBezTo>
                    <a:cubicBezTo>
                      <a:pt x="1636" y="163"/>
                      <a:pt x="1636" y="0"/>
                      <a:pt x="15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9"/>
              <p:cNvSpPr/>
              <p:nvPr/>
            </p:nvSpPr>
            <p:spPr>
              <a:xfrm>
                <a:off x="6551142" y="3797188"/>
                <a:ext cx="133171" cy="20024"/>
              </a:xfrm>
              <a:custGeom>
                <a:avLst/>
                <a:gdLst/>
                <a:ahLst/>
                <a:cxnLst/>
                <a:rect l="l" t="t" r="r" b="b"/>
                <a:pathLst>
                  <a:path w="1656" h="249" extrusionOk="0">
                    <a:moveTo>
                      <a:pt x="1541" y="0"/>
                    </a:moveTo>
                    <a:cubicBezTo>
                      <a:pt x="1534" y="0"/>
                      <a:pt x="1526" y="1"/>
                      <a:pt x="1518" y="3"/>
                    </a:cubicBezTo>
                    <a:cubicBezTo>
                      <a:pt x="1250" y="66"/>
                      <a:pt x="975" y="84"/>
                      <a:pt x="699" y="84"/>
                    </a:cubicBezTo>
                    <a:cubicBezTo>
                      <a:pt x="501" y="84"/>
                      <a:pt x="303" y="74"/>
                      <a:pt x="108" y="66"/>
                    </a:cubicBezTo>
                    <a:cubicBezTo>
                      <a:pt x="107" y="66"/>
                      <a:pt x="106" y="66"/>
                      <a:pt x="104" y="66"/>
                    </a:cubicBezTo>
                    <a:cubicBezTo>
                      <a:pt x="1" y="66"/>
                      <a:pt x="5" y="225"/>
                      <a:pt x="108" y="232"/>
                    </a:cubicBezTo>
                    <a:cubicBezTo>
                      <a:pt x="298" y="240"/>
                      <a:pt x="490" y="248"/>
                      <a:pt x="682" y="248"/>
                    </a:cubicBezTo>
                    <a:cubicBezTo>
                      <a:pt x="979" y="248"/>
                      <a:pt x="1275" y="229"/>
                      <a:pt x="1563" y="160"/>
                    </a:cubicBezTo>
                    <a:cubicBezTo>
                      <a:pt x="1656" y="137"/>
                      <a:pt x="1628" y="0"/>
                      <a:pt x="15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9"/>
              <p:cNvSpPr/>
              <p:nvPr/>
            </p:nvSpPr>
            <p:spPr>
              <a:xfrm>
                <a:off x="6665657" y="3736714"/>
                <a:ext cx="16888" cy="73180"/>
              </a:xfrm>
              <a:custGeom>
                <a:avLst/>
                <a:gdLst/>
                <a:ahLst/>
                <a:cxnLst/>
                <a:rect l="l" t="t" r="r" b="b"/>
                <a:pathLst>
                  <a:path w="210" h="910" extrusionOk="0">
                    <a:moveTo>
                      <a:pt x="108" y="0"/>
                    </a:moveTo>
                    <a:cubicBezTo>
                      <a:pt x="76" y="0"/>
                      <a:pt x="47" y="18"/>
                      <a:pt x="42" y="59"/>
                    </a:cubicBezTo>
                    <a:cubicBezTo>
                      <a:pt x="3" y="319"/>
                      <a:pt x="0" y="572"/>
                      <a:pt x="35" y="832"/>
                    </a:cubicBezTo>
                    <a:cubicBezTo>
                      <a:pt x="42" y="884"/>
                      <a:pt x="86" y="910"/>
                      <a:pt x="127" y="910"/>
                    </a:cubicBezTo>
                    <a:cubicBezTo>
                      <a:pt x="167" y="910"/>
                      <a:pt x="205" y="884"/>
                      <a:pt x="198" y="832"/>
                    </a:cubicBezTo>
                    <a:cubicBezTo>
                      <a:pt x="166" y="589"/>
                      <a:pt x="166" y="346"/>
                      <a:pt x="201" y="101"/>
                    </a:cubicBezTo>
                    <a:cubicBezTo>
                      <a:pt x="210" y="40"/>
                      <a:pt x="156" y="0"/>
                      <a:pt x="1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9"/>
              <p:cNvSpPr/>
              <p:nvPr/>
            </p:nvSpPr>
            <p:spPr>
              <a:xfrm>
                <a:off x="6551946" y="3738242"/>
                <a:ext cx="15118" cy="74547"/>
              </a:xfrm>
              <a:custGeom>
                <a:avLst/>
                <a:gdLst/>
                <a:ahLst/>
                <a:cxnLst/>
                <a:rect l="l" t="t" r="r" b="b"/>
                <a:pathLst>
                  <a:path w="188" h="927" extrusionOk="0">
                    <a:moveTo>
                      <a:pt x="80" y="1"/>
                    </a:moveTo>
                    <a:cubicBezTo>
                      <a:pt x="39" y="1"/>
                      <a:pt x="0" y="28"/>
                      <a:pt x="4" y="82"/>
                    </a:cubicBezTo>
                    <a:cubicBezTo>
                      <a:pt x="25" y="335"/>
                      <a:pt x="0" y="591"/>
                      <a:pt x="15" y="847"/>
                    </a:cubicBezTo>
                    <a:cubicBezTo>
                      <a:pt x="18" y="899"/>
                      <a:pt x="61" y="926"/>
                      <a:pt x="103" y="926"/>
                    </a:cubicBezTo>
                    <a:cubicBezTo>
                      <a:pt x="143" y="926"/>
                      <a:pt x="183" y="900"/>
                      <a:pt x="181" y="847"/>
                    </a:cubicBezTo>
                    <a:cubicBezTo>
                      <a:pt x="163" y="591"/>
                      <a:pt x="188" y="335"/>
                      <a:pt x="167" y="82"/>
                    </a:cubicBezTo>
                    <a:cubicBezTo>
                      <a:pt x="163" y="28"/>
                      <a:pt x="121" y="1"/>
                      <a:pt x="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9"/>
              <p:cNvSpPr/>
              <p:nvPr/>
            </p:nvSpPr>
            <p:spPr>
              <a:xfrm>
                <a:off x="6612099" y="3806918"/>
                <a:ext cx="17451" cy="56694"/>
              </a:xfrm>
              <a:custGeom>
                <a:avLst/>
                <a:gdLst/>
                <a:ahLst/>
                <a:cxnLst/>
                <a:rect l="l" t="t" r="r" b="b"/>
                <a:pathLst>
                  <a:path w="217" h="705" extrusionOk="0">
                    <a:moveTo>
                      <a:pt x="132" y="1"/>
                    </a:moveTo>
                    <a:cubicBezTo>
                      <a:pt x="90" y="1"/>
                      <a:pt x="46" y="28"/>
                      <a:pt x="42" y="80"/>
                    </a:cubicBezTo>
                    <a:cubicBezTo>
                      <a:pt x="29" y="271"/>
                      <a:pt x="1" y="458"/>
                      <a:pt x="46" y="645"/>
                    </a:cubicBezTo>
                    <a:cubicBezTo>
                      <a:pt x="56" y="686"/>
                      <a:pt x="86" y="704"/>
                      <a:pt x="118" y="704"/>
                    </a:cubicBezTo>
                    <a:cubicBezTo>
                      <a:pt x="166" y="704"/>
                      <a:pt x="217" y="664"/>
                      <a:pt x="202" y="603"/>
                    </a:cubicBezTo>
                    <a:cubicBezTo>
                      <a:pt x="164" y="430"/>
                      <a:pt x="191" y="253"/>
                      <a:pt x="205" y="80"/>
                    </a:cubicBezTo>
                    <a:cubicBezTo>
                      <a:pt x="211" y="27"/>
                      <a:pt x="173" y="1"/>
                      <a:pt x="1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9"/>
              <p:cNvSpPr/>
              <p:nvPr/>
            </p:nvSpPr>
            <p:spPr>
              <a:xfrm>
                <a:off x="6629469" y="4194771"/>
                <a:ext cx="42380" cy="42380"/>
              </a:xfrm>
              <a:custGeom>
                <a:avLst/>
                <a:gdLst/>
                <a:ahLst/>
                <a:cxnLst/>
                <a:rect l="l" t="t" r="r" b="b"/>
                <a:pathLst>
                  <a:path w="527" h="527" extrusionOk="0">
                    <a:moveTo>
                      <a:pt x="263" y="0"/>
                    </a:moveTo>
                    <a:cubicBezTo>
                      <a:pt x="117" y="0"/>
                      <a:pt x="0" y="118"/>
                      <a:pt x="0" y="263"/>
                    </a:cubicBezTo>
                    <a:cubicBezTo>
                      <a:pt x="0" y="409"/>
                      <a:pt x="117" y="527"/>
                      <a:pt x="263" y="527"/>
                    </a:cubicBezTo>
                    <a:cubicBezTo>
                      <a:pt x="408" y="527"/>
                      <a:pt x="527" y="409"/>
                      <a:pt x="527" y="263"/>
                    </a:cubicBezTo>
                    <a:cubicBezTo>
                      <a:pt x="527" y="118"/>
                      <a:pt x="408" y="0"/>
                      <a:pt x="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9"/>
              <p:cNvSpPr/>
              <p:nvPr/>
            </p:nvSpPr>
            <p:spPr>
              <a:xfrm>
                <a:off x="6629710" y="3912265"/>
                <a:ext cx="16003" cy="35786"/>
              </a:xfrm>
              <a:custGeom>
                <a:avLst/>
                <a:gdLst/>
                <a:ahLst/>
                <a:cxnLst/>
                <a:rect l="l" t="t" r="r" b="b"/>
                <a:pathLst>
                  <a:path w="199" h="445" extrusionOk="0">
                    <a:moveTo>
                      <a:pt x="98" y="0"/>
                    </a:moveTo>
                    <a:cubicBezTo>
                      <a:pt x="57" y="0"/>
                      <a:pt x="14" y="27"/>
                      <a:pt x="10" y="80"/>
                    </a:cubicBezTo>
                    <a:cubicBezTo>
                      <a:pt x="1" y="180"/>
                      <a:pt x="18" y="270"/>
                      <a:pt x="28" y="367"/>
                    </a:cubicBezTo>
                    <a:cubicBezTo>
                      <a:pt x="35" y="419"/>
                      <a:pt x="79" y="445"/>
                      <a:pt x="120" y="445"/>
                    </a:cubicBezTo>
                    <a:cubicBezTo>
                      <a:pt x="161" y="445"/>
                      <a:pt x="198" y="419"/>
                      <a:pt x="191" y="367"/>
                    </a:cubicBezTo>
                    <a:cubicBezTo>
                      <a:pt x="180" y="270"/>
                      <a:pt x="167" y="180"/>
                      <a:pt x="173" y="80"/>
                    </a:cubicBezTo>
                    <a:cubicBezTo>
                      <a:pt x="177" y="26"/>
                      <a:pt x="139" y="0"/>
                      <a:pt x="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9"/>
              <p:cNvSpPr/>
              <p:nvPr/>
            </p:nvSpPr>
            <p:spPr>
              <a:xfrm>
                <a:off x="6666220" y="4409967"/>
                <a:ext cx="18416" cy="49698"/>
              </a:xfrm>
              <a:custGeom>
                <a:avLst/>
                <a:gdLst/>
                <a:ahLst/>
                <a:cxnLst/>
                <a:rect l="l" t="t" r="r" b="b"/>
                <a:pathLst>
                  <a:path w="229" h="618" extrusionOk="0">
                    <a:moveTo>
                      <a:pt x="101" y="1"/>
                    </a:moveTo>
                    <a:cubicBezTo>
                      <a:pt x="60" y="1"/>
                      <a:pt x="18" y="27"/>
                      <a:pt x="14" y="79"/>
                    </a:cubicBezTo>
                    <a:cubicBezTo>
                      <a:pt x="1" y="242"/>
                      <a:pt x="14" y="401"/>
                      <a:pt x="55" y="560"/>
                    </a:cubicBezTo>
                    <a:cubicBezTo>
                      <a:pt x="65" y="600"/>
                      <a:pt x="96" y="618"/>
                      <a:pt x="128" y="618"/>
                    </a:cubicBezTo>
                    <a:cubicBezTo>
                      <a:pt x="177" y="618"/>
                      <a:pt x="228" y="578"/>
                      <a:pt x="212" y="515"/>
                    </a:cubicBezTo>
                    <a:cubicBezTo>
                      <a:pt x="177" y="370"/>
                      <a:pt x="167" y="227"/>
                      <a:pt x="177" y="79"/>
                    </a:cubicBezTo>
                    <a:cubicBezTo>
                      <a:pt x="180" y="27"/>
                      <a:pt x="141" y="1"/>
                      <a:pt x="1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9"/>
              <p:cNvSpPr/>
              <p:nvPr/>
            </p:nvSpPr>
            <p:spPr>
              <a:xfrm>
                <a:off x="6388377" y="4164936"/>
                <a:ext cx="55006" cy="11258"/>
              </a:xfrm>
              <a:custGeom>
                <a:avLst/>
                <a:gdLst/>
                <a:ahLst/>
                <a:cxnLst/>
                <a:rect l="l" t="t" r="r" b="b"/>
                <a:pathLst>
                  <a:path w="684" h="140" extrusionOk="0">
                    <a:moveTo>
                      <a:pt x="136" y="1"/>
                    </a:moveTo>
                    <a:cubicBezTo>
                      <a:pt x="0" y="1"/>
                      <a:pt x="0" y="139"/>
                      <a:pt x="136" y="139"/>
                    </a:cubicBezTo>
                    <a:lnTo>
                      <a:pt x="548" y="139"/>
                    </a:lnTo>
                    <a:cubicBezTo>
                      <a:pt x="683" y="139"/>
                      <a:pt x="683" y="1"/>
                      <a:pt x="5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9"/>
              <p:cNvSpPr/>
              <p:nvPr/>
            </p:nvSpPr>
            <p:spPr>
              <a:xfrm>
                <a:off x="6904418" y="4154080"/>
                <a:ext cx="55006" cy="10937"/>
              </a:xfrm>
              <a:custGeom>
                <a:avLst/>
                <a:gdLst/>
                <a:ahLst/>
                <a:cxnLst/>
                <a:rect l="l" t="t" r="r" b="b"/>
                <a:pathLst>
                  <a:path w="684" h="136" extrusionOk="0">
                    <a:moveTo>
                      <a:pt x="139" y="0"/>
                    </a:moveTo>
                    <a:cubicBezTo>
                      <a:pt x="1" y="0"/>
                      <a:pt x="1" y="136"/>
                      <a:pt x="139" y="136"/>
                    </a:cubicBezTo>
                    <a:lnTo>
                      <a:pt x="548" y="136"/>
                    </a:lnTo>
                    <a:cubicBezTo>
                      <a:pt x="683" y="136"/>
                      <a:pt x="683" y="0"/>
                      <a:pt x="5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9"/>
              <p:cNvSpPr/>
              <p:nvPr/>
            </p:nvSpPr>
            <p:spPr>
              <a:xfrm>
                <a:off x="6437914" y="3992280"/>
                <a:ext cx="39083" cy="31363"/>
              </a:xfrm>
              <a:custGeom>
                <a:avLst/>
                <a:gdLst/>
                <a:ahLst/>
                <a:cxnLst/>
                <a:rect l="l" t="t" r="r" b="b"/>
                <a:pathLst>
                  <a:path w="486" h="390" extrusionOk="0">
                    <a:moveTo>
                      <a:pt x="121" y="1"/>
                    </a:moveTo>
                    <a:cubicBezTo>
                      <a:pt x="57" y="1"/>
                      <a:pt x="1" y="85"/>
                      <a:pt x="60" y="141"/>
                    </a:cubicBezTo>
                    <a:cubicBezTo>
                      <a:pt x="147" y="224"/>
                      <a:pt x="237" y="301"/>
                      <a:pt x="334" y="374"/>
                    </a:cubicBezTo>
                    <a:cubicBezTo>
                      <a:pt x="349" y="385"/>
                      <a:pt x="364" y="389"/>
                      <a:pt x="378" y="389"/>
                    </a:cubicBezTo>
                    <a:cubicBezTo>
                      <a:pt x="443" y="389"/>
                      <a:pt x="486" y="283"/>
                      <a:pt x="417" y="232"/>
                    </a:cubicBezTo>
                    <a:cubicBezTo>
                      <a:pt x="331" y="169"/>
                      <a:pt x="251" y="99"/>
                      <a:pt x="174" y="24"/>
                    </a:cubicBezTo>
                    <a:cubicBezTo>
                      <a:pt x="158" y="8"/>
                      <a:pt x="139" y="1"/>
                      <a:pt x="1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9"/>
              <p:cNvSpPr/>
              <p:nvPr/>
            </p:nvSpPr>
            <p:spPr>
              <a:xfrm>
                <a:off x="6836545" y="4327459"/>
                <a:ext cx="56855" cy="62002"/>
              </a:xfrm>
              <a:custGeom>
                <a:avLst/>
                <a:gdLst/>
                <a:ahLst/>
                <a:cxnLst/>
                <a:rect l="l" t="t" r="r" b="b"/>
                <a:pathLst>
                  <a:path w="707" h="771" extrusionOk="0">
                    <a:moveTo>
                      <a:pt x="113" y="0"/>
                    </a:moveTo>
                    <a:cubicBezTo>
                      <a:pt x="58" y="0"/>
                      <a:pt x="0" y="60"/>
                      <a:pt x="34" y="124"/>
                    </a:cubicBezTo>
                    <a:cubicBezTo>
                      <a:pt x="149" y="350"/>
                      <a:pt x="331" y="588"/>
                      <a:pt x="526" y="751"/>
                    </a:cubicBezTo>
                    <a:cubicBezTo>
                      <a:pt x="544" y="765"/>
                      <a:pt x="562" y="771"/>
                      <a:pt x="581" y="771"/>
                    </a:cubicBezTo>
                    <a:cubicBezTo>
                      <a:pt x="649" y="771"/>
                      <a:pt x="706" y="688"/>
                      <a:pt x="643" y="634"/>
                    </a:cubicBezTo>
                    <a:cubicBezTo>
                      <a:pt x="456" y="478"/>
                      <a:pt x="287" y="260"/>
                      <a:pt x="176" y="41"/>
                    </a:cubicBezTo>
                    <a:cubicBezTo>
                      <a:pt x="161" y="12"/>
                      <a:pt x="137" y="0"/>
                      <a:pt x="1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9"/>
              <p:cNvSpPr/>
              <p:nvPr/>
            </p:nvSpPr>
            <p:spPr>
              <a:xfrm>
                <a:off x="6439924" y="4322876"/>
                <a:ext cx="60554" cy="39405"/>
              </a:xfrm>
              <a:custGeom>
                <a:avLst/>
                <a:gdLst/>
                <a:ahLst/>
                <a:cxnLst/>
                <a:rect l="l" t="t" r="r" b="b"/>
                <a:pathLst>
                  <a:path w="753" h="490" extrusionOk="0">
                    <a:moveTo>
                      <a:pt x="639" y="1"/>
                    </a:moveTo>
                    <a:cubicBezTo>
                      <a:pt x="625" y="1"/>
                      <a:pt x="611" y="5"/>
                      <a:pt x="597" y="15"/>
                    </a:cubicBezTo>
                    <a:cubicBezTo>
                      <a:pt x="430" y="130"/>
                      <a:pt x="258" y="240"/>
                      <a:pt x="80" y="338"/>
                    </a:cubicBezTo>
                    <a:cubicBezTo>
                      <a:pt x="1" y="379"/>
                      <a:pt x="50" y="489"/>
                      <a:pt x="125" y="489"/>
                    </a:cubicBezTo>
                    <a:cubicBezTo>
                      <a:pt x="137" y="489"/>
                      <a:pt x="150" y="486"/>
                      <a:pt x="164" y="479"/>
                    </a:cubicBezTo>
                    <a:cubicBezTo>
                      <a:pt x="341" y="382"/>
                      <a:pt x="510" y="271"/>
                      <a:pt x="680" y="157"/>
                    </a:cubicBezTo>
                    <a:cubicBezTo>
                      <a:pt x="752" y="108"/>
                      <a:pt x="706" y="1"/>
                      <a:pt x="6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9"/>
              <p:cNvSpPr/>
              <p:nvPr/>
            </p:nvSpPr>
            <p:spPr>
              <a:xfrm>
                <a:off x="6798829" y="3981826"/>
                <a:ext cx="41093" cy="30719"/>
              </a:xfrm>
              <a:custGeom>
                <a:avLst/>
                <a:gdLst/>
                <a:ahLst/>
                <a:cxnLst/>
                <a:rect l="l" t="t" r="r" b="b"/>
                <a:pathLst>
                  <a:path w="511" h="382" extrusionOk="0">
                    <a:moveTo>
                      <a:pt x="392" y="1"/>
                    </a:moveTo>
                    <a:cubicBezTo>
                      <a:pt x="373" y="1"/>
                      <a:pt x="354" y="8"/>
                      <a:pt x="336" y="26"/>
                    </a:cubicBezTo>
                    <a:cubicBezTo>
                      <a:pt x="257" y="101"/>
                      <a:pt x="170" y="171"/>
                      <a:pt x="77" y="226"/>
                    </a:cubicBezTo>
                    <a:cubicBezTo>
                      <a:pt x="1" y="273"/>
                      <a:pt x="45" y="381"/>
                      <a:pt x="115" y="381"/>
                    </a:cubicBezTo>
                    <a:cubicBezTo>
                      <a:pt x="128" y="381"/>
                      <a:pt x="142" y="377"/>
                      <a:pt x="156" y="368"/>
                    </a:cubicBezTo>
                    <a:cubicBezTo>
                      <a:pt x="264" y="303"/>
                      <a:pt x="364" y="226"/>
                      <a:pt x="455" y="140"/>
                    </a:cubicBezTo>
                    <a:cubicBezTo>
                      <a:pt x="510" y="84"/>
                      <a:pt x="455" y="1"/>
                      <a:pt x="3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9"/>
              <p:cNvSpPr/>
              <p:nvPr/>
            </p:nvSpPr>
            <p:spPr>
              <a:xfrm>
                <a:off x="6295333" y="3799279"/>
                <a:ext cx="44551" cy="131322"/>
              </a:xfrm>
              <a:custGeom>
                <a:avLst/>
                <a:gdLst/>
                <a:ahLst/>
                <a:cxnLst/>
                <a:rect l="l" t="t" r="r" b="b"/>
                <a:pathLst>
                  <a:path w="554" h="1633" extrusionOk="0">
                    <a:moveTo>
                      <a:pt x="316" y="0"/>
                    </a:moveTo>
                    <a:cubicBezTo>
                      <a:pt x="291" y="0"/>
                      <a:pt x="268" y="13"/>
                      <a:pt x="254" y="43"/>
                    </a:cubicBezTo>
                    <a:cubicBezTo>
                      <a:pt x="1" y="549"/>
                      <a:pt x="39" y="1132"/>
                      <a:pt x="367" y="1596"/>
                    </a:cubicBezTo>
                    <a:cubicBezTo>
                      <a:pt x="386" y="1621"/>
                      <a:pt x="412" y="1632"/>
                      <a:pt x="437" y="1632"/>
                    </a:cubicBezTo>
                    <a:cubicBezTo>
                      <a:pt x="496" y="1632"/>
                      <a:pt x="553" y="1573"/>
                      <a:pt x="510" y="1512"/>
                    </a:cubicBezTo>
                    <a:cubicBezTo>
                      <a:pt x="215" y="1100"/>
                      <a:pt x="167" y="580"/>
                      <a:pt x="396" y="126"/>
                    </a:cubicBezTo>
                    <a:cubicBezTo>
                      <a:pt x="427" y="60"/>
                      <a:pt x="369" y="0"/>
                      <a:pt x="3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9"/>
              <p:cNvSpPr/>
              <p:nvPr/>
            </p:nvSpPr>
            <p:spPr>
              <a:xfrm>
                <a:off x="6917687" y="3808688"/>
                <a:ext cx="30800" cy="87092"/>
              </a:xfrm>
              <a:custGeom>
                <a:avLst/>
                <a:gdLst/>
                <a:ahLst/>
                <a:cxnLst/>
                <a:rect l="l" t="t" r="r" b="b"/>
                <a:pathLst>
                  <a:path w="383" h="1083" extrusionOk="0">
                    <a:moveTo>
                      <a:pt x="195" y="0"/>
                    </a:moveTo>
                    <a:cubicBezTo>
                      <a:pt x="145" y="0"/>
                      <a:pt x="96" y="40"/>
                      <a:pt x="117" y="100"/>
                    </a:cubicBezTo>
                    <a:cubicBezTo>
                      <a:pt x="213" y="394"/>
                      <a:pt x="186" y="692"/>
                      <a:pt x="37" y="959"/>
                    </a:cubicBezTo>
                    <a:cubicBezTo>
                      <a:pt x="1" y="1023"/>
                      <a:pt x="57" y="1083"/>
                      <a:pt x="113" y="1083"/>
                    </a:cubicBezTo>
                    <a:cubicBezTo>
                      <a:pt x="138" y="1083"/>
                      <a:pt x="163" y="1071"/>
                      <a:pt x="179" y="1042"/>
                    </a:cubicBezTo>
                    <a:cubicBezTo>
                      <a:pt x="349" y="737"/>
                      <a:pt x="383" y="391"/>
                      <a:pt x="275" y="58"/>
                    </a:cubicBezTo>
                    <a:cubicBezTo>
                      <a:pt x="262" y="18"/>
                      <a:pt x="228" y="0"/>
                      <a:pt x="1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9"/>
              <p:cNvSpPr/>
              <p:nvPr/>
            </p:nvSpPr>
            <p:spPr>
              <a:xfrm>
                <a:off x="6553072" y="3769846"/>
                <a:ext cx="66103" cy="10937"/>
              </a:xfrm>
              <a:custGeom>
                <a:avLst/>
                <a:gdLst/>
                <a:ahLst/>
                <a:cxnLst/>
                <a:rect l="l" t="t" r="r" b="b"/>
                <a:pathLst>
                  <a:path w="822" h="136" extrusionOk="0">
                    <a:moveTo>
                      <a:pt x="135" y="1"/>
                    </a:moveTo>
                    <a:cubicBezTo>
                      <a:pt x="1" y="1"/>
                      <a:pt x="1" y="135"/>
                      <a:pt x="135" y="135"/>
                    </a:cubicBezTo>
                    <a:lnTo>
                      <a:pt x="683" y="135"/>
                    </a:lnTo>
                    <a:cubicBezTo>
                      <a:pt x="821" y="135"/>
                      <a:pt x="821" y="1"/>
                      <a:pt x="6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9"/>
              <p:cNvSpPr/>
              <p:nvPr/>
            </p:nvSpPr>
            <p:spPr>
              <a:xfrm>
                <a:off x="6619095" y="3576684"/>
                <a:ext cx="10937" cy="94330"/>
              </a:xfrm>
              <a:custGeom>
                <a:avLst/>
                <a:gdLst/>
                <a:ahLst/>
                <a:cxnLst/>
                <a:rect l="l" t="t" r="r" b="b"/>
                <a:pathLst>
                  <a:path w="136" h="1173" extrusionOk="0">
                    <a:moveTo>
                      <a:pt x="68" y="1"/>
                    </a:moveTo>
                    <a:cubicBezTo>
                      <a:pt x="34" y="1"/>
                      <a:pt x="0" y="27"/>
                      <a:pt x="0" y="81"/>
                    </a:cubicBezTo>
                    <a:lnTo>
                      <a:pt x="0" y="1172"/>
                    </a:lnTo>
                    <a:lnTo>
                      <a:pt x="136" y="1172"/>
                    </a:lnTo>
                    <a:lnTo>
                      <a:pt x="136" y="81"/>
                    </a:lnTo>
                    <a:cubicBezTo>
                      <a:pt x="136" y="27"/>
                      <a:pt x="102" y="1"/>
                      <a:pt x="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9"/>
              <p:cNvSpPr/>
              <p:nvPr/>
            </p:nvSpPr>
            <p:spPr>
              <a:xfrm>
                <a:off x="6371006" y="3570572"/>
                <a:ext cx="55890" cy="77925"/>
              </a:xfrm>
              <a:custGeom>
                <a:avLst/>
                <a:gdLst/>
                <a:ahLst/>
                <a:cxnLst/>
                <a:rect l="l" t="t" r="r" b="b"/>
                <a:pathLst>
                  <a:path w="695" h="969" extrusionOk="0">
                    <a:moveTo>
                      <a:pt x="113" y="0"/>
                    </a:moveTo>
                    <a:cubicBezTo>
                      <a:pt x="58" y="0"/>
                      <a:pt x="0" y="60"/>
                      <a:pt x="37" y="122"/>
                    </a:cubicBezTo>
                    <a:cubicBezTo>
                      <a:pt x="186" y="396"/>
                      <a:pt x="345" y="666"/>
                      <a:pt x="512" y="930"/>
                    </a:cubicBezTo>
                    <a:cubicBezTo>
                      <a:pt x="529" y="957"/>
                      <a:pt x="555" y="968"/>
                      <a:pt x="580" y="968"/>
                    </a:cubicBezTo>
                    <a:cubicBezTo>
                      <a:pt x="638" y="968"/>
                      <a:pt x="694" y="909"/>
                      <a:pt x="653" y="846"/>
                    </a:cubicBezTo>
                    <a:cubicBezTo>
                      <a:pt x="487" y="583"/>
                      <a:pt x="328" y="317"/>
                      <a:pt x="175" y="39"/>
                    </a:cubicBezTo>
                    <a:cubicBezTo>
                      <a:pt x="160" y="12"/>
                      <a:pt x="137" y="0"/>
                      <a:pt x="1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9"/>
              <p:cNvSpPr/>
              <p:nvPr/>
            </p:nvSpPr>
            <p:spPr>
              <a:xfrm>
                <a:off x="6809123" y="3562450"/>
                <a:ext cx="46964" cy="60152"/>
              </a:xfrm>
              <a:custGeom>
                <a:avLst/>
                <a:gdLst/>
                <a:ahLst/>
                <a:cxnLst/>
                <a:rect l="l" t="t" r="r" b="b"/>
                <a:pathLst>
                  <a:path w="584" h="748" extrusionOk="0">
                    <a:moveTo>
                      <a:pt x="469" y="1"/>
                    </a:moveTo>
                    <a:cubicBezTo>
                      <a:pt x="444" y="1"/>
                      <a:pt x="419" y="12"/>
                      <a:pt x="402" y="39"/>
                    </a:cubicBezTo>
                    <a:cubicBezTo>
                      <a:pt x="282" y="234"/>
                      <a:pt x="160" y="431"/>
                      <a:pt x="39" y="626"/>
                    </a:cubicBezTo>
                    <a:cubicBezTo>
                      <a:pt x="0" y="688"/>
                      <a:pt x="57" y="747"/>
                      <a:pt x="114" y="747"/>
                    </a:cubicBezTo>
                    <a:cubicBezTo>
                      <a:pt x="139" y="747"/>
                      <a:pt x="164" y="736"/>
                      <a:pt x="181" y="709"/>
                    </a:cubicBezTo>
                    <a:cubicBezTo>
                      <a:pt x="302" y="514"/>
                      <a:pt x="423" y="317"/>
                      <a:pt x="544" y="123"/>
                    </a:cubicBezTo>
                    <a:cubicBezTo>
                      <a:pt x="583" y="60"/>
                      <a:pt x="526" y="1"/>
                      <a:pt x="4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9"/>
              <p:cNvSpPr/>
              <p:nvPr/>
            </p:nvSpPr>
            <p:spPr>
              <a:xfrm>
                <a:off x="7014992" y="3836592"/>
                <a:ext cx="72376" cy="31765"/>
              </a:xfrm>
              <a:custGeom>
                <a:avLst/>
                <a:gdLst/>
                <a:ahLst/>
                <a:cxnLst/>
                <a:rect l="l" t="t" r="r" b="b"/>
                <a:pathLst>
                  <a:path w="900" h="395" extrusionOk="0">
                    <a:moveTo>
                      <a:pt x="794" y="1"/>
                    </a:moveTo>
                    <a:cubicBezTo>
                      <a:pt x="786" y="1"/>
                      <a:pt x="777" y="2"/>
                      <a:pt x="767" y="6"/>
                    </a:cubicBezTo>
                    <a:cubicBezTo>
                      <a:pt x="541" y="81"/>
                      <a:pt x="316" y="154"/>
                      <a:pt x="92" y="231"/>
                    </a:cubicBezTo>
                    <a:cubicBezTo>
                      <a:pt x="1" y="262"/>
                      <a:pt x="28" y="395"/>
                      <a:pt x="109" y="395"/>
                    </a:cubicBezTo>
                    <a:cubicBezTo>
                      <a:pt x="117" y="395"/>
                      <a:pt x="127" y="393"/>
                      <a:pt x="136" y="390"/>
                    </a:cubicBezTo>
                    <a:cubicBezTo>
                      <a:pt x="362" y="314"/>
                      <a:pt x="586" y="238"/>
                      <a:pt x="812" y="164"/>
                    </a:cubicBezTo>
                    <a:cubicBezTo>
                      <a:pt x="900" y="134"/>
                      <a:pt x="874" y="1"/>
                      <a:pt x="7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0" name="Google Shape;450;p29"/>
          <p:cNvGrpSpPr/>
          <p:nvPr/>
        </p:nvGrpSpPr>
        <p:grpSpPr>
          <a:xfrm>
            <a:off x="8125463" y="4298775"/>
            <a:ext cx="261775" cy="114725"/>
            <a:chOff x="8125463" y="4298775"/>
            <a:chExt cx="261775" cy="114725"/>
          </a:xfrm>
        </p:grpSpPr>
        <p:sp>
          <p:nvSpPr>
            <p:cNvPr id="451" name="Google Shape;451;p29"/>
            <p:cNvSpPr/>
            <p:nvPr/>
          </p:nvSpPr>
          <p:spPr>
            <a:xfrm>
              <a:off x="8221688" y="4322700"/>
              <a:ext cx="66650" cy="80400"/>
            </a:xfrm>
            <a:custGeom>
              <a:avLst/>
              <a:gdLst/>
              <a:ahLst/>
              <a:cxnLst/>
              <a:rect l="l" t="t" r="r" b="b"/>
              <a:pathLst>
                <a:path w="2666" h="3216" extrusionOk="0">
                  <a:moveTo>
                    <a:pt x="2526" y="2703"/>
                  </a:moveTo>
                  <a:cubicBezTo>
                    <a:pt x="2492" y="2668"/>
                    <a:pt x="2443" y="2640"/>
                    <a:pt x="2412" y="2606"/>
                  </a:cubicBezTo>
                  <a:cubicBezTo>
                    <a:pt x="2128" y="2298"/>
                    <a:pt x="1889" y="1961"/>
                    <a:pt x="1632" y="1601"/>
                  </a:cubicBezTo>
                  <a:cubicBezTo>
                    <a:pt x="1858" y="1238"/>
                    <a:pt x="2080" y="888"/>
                    <a:pt x="2298" y="534"/>
                  </a:cubicBezTo>
                  <a:cubicBezTo>
                    <a:pt x="2360" y="437"/>
                    <a:pt x="2436" y="344"/>
                    <a:pt x="2478" y="236"/>
                  </a:cubicBezTo>
                  <a:cubicBezTo>
                    <a:pt x="2499" y="191"/>
                    <a:pt x="2475" y="87"/>
                    <a:pt x="2436" y="63"/>
                  </a:cubicBezTo>
                  <a:cubicBezTo>
                    <a:pt x="2374" y="24"/>
                    <a:pt x="2284" y="21"/>
                    <a:pt x="2204" y="28"/>
                  </a:cubicBezTo>
                  <a:cubicBezTo>
                    <a:pt x="2163" y="32"/>
                    <a:pt x="2114" y="73"/>
                    <a:pt x="2083" y="111"/>
                  </a:cubicBezTo>
                  <a:cubicBezTo>
                    <a:pt x="1872" y="350"/>
                    <a:pt x="1664" y="589"/>
                    <a:pt x="1456" y="832"/>
                  </a:cubicBezTo>
                  <a:cubicBezTo>
                    <a:pt x="1383" y="918"/>
                    <a:pt x="1314" y="1009"/>
                    <a:pt x="1213" y="1130"/>
                  </a:cubicBezTo>
                  <a:cubicBezTo>
                    <a:pt x="1047" y="918"/>
                    <a:pt x="901" y="739"/>
                    <a:pt x="759" y="558"/>
                  </a:cubicBezTo>
                  <a:cubicBezTo>
                    <a:pt x="645" y="413"/>
                    <a:pt x="541" y="261"/>
                    <a:pt x="427" y="118"/>
                  </a:cubicBezTo>
                  <a:cubicBezTo>
                    <a:pt x="358" y="32"/>
                    <a:pt x="257" y="0"/>
                    <a:pt x="150" y="45"/>
                  </a:cubicBezTo>
                  <a:cubicBezTo>
                    <a:pt x="42" y="90"/>
                    <a:pt x="1" y="191"/>
                    <a:pt x="28" y="291"/>
                  </a:cubicBezTo>
                  <a:cubicBezTo>
                    <a:pt x="70" y="434"/>
                    <a:pt x="122" y="576"/>
                    <a:pt x="198" y="700"/>
                  </a:cubicBezTo>
                  <a:cubicBezTo>
                    <a:pt x="399" y="1026"/>
                    <a:pt x="617" y="1345"/>
                    <a:pt x="839" y="1681"/>
                  </a:cubicBezTo>
                  <a:cubicBezTo>
                    <a:pt x="721" y="1851"/>
                    <a:pt x="565" y="2013"/>
                    <a:pt x="486" y="2204"/>
                  </a:cubicBezTo>
                  <a:cubicBezTo>
                    <a:pt x="402" y="2398"/>
                    <a:pt x="399" y="2620"/>
                    <a:pt x="358" y="2831"/>
                  </a:cubicBezTo>
                  <a:cubicBezTo>
                    <a:pt x="351" y="2880"/>
                    <a:pt x="337" y="2928"/>
                    <a:pt x="330" y="2976"/>
                  </a:cubicBezTo>
                  <a:cubicBezTo>
                    <a:pt x="330" y="3008"/>
                    <a:pt x="326" y="3050"/>
                    <a:pt x="343" y="3070"/>
                  </a:cubicBezTo>
                  <a:cubicBezTo>
                    <a:pt x="382" y="3122"/>
                    <a:pt x="427" y="3184"/>
                    <a:pt x="479" y="3202"/>
                  </a:cubicBezTo>
                  <a:cubicBezTo>
                    <a:pt x="534" y="3216"/>
                    <a:pt x="614" y="3195"/>
                    <a:pt x="669" y="3167"/>
                  </a:cubicBezTo>
                  <a:cubicBezTo>
                    <a:pt x="708" y="3150"/>
                    <a:pt x="728" y="3091"/>
                    <a:pt x="759" y="3053"/>
                  </a:cubicBezTo>
                  <a:cubicBezTo>
                    <a:pt x="943" y="2807"/>
                    <a:pt x="1127" y="2557"/>
                    <a:pt x="1310" y="2308"/>
                  </a:cubicBezTo>
                  <a:cubicBezTo>
                    <a:pt x="1615" y="2522"/>
                    <a:pt x="1910" y="2693"/>
                    <a:pt x="2121" y="2959"/>
                  </a:cubicBezTo>
                  <a:cubicBezTo>
                    <a:pt x="2152" y="2997"/>
                    <a:pt x="2201" y="3021"/>
                    <a:pt x="2243" y="3050"/>
                  </a:cubicBezTo>
                  <a:cubicBezTo>
                    <a:pt x="2357" y="3125"/>
                    <a:pt x="2492" y="3125"/>
                    <a:pt x="2571" y="3053"/>
                  </a:cubicBezTo>
                  <a:cubicBezTo>
                    <a:pt x="2665" y="2970"/>
                    <a:pt x="2648" y="2828"/>
                    <a:pt x="2526" y="27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8125463" y="4298775"/>
              <a:ext cx="69925" cy="96625"/>
            </a:xfrm>
            <a:custGeom>
              <a:avLst/>
              <a:gdLst/>
              <a:ahLst/>
              <a:cxnLst/>
              <a:rect l="l" t="t" r="r" b="b"/>
              <a:pathLst>
                <a:path w="2797" h="3865" extrusionOk="0">
                  <a:moveTo>
                    <a:pt x="2616" y="1955"/>
                  </a:moveTo>
                  <a:cubicBezTo>
                    <a:pt x="2533" y="1931"/>
                    <a:pt x="2449" y="1914"/>
                    <a:pt x="2366" y="1893"/>
                  </a:cubicBezTo>
                  <a:cubicBezTo>
                    <a:pt x="2138" y="1830"/>
                    <a:pt x="1906" y="1779"/>
                    <a:pt x="1698" y="1675"/>
                  </a:cubicBezTo>
                  <a:cubicBezTo>
                    <a:pt x="1629" y="1498"/>
                    <a:pt x="1664" y="1335"/>
                    <a:pt x="1670" y="1169"/>
                  </a:cubicBezTo>
                  <a:cubicBezTo>
                    <a:pt x="1680" y="888"/>
                    <a:pt x="1698" y="607"/>
                    <a:pt x="1698" y="327"/>
                  </a:cubicBezTo>
                  <a:cubicBezTo>
                    <a:pt x="1698" y="250"/>
                    <a:pt x="1667" y="171"/>
                    <a:pt x="1635" y="95"/>
                  </a:cubicBezTo>
                  <a:cubicBezTo>
                    <a:pt x="1608" y="22"/>
                    <a:pt x="1466" y="1"/>
                    <a:pt x="1421" y="60"/>
                  </a:cubicBezTo>
                  <a:cubicBezTo>
                    <a:pt x="1379" y="112"/>
                    <a:pt x="1338" y="171"/>
                    <a:pt x="1324" y="230"/>
                  </a:cubicBezTo>
                  <a:cubicBezTo>
                    <a:pt x="1264" y="486"/>
                    <a:pt x="1223" y="749"/>
                    <a:pt x="1161" y="1006"/>
                  </a:cubicBezTo>
                  <a:cubicBezTo>
                    <a:pt x="1116" y="1210"/>
                    <a:pt x="1140" y="1432"/>
                    <a:pt x="1043" y="1623"/>
                  </a:cubicBezTo>
                  <a:cubicBezTo>
                    <a:pt x="970" y="1640"/>
                    <a:pt x="919" y="1667"/>
                    <a:pt x="874" y="1657"/>
                  </a:cubicBezTo>
                  <a:cubicBezTo>
                    <a:pt x="541" y="1592"/>
                    <a:pt x="333" y="1800"/>
                    <a:pt x="114" y="1983"/>
                  </a:cubicBezTo>
                  <a:cubicBezTo>
                    <a:pt x="1" y="2080"/>
                    <a:pt x="38" y="2260"/>
                    <a:pt x="180" y="2302"/>
                  </a:cubicBezTo>
                  <a:cubicBezTo>
                    <a:pt x="295" y="2336"/>
                    <a:pt x="416" y="2347"/>
                    <a:pt x="534" y="2361"/>
                  </a:cubicBezTo>
                  <a:cubicBezTo>
                    <a:pt x="666" y="2374"/>
                    <a:pt x="797" y="2382"/>
                    <a:pt x="963" y="2395"/>
                  </a:cubicBezTo>
                  <a:cubicBezTo>
                    <a:pt x="946" y="2569"/>
                    <a:pt x="925" y="2710"/>
                    <a:pt x="919" y="2856"/>
                  </a:cubicBezTo>
                  <a:cubicBezTo>
                    <a:pt x="904" y="3119"/>
                    <a:pt x="890" y="3383"/>
                    <a:pt x="894" y="3646"/>
                  </a:cubicBezTo>
                  <a:cubicBezTo>
                    <a:pt x="898" y="3791"/>
                    <a:pt x="1047" y="3864"/>
                    <a:pt x="1199" y="3820"/>
                  </a:cubicBezTo>
                  <a:cubicBezTo>
                    <a:pt x="1324" y="3785"/>
                    <a:pt x="1414" y="3716"/>
                    <a:pt x="1442" y="3591"/>
                  </a:cubicBezTo>
                  <a:cubicBezTo>
                    <a:pt x="1469" y="3476"/>
                    <a:pt x="1472" y="3359"/>
                    <a:pt x="1504" y="3247"/>
                  </a:cubicBezTo>
                  <a:cubicBezTo>
                    <a:pt x="1587" y="2967"/>
                    <a:pt x="1570" y="2662"/>
                    <a:pt x="1694" y="2382"/>
                  </a:cubicBezTo>
                  <a:cubicBezTo>
                    <a:pt x="1812" y="2371"/>
                    <a:pt x="1913" y="2361"/>
                    <a:pt x="2013" y="2357"/>
                  </a:cubicBezTo>
                  <a:cubicBezTo>
                    <a:pt x="2204" y="2350"/>
                    <a:pt x="2391" y="2357"/>
                    <a:pt x="2582" y="2347"/>
                  </a:cubicBezTo>
                  <a:cubicBezTo>
                    <a:pt x="2692" y="2343"/>
                    <a:pt x="2779" y="2284"/>
                    <a:pt x="2786" y="2170"/>
                  </a:cubicBezTo>
                  <a:cubicBezTo>
                    <a:pt x="2796" y="2056"/>
                    <a:pt x="2727" y="1983"/>
                    <a:pt x="2616" y="195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8314463" y="4355600"/>
              <a:ext cx="72775" cy="18925"/>
            </a:xfrm>
            <a:custGeom>
              <a:avLst/>
              <a:gdLst/>
              <a:ahLst/>
              <a:cxnLst/>
              <a:rect l="l" t="t" r="r" b="b"/>
              <a:pathLst>
                <a:path w="2911" h="757" extrusionOk="0">
                  <a:moveTo>
                    <a:pt x="2803" y="358"/>
                  </a:moveTo>
                  <a:cubicBezTo>
                    <a:pt x="2586" y="226"/>
                    <a:pt x="2353" y="122"/>
                    <a:pt x="2090" y="109"/>
                  </a:cubicBezTo>
                  <a:cubicBezTo>
                    <a:pt x="1594" y="80"/>
                    <a:pt x="1102" y="42"/>
                    <a:pt x="606" y="11"/>
                  </a:cubicBezTo>
                  <a:cubicBezTo>
                    <a:pt x="502" y="5"/>
                    <a:pt x="403" y="1"/>
                    <a:pt x="299" y="11"/>
                  </a:cubicBezTo>
                  <a:cubicBezTo>
                    <a:pt x="91" y="29"/>
                    <a:pt x="0" y="202"/>
                    <a:pt x="115" y="362"/>
                  </a:cubicBezTo>
                  <a:cubicBezTo>
                    <a:pt x="246" y="545"/>
                    <a:pt x="406" y="673"/>
                    <a:pt x="659" y="673"/>
                  </a:cubicBezTo>
                  <a:cubicBezTo>
                    <a:pt x="985" y="670"/>
                    <a:pt x="1310" y="697"/>
                    <a:pt x="1633" y="707"/>
                  </a:cubicBezTo>
                  <a:cubicBezTo>
                    <a:pt x="1871" y="725"/>
                    <a:pt x="2111" y="739"/>
                    <a:pt x="2349" y="749"/>
                  </a:cubicBezTo>
                  <a:cubicBezTo>
                    <a:pt x="2467" y="757"/>
                    <a:pt x="2589" y="757"/>
                    <a:pt x="2706" y="742"/>
                  </a:cubicBezTo>
                  <a:cubicBezTo>
                    <a:pt x="2818" y="732"/>
                    <a:pt x="2911" y="673"/>
                    <a:pt x="2907" y="562"/>
                  </a:cubicBezTo>
                  <a:cubicBezTo>
                    <a:pt x="2907" y="490"/>
                    <a:pt x="2862" y="392"/>
                    <a:pt x="2803" y="35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9"/>
            <p:cNvSpPr/>
            <p:nvPr/>
          </p:nvSpPr>
          <p:spPr>
            <a:xfrm>
              <a:off x="8349538" y="4384300"/>
              <a:ext cx="25150" cy="29200"/>
            </a:xfrm>
            <a:custGeom>
              <a:avLst/>
              <a:gdLst/>
              <a:ahLst/>
              <a:cxnLst/>
              <a:rect l="l" t="t" r="r" b="b"/>
              <a:pathLst>
                <a:path w="1006" h="1168" extrusionOk="0">
                  <a:moveTo>
                    <a:pt x="908" y="298"/>
                  </a:moveTo>
                  <a:cubicBezTo>
                    <a:pt x="884" y="242"/>
                    <a:pt x="829" y="187"/>
                    <a:pt x="773" y="159"/>
                  </a:cubicBezTo>
                  <a:cubicBezTo>
                    <a:pt x="441" y="0"/>
                    <a:pt x="108" y="90"/>
                    <a:pt x="32" y="464"/>
                  </a:cubicBezTo>
                  <a:cubicBezTo>
                    <a:pt x="18" y="530"/>
                    <a:pt x="11" y="592"/>
                    <a:pt x="4" y="627"/>
                  </a:cubicBezTo>
                  <a:cubicBezTo>
                    <a:pt x="1" y="890"/>
                    <a:pt x="84" y="1026"/>
                    <a:pt x="264" y="1088"/>
                  </a:cubicBezTo>
                  <a:cubicBezTo>
                    <a:pt x="500" y="1168"/>
                    <a:pt x="763" y="1115"/>
                    <a:pt x="860" y="952"/>
                  </a:cubicBezTo>
                  <a:cubicBezTo>
                    <a:pt x="985" y="749"/>
                    <a:pt x="1005" y="523"/>
                    <a:pt x="908" y="29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9"/>
            <p:cNvSpPr/>
            <p:nvPr/>
          </p:nvSpPr>
          <p:spPr>
            <a:xfrm>
              <a:off x="8345713" y="4324525"/>
              <a:ext cx="23600" cy="17775"/>
            </a:xfrm>
            <a:custGeom>
              <a:avLst/>
              <a:gdLst/>
              <a:ahLst/>
              <a:cxnLst/>
              <a:rect l="l" t="t" r="r" b="b"/>
              <a:pathLst>
                <a:path w="944" h="711" extrusionOk="0">
                  <a:moveTo>
                    <a:pt x="230" y="63"/>
                  </a:moveTo>
                  <a:cubicBezTo>
                    <a:pt x="95" y="111"/>
                    <a:pt x="15" y="225"/>
                    <a:pt x="8" y="367"/>
                  </a:cubicBezTo>
                  <a:cubicBezTo>
                    <a:pt x="1" y="495"/>
                    <a:pt x="91" y="583"/>
                    <a:pt x="205" y="627"/>
                  </a:cubicBezTo>
                  <a:cubicBezTo>
                    <a:pt x="313" y="672"/>
                    <a:pt x="431" y="690"/>
                    <a:pt x="493" y="707"/>
                  </a:cubicBezTo>
                  <a:cubicBezTo>
                    <a:pt x="712" y="711"/>
                    <a:pt x="837" y="645"/>
                    <a:pt x="888" y="537"/>
                  </a:cubicBezTo>
                  <a:cubicBezTo>
                    <a:pt x="944" y="412"/>
                    <a:pt x="891" y="236"/>
                    <a:pt x="760" y="142"/>
                  </a:cubicBezTo>
                  <a:cubicBezTo>
                    <a:pt x="600" y="25"/>
                    <a:pt x="417" y="0"/>
                    <a:pt x="230" y="6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 name="Google Shape;456;p29"/>
          <p:cNvGrpSpPr/>
          <p:nvPr/>
        </p:nvGrpSpPr>
        <p:grpSpPr>
          <a:xfrm>
            <a:off x="1138950" y="3482175"/>
            <a:ext cx="841076" cy="618676"/>
            <a:chOff x="1138950" y="3482175"/>
            <a:chExt cx="841076" cy="618676"/>
          </a:xfrm>
        </p:grpSpPr>
        <p:sp>
          <p:nvSpPr>
            <p:cNvPr id="457" name="Google Shape;457;p29"/>
            <p:cNvSpPr/>
            <p:nvPr/>
          </p:nvSpPr>
          <p:spPr>
            <a:xfrm>
              <a:off x="1138950" y="3530630"/>
              <a:ext cx="91322" cy="167636"/>
            </a:xfrm>
            <a:custGeom>
              <a:avLst/>
              <a:gdLst/>
              <a:ahLst/>
              <a:cxnLst/>
              <a:rect l="l" t="t" r="r" b="b"/>
              <a:pathLst>
                <a:path w="1210" h="2221" extrusionOk="0">
                  <a:moveTo>
                    <a:pt x="554" y="1"/>
                  </a:moveTo>
                  <a:cubicBezTo>
                    <a:pt x="468" y="18"/>
                    <a:pt x="395" y="63"/>
                    <a:pt x="333" y="132"/>
                  </a:cubicBezTo>
                  <a:cubicBezTo>
                    <a:pt x="250" y="222"/>
                    <a:pt x="215" y="309"/>
                    <a:pt x="204" y="433"/>
                  </a:cubicBezTo>
                  <a:cubicBezTo>
                    <a:pt x="177" y="729"/>
                    <a:pt x="253" y="867"/>
                    <a:pt x="578" y="1144"/>
                  </a:cubicBezTo>
                  <a:cubicBezTo>
                    <a:pt x="818" y="1352"/>
                    <a:pt x="925" y="1473"/>
                    <a:pt x="984" y="1615"/>
                  </a:cubicBezTo>
                  <a:cubicBezTo>
                    <a:pt x="1056" y="1789"/>
                    <a:pt x="1011" y="1914"/>
                    <a:pt x="845" y="2000"/>
                  </a:cubicBezTo>
                  <a:cubicBezTo>
                    <a:pt x="774" y="2039"/>
                    <a:pt x="698" y="2058"/>
                    <a:pt x="623" y="2058"/>
                  </a:cubicBezTo>
                  <a:cubicBezTo>
                    <a:pt x="494" y="2058"/>
                    <a:pt x="367" y="2002"/>
                    <a:pt x="271" y="1899"/>
                  </a:cubicBezTo>
                  <a:cubicBezTo>
                    <a:pt x="201" y="1820"/>
                    <a:pt x="162" y="1733"/>
                    <a:pt x="138" y="1612"/>
                  </a:cubicBezTo>
                  <a:cubicBezTo>
                    <a:pt x="128" y="1519"/>
                    <a:pt x="104" y="1473"/>
                    <a:pt x="73" y="1463"/>
                  </a:cubicBezTo>
                  <a:cubicBezTo>
                    <a:pt x="69" y="1462"/>
                    <a:pt x="65" y="1462"/>
                    <a:pt x="62" y="1462"/>
                  </a:cubicBezTo>
                  <a:cubicBezTo>
                    <a:pt x="21" y="1462"/>
                    <a:pt x="0" y="1521"/>
                    <a:pt x="0" y="1636"/>
                  </a:cubicBezTo>
                  <a:cubicBezTo>
                    <a:pt x="0" y="1924"/>
                    <a:pt x="167" y="2135"/>
                    <a:pt x="454" y="2205"/>
                  </a:cubicBezTo>
                  <a:cubicBezTo>
                    <a:pt x="494" y="2215"/>
                    <a:pt x="550" y="2221"/>
                    <a:pt x="608" y="2221"/>
                  </a:cubicBezTo>
                  <a:cubicBezTo>
                    <a:pt x="679" y="2221"/>
                    <a:pt x="752" y="2213"/>
                    <a:pt x="804" y="2197"/>
                  </a:cubicBezTo>
                  <a:cubicBezTo>
                    <a:pt x="1008" y="2142"/>
                    <a:pt x="1136" y="2017"/>
                    <a:pt x="1185" y="1830"/>
                  </a:cubicBezTo>
                  <a:cubicBezTo>
                    <a:pt x="1209" y="1722"/>
                    <a:pt x="1195" y="1608"/>
                    <a:pt x="1130" y="1473"/>
                  </a:cubicBezTo>
                  <a:cubicBezTo>
                    <a:pt x="1081" y="1376"/>
                    <a:pt x="922" y="1196"/>
                    <a:pt x="738" y="1047"/>
                  </a:cubicBezTo>
                  <a:cubicBezTo>
                    <a:pt x="402" y="770"/>
                    <a:pt x="312" y="590"/>
                    <a:pt x="405" y="361"/>
                  </a:cubicBezTo>
                  <a:cubicBezTo>
                    <a:pt x="433" y="285"/>
                    <a:pt x="506" y="205"/>
                    <a:pt x="562" y="181"/>
                  </a:cubicBezTo>
                  <a:cubicBezTo>
                    <a:pt x="587" y="168"/>
                    <a:pt x="619" y="162"/>
                    <a:pt x="651" y="162"/>
                  </a:cubicBezTo>
                  <a:cubicBezTo>
                    <a:pt x="692" y="162"/>
                    <a:pt x="735" y="172"/>
                    <a:pt x="770" y="191"/>
                  </a:cubicBezTo>
                  <a:cubicBezTo>
                    <a:pt x="842" y="225"/>
                    <a:pt x="911" y="295"/>
                    <a:pt x="922" y="340"/>
                  </a:cubicBezTo>
                  <a:cubicBezTo>
                    <a:pt x="931" y="383"/>
                    <a:pt x="964" y="424"/>
                    <a:pt x="998" y="424"/>
                  </a:cubicBezTo>
                  <a:cubicBezTo>
                    <a:pt x="999" y="424"/>
                    <a:pt x="1000" y="424"/>
                    <a:pt x="1002" y="423"/>
                  </a:cubicBezTo>
                  <a:cubicBezTo>
                    <a:pt x="1081" y="409"/>
                    <a:pt x="1053" y="230"/>
                    <a:pt x="952" y="129"/>
                  </a:cubicBezTo>
                  <a:cubicBezTo>
                    <a:pt x="873" y="56"/>
                    <a:pt x="738" y="1"/>
                    <a:pt x="6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9"/>
            <p:cNvSpPr/>
            <p:nvPr/>
          </p:nvSpPr>
          <p:spPr>
            <a:xfrm>
              <a:off x="1249292" y="3530630"/>
              <a:ext cx="103322" cy="165900"/>
            </a:xfrm>
            <a:custGeom>
              <a:avLst/>
              <a:gdLst/>
              <a:ahLst/>
              <a:cxnLst/>
              <a:rect l="l" t="t" r="r" b="b"/>
              <a:pathLst>
                <a:path w="1369" h="2198" extrusionOk="0">
                  <a:moveTo>
                    <a:pt x="846" y="1"/>
                  </a:moveTo>
                  <a:cubicBezTo>
                    <a:pt x="149" y="1"/>
                    <a:pt x="14" y="8"/>
                    <a:pt x="10" y="80"/>
                  </a:cubicBezTo>
                  <a:cubicBezTo>
                    <a:pt x="0" y="150"/>
                    <a:pt x="63" y="167"/>
                    <a:pt x="319" y="174"/>
                  </a:cubicBezTo>
                  <a:lnTo>
                    <a:pt x="558" y="184"/>
                  </a:lnTo>
                  <a:lnTo>
                    <a:pt x="568" y="569"/>
                  </a:lnTo>
                  <a:cubicBezTo>
                    <a:pt x="571" y="783"/>
                    <a:pt x="582" y="1040"/>
                    <a:pt x="589" y="1151"/>
                  </a:cubicBezTo>
                  <a:cubicBezTo>
                    <a:pt x="592" y="1262"/>
                    <a:pt x="592" y="1529"/>
                    <a:pt x="592" y="1743"/>
                  </a:cubicBezTo>
                  <a:lnTo>
                    <a:pt x="592" y="2159"/>
                  </a:lnTo>
                  <a:cubicBezTo>
                    <a:pt x="592" y="2166"/>
                    <a:pt x="603" y="2180"/>
                    <a:pt x="617" y="2187"/>
                  </a:cubicBezTo>
                  <a:cubicBezTo>
                    <a:pt x="633" y="2194"/>
                    <a:pt x="650" y="2198"/>
                    <a:pt x="668" y="2198"/>
                  </a:cubicBezTo>
                  <a:cubicBezTo>
                    <a:pt x="692" y="2198"/>
                    <a:pt x="716" y="2191"/>
                    <a:pt x="728" y="2176"/>
                  </a:cubicBezTo>
                  <a:cubicBezTo>
                    <a:pt x="745" y="2156"/>
                    <a:pt x="745" y="2131"/>
                    <a:pt x="745" y="1733"/>
                  </a:cubicBezTo>
                  <a:cubicBezTo>
                    <a:pt x="745" y="1504"/>
                    <a:pt x="745" y="1065"/>
                    <a:pt x="738" y="759"/>
                  </a:cubicBezTo>
                  <a:cubicBezTo>
                    <a:pt x="731" y="409"/>
                    <a:pt x="734" y="198"/>
                    <a:pt x="742" y="198"/>
                  </a:cubicBezTo>
                  <a:cubicBezTo>
                    <a:pt x="745" y="195"/>
                    <a:pt x="870" y="188"/>
                    <a:pt x="1019" y="184"/>
                  </a:cubicBezTo>
                  <a:cubicBezTo>
                    <a:pt x="1317" y="174"/>
                    <a:pt x="1351" y="167"/>
                    <a:pt x="1351" y="84"/>
                  </a:cubicBezTo>
                  <a:cubicBezTo>
                    <a:pt x="1351" y="1"/>
                    <a:pt x="1369" y="1"/>
                    <a:pt x="10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9"/>
            <p:cNvSpPr/>
            <p:nvPr/>
          </p:nvSpPr>
          <p:spPr>
            <a:xfrm>
              <a:off x="1371635" y="3527158"/>
              <a:ext cx="81435" cy="169145"/>
            </a:xfrm>
            <a:custGeom>
              <a:avLst/>
              <a:gdLst/>
              <a:ahLst/>
              <a:cxnLst/>
              <a:rect l="l" t="t" r="r" b="b"/>
              <a:pathLst>
                <a:path w="1079" h="2241" extrusionOk="0">
                  <a:moveTo>
                    <a:pt x="1032" y="0"/>
                  </a:moveTo>
                  <a:cubicBezTo>
                    <a:pt x="1029" y="0"/>
                    <a:pt x="1026" y="1"/>
                    <a:pt x="1023" y="1"/>
                  </a:cubicBezTo>
                  <a:cubicBezTo>
                    <a:pt x="1002" y="1"/>
                    <a:pt x="978" y="9"/>
                    <a:pt x="967" y="22"/>
                  </a:cubicBezTo>
                  <a:cubicBezTo>
                    <a:pt x="940" y="47"/>
                    <a:pt x="933" y="133"/>
                    <a:pt x="933" y="375"/>
                  </a:cubicBezTo>
                  <a:cubicBezTo>
                    <a:pt x="933" y="903"/>
                    <a:pt x="884" y="1682"/>
                    <a:pt x="850" y="1827"/>
                  </a:cubicBezTo>
                  <a:cubicBezTo>
                    <a:pt x="829" y="1910"/>
                    <a:pt x="773" y="1987"/>
                    <a:pt x="708" y="2025"/>
                  </a:cubicBezTo>
                  <a:cubicBezTo>
                    <a:pt x="669" y="2043"/>
                    <a:pt x="649" y="2046"/>
                    <a:pt x="545" y="2046"/>
                  </a:cubicBezTo>
                  <a:cubicBezTo>
                    <a:pt x="458" y="2046"/>
                    <a:pt x="420" y="2043"/>
                    <a:pt x="382" y="2032"/>
                  </a:cubicBezTo>
                  <a:cubicBezTo>
                    <a:pt x="323" y="2001"/>
                    <a:pt x="260" y="1928"/>
                    <a:pt x="233" y="1848"/>
                  </a:cubicBezTo>
                  <a:cubicBezTo>
                    <a:pt x="194" y="1720"/>
                    <a:pt x="160" y="1159"/>
                    <a:pt x="146" y="428"/>
                  </a:cubicBezTo>
                  <a:cubicBezTo>
                    <a:pt x="143" y="247"/>
                    <a:pt x="140" y="84"/>
                    <a:pt x="135" y="60"/>
                  </a:cubicBezTo>
                  <a:cubicBezTo>
                    <a:pt x="126" y="19"/>
                    <a:pt x="99" y="1"/>
                    <a:pt x="59" y="1"/>
                  </a:cubicBezTo>
                  <a:cubicBezTo>
                    <a:pt x="56" y="1"/>
                    <a:pt x="53" y="1"/>
                    <a:pt x="49" y="1"/>
                  </a:cubicBezTo>
                  <a:cubicBezTo>
                    <a:pt x="15" y="5"/>
                    <a:pt x="15" y="9"/>
                    <a:pt x="7" y="50"/>
                  </a:cubicBezTo>
                  <a:cubicBezTo>
                    <a:pt x="1" y="130"/>
                    <a:pt x="1" y="1069"/>
                    <a:pt x="7" y="1363"/>
                  </a:cubicBezTo>
                  <a:cubicBezTo>
                    <a:pt x="25" y="1797"/>
                    <a:pt x="49" y="1952"/>
                    <a:pt x="119" y="2046"/>
                  </a:cubicBezTo>
                  <a:cubicBezTo>
                    <a:pt x="181" y="2133"/>
                    <a:pt x="288" y="2202"/>
                    <a:pt x="426" y="2233"/>
                  </a:cubicBezTo>
                  <a:cubicBezTo>
                    <a:pt x="457" y="2238"/>
                    <a:pt x="496" y="2241"/>
                    <a:pt x="537" y="2241"/>
                  </a:cubicBezTo>
                  <a:cubicBezTo>
                    <a:pt x="604" y="2241"/>
                    <a:pt x="676" y="2234"/>
                    <a:pt x="725" y="2219"/>
                  </a:cubicBezTo>
                  <a:cubicBezTo>
                    <a:pt x="805" y="2195"/>
                    <a:pt x="877" y="2142"/>
                    <a:pt x="936" y="2084"/>
                  </a:cubicBezTo>
                  <a:cubicBezTo>
                    <a:pt x="1034" y="1963"/>
                    <a:pt x="1058" y="1797"/>
                    <a:pt x="1071" y="1072"/>
                  </a:cubicBezTo>
                  <a:cubicBezTo>
                    <a:pt x="1078" y="660"/>
                    <a:pt x="1075" y="50"/>
                    <a:pt x="1064" y="19"/>
                  </a:cubicBezTo>
                  <a:cubicBezTo>
                    <a:pt x="1061" y="8"/>
                    <a:pt x="1049" y="0"/>
                    <a:pt x="10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1489299" y="3534781"/>
              <a:ext cx="89058" cy="164692"/>
            </a:xfrm>
            <a:custGeom>
              <a:avLst/>
              <a:gdLst/>
              <a:ahLst/>
              <a:cxnLst/>
              <a:rect l="l" t="t" r="r" b="b"/>
              <a:pathLst>
                <a:path w="1180" h="2182" extrusionOk="0">
                  <a:moveTo>
                    <a:pt x="171" y="261"/>
                  </a:moveTo>
                  <a:lnTo>
                    <a:pt x="202" y="279"/>
                  </a:lnTo>
                  <a:cubicBezTo>
                    <a:pt x="330" y="351"/>
                    <a:pt x="618" y="718"/>
                    <a:pt x="780" y="978"/>
                  </a:cubicBezTo>
                  <a:cubicBezTo>
                    <a:pt x="853" y="1093"/>
                    <a:pt x="933" y="1276"/>
                    <a:pt x="951" y="1360"/>
                  </a:cubicBezTo>
                  <a:cubicBezTo>
                    <a:pt x="957" y="1394"/>
                    <a:pt x="961" y="1453"/>
                    <a:pt x="954" y="1505"/>
                  </a:cubicBezTo>
                  <a:cubicBezTo>
                    <a:pt x="951" y="1612"/>
                    <a:pt x="922" y="1702"/>
                    <a:pt x="850" y="1785"/>
                  </a:cubicBezTo>
                  <a:cubicBezTo>
                    <a:pt x="753" y="1907"/>
                    <a:pt x="628" y="1969"/>
                    <a:pt x="410" y="2007"/>
                  </a:cubicBezTo>
                  <a:cubicBezTo>
                    <a:pt x="330" y="2021"/>
                    <a:pt x="254" y="2035"/>
                    <a:pt x="240" y="2038"/>
                  </a:cubicBezTo>
                  <a:cubicBezTo>
                    <a:pt x="236" y="2039"/>
                    <a:pt x="233" y="2039"/>
                    <a:pt x="229" y="2039"/>
                  </a:cubicBezTo>
                  <a:cubicBezTo>
                    <a:pt x="218" y="2039"/>
                    <a:pt x="208" y="2036"/>
                    <a:pt x="205" y="2028"/>
                  </a:cubicBezTo>
                  <a:cubicBezTo>
                    <a:pt x="195" y="2021"/>
                    <a:pt x="195" y="1928"/>
                    <a:pt x="195" y="1758"/>
                  </a:cubicBezTo>
                  <a:cubicBezTo>
                    <a:pt x="195" y="1609"/>
                    <a:pt x="188" y="1373"/>
                    <a:pt x="185" y="1227"/>
                  </a:cubicBezTo>
                  <a:cubicBezTo>
                    <a:pt x="181" y="1079"/>
                    <a:pt x="171" y="802"/>
                    <a:pt x="171" y="607"/>
                  </a:cubicBezTo>
                  <a:lnTo>
                    <a:pt x="171" y="261"/>
                  </a:lnTo>
                  <a:close/>
                  <a:moveTo>
                    <a:pt x="87" y="1"/>
                  </a:moveTo>
                  <a:cubicBezTo>
                    <a:pt x="49" y="4"/>
                    <a:pt x="18" y="25"/>
                    <a:pt x="4" y="60"/>
                  </a:cubicBezTo>
                  <a:cubicBezTo>
                    <a:pt x="1" y="98"/>
                    <a:pt x="8" y="1813"/>
                    <a:pt x="11" y="1993"/>
                  </a:cubicBezTo>
                  <a:cubicBezTo>
                    <a:pt x="15" y="2115"/>
                    <a:pt x="39" y="2142"/>
                    <a:pt x="132" y="2170"/>
                  </a:cubicBezTo>
                  <a:cubicBezTo>
                    <a:pt x="158" y="2178"/>
                    <a:pt x="204" y="2182"/>
                    <a:pt x="267" y="2182"/>
                  </a:cubicBezTo>
                  <a:cubicBezTo>
                    <a:pt x="289" y="2182"/>
                    <a:pt x="312" y="2181"/>
                    <a:pt x="337" y="2180"/>
                  </a:cubicBezTo>
                  <a:cubicBezTo>
                    <a:pt x="465" y="2177"/>
                    <a:pt x="503" y="2170"/>
                    <a:pt x="583" y="2145"/>
                  </a:cubicBezTo>
                  <a:cubicBezTo>
                    <a:pt x="940" y="2035"/>
                    <a:pt x="1179" y="1747"/>
                    <a:pt x="1148" y="1446"/>
                  </a:cubicBezTo>
                  <a:cubicBezTo>
                    <a:pt x="1127" y="1238"/>
                    <a:pt x="985" y="895"/>
                    <a:pt x="801" y="649"/>
                  </a:cubicBezTo>
                  <a:cubicBezTo>
                    <a:pt x="666" y="469"/>
                    <a:pt x="289" y="87"/>
                    <a:pt x="177" y="29"/>
                  </a:cubicBezTo>
                  <a:cubicBezTo>
                    <a:pt x="150" y="12"/>
                    <a:pt x="119" y="4"/>
                    <a:pt x="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594962" y="3528064"/>
              <a:ext cx="111246" cy="168843"/>
            </a:xfrm>
            <a:custGeom>
              <a:avLst/>
              <a:gdLst/>
              <a:ahLst/>
              <a:cxnLst/>
              <a:rect l="l" t="t" r="r" b="b"/>
              <a:pathLst>
                <a:path w="1474" h="2237" extrusionOk="0">
                  <a:moveTo>
                    <a:pt x="98" y="0"/>
                  </a:moveTo>
                  <a:cubicBezTo>
                    <a:pt x="87" y="0"/>
                    <a:pt x="74" y="10"/>
                    <a:pt x="53" y="24"/>
                  </a:cubicBezTo>
                  <a:cubicBezTo>
                    <a:pt x="0" y="77"/>
                    <a:pt x="21" y="128"/>
                    <a:pt x="139" y="280"/>
                  </a:cubicBezTo>
                  <a:cubicBezTo>
                    <a:pt x="267" y="437"/>
                    <a:pt x="486" y="779"/>
                    <a:pt x="573" y="956"/>
                  </a:cubicBezTo>
                  <a:cubicBezTo>
                    <a:pt x="597" y="998"/>
                    <a:pt x="621" y="1067"/>
                    <a:pt x="627" y="1102"/>
                  </a:cubicBezTo>
                  <a:cubicBezTo>
                    <a:pt x="632" y="1143"/>
                    <a:pt x="635" y="1348"/>
                    <a:pt x="635" y="1577"/>
                  </a:cubicBezTo>
                  <a:cubicBezTo>
                    <a:pt x="635" y="1948"/>
                    <a:pt x="645" y="2200"/>
                    <a:pt x="662" y="2221"/>
                  </a:cubicBezTo>
                  <a:cubicBezTo>
                    <a:pt x="668" y="2232"/>
                    <a:pt x="679" y="2236"/>
                    <a:pt x="693" y="2236"/>
                  </a:cubicBezTo>
                  <a:cubicBezTo>
                    <a:pt x="732" y="2236"/>
                    <a:pt x="792" y="2196"/>
                    <a:pt x="808" y="2155"/>
                  </a:cubicBezTo>
                  <a:cubicBezTo>
                    <a:pt x="811" y="2138"/>
                    <a:pt x="822" y="1933"/>
                    <a:pt x="822" y="1698"/>
                  </a:cubicBezTo>
                  <a:cubicBezTo>
                    <a:pt x="825" y="1158"/>
                    <a:pt x="835" y="1060"/>
                    <a:pt x="884" y="970"/>
                  </a:cubicBezTo>
                  <a:cubicBezTo>
                    <a:pt x="968" y="800"/>
                    <a:pt x="1193" y="457"/>
                    <a:pt x="1331" y="291"/>
                  </a:cubicBezTo>
                  <a:cubicBezTo>
                    <a:pt x="1456" y="135"/>
                    <a:pt x="1473" y="87"/>
                    <a:pt x="1425" y="24"/>
                  </a:cubicBezTo>
                  <a:cubicBezTo>
                    <a:pt x="1411" y="8"/>
                    <a:pt x="1396" y="1"/>
                    <a:pt x="1379" y="1"/>
                  </a:cubicBezTo>
                  <a:cubicBezTo>
                    <a:pt x="1359" y="1"/>
                    <a:pt x="1337" y="12"/>
                    <a:pt x="1310" y="35"/>
                  </a:cubicBezTo>
                  <a:cubicBezTo>
                    <a:pt x="1262" y="80"/>
                    <a:pt x="1144" y="232"/>
                    <a:pt x="1043" y="381"/>
                  </a:cubicBezTo>
                  <a:cubicBezTo>
                    <a:pt x="867" y="644"/>
                    <a:pt x="770" y="787"/>
                    <a:pt x="752" y="807"/>
                  </a:cubicBezTo>
                  <a:cubicBezTo>
                    <a:pt x="741" y="817"/>
                    <a:pt x="736" y="821"/>
                    <a:pt x="731" y="821"/>
                  </a:cubicBezTo>
                  <a:cubicBezTo>
                    <a:pt x="726" y="821"/>
                    <a:pt x="720" y="817"/>
                    <a:pt x="711" y="811"/>
                  </a:cubicBezTo>
                  <a:cubicBezTo>
                    <a:pt x="697" y="797"/>
                    <a:pt x="676" y="763"/>
                    <a:pt x="659" y="738"/>
                  </a:cubicBezTo>
                  <a:cubicBezTo>
                    <a:pt x="635" y="693"/>
                    <a:pt x="448" y="409"/>
                    <a:pt x="354" y="267"/>
                  </a:cubicBezTo>
                  <a:cubicBezTo>
                    <a:pt x="288" y="166"/>
                    <a:pt x="181" y="38"/>
                    <a:pt x="149" y="24"/>
                  </a:cubicBezTo>
                  <a:cubicBezTo>
                    <a:pt x="128" y="10"/>
                    <a:pt x="112" y="3"/>
                    <a:pt x="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140535" y="3780680"/>
              <a:ext cx="123398" cy="232320"/>
            </a:xfrm>
            <a:custGeom>
              <a:avLst/>
              <a:gdLst/>
              <a:ahLst/>
              <a:cxnLst/>
              <a:rect l="l" t="t" r="r" b="b"/>
              <a:pathLst>
                <a:path w="1635" h="3078" extrusionOk="0">
                  <a:moveTo>
                    <a:pt x="1372" y="0"/>
                  </a:moveTo>
                  <a:cubicBezTo>
                    <a:pt x="1365" y="0"/>
                    <a:pt x="1355" y="3"/>
                    <a:pt x="1337" y="10"/>
                  </a:cubicBezTo>
                  <a:cubicBezTo>
                    <a:pt x="1254" y="45"/>
                    <a:pt x="1264" y="38"/>
                    <a:pt x="1268" y="683"/>
                  </a:cubicBezTo>
                  <a:lnTo>
                    <a:pt x="1272" y="1268"/>
                  </a:lnTo>
                  <a:lnTo>
                    <a:pt x="1123" y="1278"/>
                  </a:lnTo>
                  <a:cubicBezTo>
                    <a:pt x="1040" y="1282"/>
                    <a:pt x="821" y="1286"/>
                    <a:pt x="630" y="1286"/>
                  </a:cubicBezTo>
                  <a:lnTo>
                    <a:pt x="284" y="1286"/>
                  </a:lnTo>
                  <a:lnTo>
                    <a:pt x="280" y="1199"/>
                  </a:lnTo>
                  <a:cubicBezTo>
                    <a:pt x="274" y="1143"/>
                    <a:pt x="270" y="1008"/>
                    <a:pt x="270" y="883"/>
                  </a:cubicBezTo>
                  <a:cubicBezTo>
                    <a:pt x="270" y="766"/>
                    <a:pt x="266" y="541"/>
                    <a:pt x="260" y="388"/>
                  </a:cubicBezTo>
                  <a:cubicBezTo>
                    <a:pt x="253" y="101"/>
                    <a:pt x="229" y="38"/>
                    <a:pt x="180" y="18"/>
                  </a:cubicBezTo>
                  <a:cubicBezTo>
                    <a:pt x="168" y="14"/>
                    <a:pt x="156" y="12"/>
                    <a:pt x="144" y="12"/>
                  </a:cubicBezTo>
                  <a:cubicBezTo>
                    <a:pt x="105" y="12"/>
                    <a:pt x="68" y="33"/>
                    <a:pt x="55" y="62"/>
                  </a:cubicBezTo>
                  <a:cubicBezTo>
                    <a:pt x="0" y="184"/>
                    <a:pt x="0" y="769"/>
                    <a:pt x="13" y="1257"/>
                  </a:cubicBezTo>
                  <a:cubicBezTo>
                    <a:pt x="17" y="1438"/>
                    <a:pt x="38" y="1829"/>
                    <a:pt x="45" y="2124"/>
                  </a:cubicBezTo>
                  <a:cubicBezTo>
                    <a:pt x="69" y="2827"/>
                    <a:pt x="72" y="2997"/>
                    <a:pt x="100" y="3039"/>
                  </a:cubicBezTo>
                  <a:cubicBezTo>
                    <a:pt x="120" y="3056"/>
                    <a:pt x="146" y="3064"/>
                    <a:pt x="175" y="3064"/>
                  </a:cubicBezTo>
                  <a:cubicBezTo>
                    <a:pt x="191" y="3064"/>
                    <a:pt x="208" y="3061"/>
                    <a:pt x="225" y="3056"/>
                  </a:cubicBezTo>
                  <a:cubicBezTo>
                    <a:pt x="229" y="3056"/>
                    <a:pt x="229" y="3056"/>
                    <a:pt x="232" y="3053"/>
                  </a:cubicBezTo>
                  <a:cubicBezTo>
                    <a:pt x="266" y="3042"/>
                    <a:pt x="294" y="3018"/>
                    <a:pt x="308" y="2990"/>
                  </a:cubicBezTo>
                  <a:cubicBezTo>
                    <a:pt x="312" y="2970"/>
                    <a:pt x="312" y="2855"/>
                    <a:pt x="308" y="2658"/>
                  </a:cubicBezTo>
                  <a:cubicBezTo>
                    <a:pt x="287" y="1913"/>
                    <a:pt x="274" y="1511"/>
                    <a:pt x="287" y="1507"/>
                  </a:cubicBezTo>
                  <a:cubicBezTo>
                    <a:pt x="296" y="1501"/>
                    <a:pt x="483" y="1498"/>
                    <a:pt x="694" y="1498"/>
                  </a:cubicBezTo>
                  <a:cubicBezTo>
                    <a:pt x="970" y="1498"/>
                    <a:pt x="1286" y="1503"/>
                    <a:pt x="1292" y="1511"/>
                  </a:cubicBezTo>
                  <a:cubicBezTo>
                    <a:pt x="1299" y="1514"/>
                    <a:pt x="1310" y="1839"/>
                    <a:pt x="1310" y="2224"/>
                  </a:cubicBezTo>
                  <a:cubicBezTo>
                    <a:pt x="1310" y="2955"/>
                    <a:pt x="1326" y="3018"/>
                    <a:pt x="1382" y="3056"/>
                  </a:cubicBezTo>
                  <a:cubicBezTo>
                    <a:pt x="1401" y="3072"/>
                    <a:pt x="1427" y="3078"/>
                    <a:pt x="1450" y="3078"/>
                  </a:cubicBezTo>
                  <a:cubicBezTo>
                    <a:pt x="1457" y="3078"/>
                    <a:pt x="1463" y="3078"/>
                    <a:pt x="1469" y="3077"/>
                  </a:cubicBezTo>
                  <a:cubicBezTo>
                    <a:pt x="1472" y="3077"/>
                    <a:pt x="1472" y="3077"/>
                    <a:pt x="1472" y="3070"/>
                  </a:cubicBezTo>
                  <a:cubicBezTo>
                    <a:pt x="1510" y="3063"/>
                    <a:pt x="1542" y="3039"/>
                    <a:pt x="1563" y="2997"/>
                  </a:cubicBezTo>
                  <a:cubicBezTo>
                    <a:pt x="1583" y="2938"/>
                    <a:pt x="1587" y="2738"/>
                    <a:pt x="1566" y="2349"/>
                  </a:cubicBezTo>
                  <a:cubicBezTo>
                    <a:pt x="1555" y="2186"/>
                    <a:pt x="1534" y="1930"/>
                    <a:pt x="1528" y="1781"/>
                  </a:cubicBezTo>
                  <a:lnTo>
                    <a:pt x="1524" y="1497"/>
                  </a:lnTo>
                  <a:lnTo>
                    <a:pt x="1566" y="1473"/>
                  </a:lnTo>
                  <a:cubicBezTo>
                    <a:pt x="1635" y="1438"/>
                    <a:pt x="1628" y="1351"/>
                    <a:pt x="1563" y="1289"/>
                  </a:cubicBezTo>
                  <a:lnTo>
                    <a:pt x="1524" y="1257"/>
                  </a:lnTo>
                  <a:lnTo>
                    <a:pt x="1510" y="984"/>
                  </a:lnTo>
                  <a:cubicBezTo>
                    <a:pt x="1483" y="440"/>
                    <a:pt x="1472" y="160"/>
                    <a:pt x="1459" y="101"/>
                  </a:cubicBezTo>
                  <a:cubicBezTo>
                    <a:pt x="1441" y="38"/>
                    <a:pt x="1410" y="0"/>
                    <a:pt x="1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295558" y="3789209"/>
              <a:ext cx="142568" cy="229225"/>
            </a:xfrm>
            <a:custGeom>
              <a:avLst/>
              <a:gdLst/>
              <a:ahLst/>
              <a:cxnLst/>
              <a:rect l="l" t="t" r="r" b="b"/>
              <a:pathLst>
                <a:path w="1889" h="3037" extrusionOk="0">
                  <a:moveTo>
                    <a:pt x="1023" y="625"/>
                  </a:moveTo>
                  <a:cubicBezTo>
                    <a:pt x="1026" y="625"/>
                    <a:pt x="1033" y="625"/>
                    <a:pt x="1036" y="632"/>
                  </a:cubicBezTo>
                  <a:cubicBezTo>
                    <a:pt x="1047" y="645"/>
                    <a:pt x="1054" y="670"/>
                    <a:pt x="1054" y="677"/>
                  </a:cubicBezTo>
                  <a:cubicBezTo>
                    <a:pt x="1054" y="691"/>
                    <a:pt x="1241" y="1370"/>
                    <a:pt x="1276" y="1456"/>
                  </a:cubicBezTo>
                  <a:cubicBezTo>
                    <a:pt x="1279" y="1474"/>
                    <a:pt x="1241" y="1474"/>
                    <a:pt x="1119" y="1474"/>
                  </a:cubicBezTo>
                  <a:cubicBezTo>
                    <a:pt x="832" y="1474"/>
                    <a:pt x="763" y="1446"/>
                    <a:pt x="763" y="1370"/>
                  </a:cubicBezTo>
                  <a:cubicBezTo>
                    <a:pt x="763" y="1304"/>
                    <a:pt x="881" y="912"/>
                    <a:pt x="956" y="743"/>
                  </a:cubicBezTo>
                  <a:cubicBezTo>
                    <a:pt x="998" y="653"/>
                    <a:pt x="1009" y="625"/>
                    <a:pt x="1023" y="625"/>
                  </a:cubicBezTo>
                  <a:close/>
                  <a:moveTo>
                    <a:pt x="1047" y="1"/>
                  </a:moveTo>
                  <a:cubicBezTo>
                    <a:pt x="1009" y="1"/>
                    <a:pt x="967" y="18"/>
                    <a:pt x="956" y="43"/>
                  </a:cubicBezTo>
                  <a:cubicBezTo>
                    <a:pt x="953" y="50"/>
                    <a:pt x="926" y="140"/>
                    <a:pt x="898" y="230"/>
                  </a:cubicBezTo>
                  <a:cubicBezTo>
                    <a:pt x="870" y="320"/>
                    <a:pt x="790" y="562"/>
                    <a:pt x="721" y="767"/>
                  </a:cubicBezTo>
                  <a:lnTo>
                    <a:pt x="478" y="1460"/>
                  </a:lnTo>
                  <a:cubicBezTo>
                    <a:pt x="413" y="1643"/>
                    <a:pt x="305" y="1945"/>
                    <a:pt x="225" y="2129"/>
                  </a:cubicBezTo>
                  <a:cubicBezTo>
                    <a:pt x="35" y="2583"/>
                    <a:pt x="8" y="2700"/>
                    <a:pt x="8" y="2863"/>
                  </a:cubicBezTo>
                  <a:cubicBezTo>
                    <a:pt x="0" y="2950"/>
                    <a:pt x="11" y="2995"/>
                    <a:pt x="25" y="3009"/>
                  </a:cubicBezTo>
                  <a:cubicBezTo>
                    <a:pt x="38" y="3028"/>
                    <a:pt x="51" y="3037"/>
                    <a:pt x="66" y="3037"/>
                  </a:cubicBezTo>
                  <a:cubicBezTo>
                    <a:pt x="107" y="3037"/>
                    <a:pt x="156" y="2964"/>
                    <a:pt x="215" y="2836"/>
                  </a:cubicBezTo>
                  <a:cubicBezTo>
                    <a:pt x="243" y="2777"/>
                    <a:pt x="312" y="2579"/>
                    <a:pt x="385" y="2406"/>
                  </a:cubicBezTo>
                  <a:cubicBezTo>
                    <a:pt x="457" y="2230"/>
                    <a:pt x="541" y="2008"/>
                    <a:pt x="579" y="1907"/>
                  </a:cubicBezTo>
                  <a:cubicBezTo>
                    <a:pt x="646" y="1715"/>
                    <a:pt x="672" y="1674"/>
                    <a:pt x="725" y="1674"/>
                  </a:cubicBezTo>
                  <a:cubicBezTo>
                    <a:pt x="729" y="1674"/>
                    <a:pt x="734" y="1674"/>
                    <a:pt x="738" y="1675"/>
                  </a:cubicBezTo>
                  <a:cubicBezTo>
                    <a:pt x="763" y="1682"/>
                    <a:pt x="905" y="1702"/>
                    <a:pt x="1050" y="1723"/>
                  </a:cubicBezTo>
                  <a:cubicBezTo>
                    <a:pt x="1199" y="1741"/>
                    <a:pt x="1327" y="1758"/>
                    <a:pt x="1335" y="1765"/>
                  </a:cubicBezTo>
                  <a:cubicBezTo>
                    <a:pt x="1341" y="1772"/>
                    <a:pt x="1484" y="2288"/>
                    <a:pt x="1577" y="2635"/>
                  </a:cubicBezTo>
                  <a:cubicBezTo>
                    <a:pt x="1650" y="2908"/>
                    <a:pt x="1681" y="2981"/>
                    <a:pt x="1726" y="3012"/>
                  </a:cubicBezTo>
                  <a:cubicBezTo>
                    <a:pt x="1743" y="3024"/>
                    <a:pt x="1753" y="3030"/>
                    <a:pt x="1761" y="3030"/>
                  </a:cubicBezTo>
                  <a:cubicBezTo>
                    <a:pt x="1770" y="3030"/>
                    <a:pt x="1778" y="3024"/>
                    <a:pt x="1792" y="3012"/>
                  </a:cubicBezTo>
                  <a:cubicBezTo>
                    <a:pt x="1809" y="2999"/>
                    <a:pt x="1837" y="2967"/>
                    <a:pt x="1850" y="2936"/>
                  </a:cubicBezTo>
                  <a:cubicBezTo>
                    <a:pt x="1889" y="2853"/>
                    <a:pt x="1854" y="2687"/>
                    <a:pt x="1712" y="2184"/>
                  </a:cubicBezTo>
                  <a:cubicBezTo>
                    <a:pt x="1612" y="1827"/>
                    <a:pt x="1594" y="1699"/>
                    <a:pt x="1608" y="1627"/>
                  </a:cubicBezTo>
                  <a:cubicBezTo>
                    <a:pt x="1622" y="1553"/>
                    <a:pt x="1612" y="1523"/>
                    <a:pt x="1563" y="1484"/>
                  </a:cubicBezTo>
                  <a:cubicBezTo>
                    <a:pt x="1511" y="1456"/>
                    <a:pt x="1480" y="1394"/>
                    <a:pt x="1425" y="1173"/>
                  </a:cubicBezTo>
                  <a:cubicBezTo>
                    <a:pt x="1404" y="1082"/>
                    <a:pt x="1335" y="843"/>
                    <a:pt x="1276" y="656"/>
                  </a:cubicBezTo>
                  <a:cubicBezTo>
                    <a:pt x="1213" y="469"/>
                    <a:pt x="1168" y="268"/>
                    <a:pt x="1161" y="202"/>
                  </a:cubicBezTo>
                  <a:cubicBezTo>
                    <a:pt x="1140" y="74"/>
                    <a:pt x="1123" y="29"/>
                    <a:pt x="1074" y="5"/>
                  </a:cubicBezTo>
                  <a:cubicBezTo>
                    <a:pt x="1064" y="5"/>
                    <a:pt x="1054" y="1"/>
                    <a:pt x="10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74128" y="3780907"/>
              <a:ext cx="124605" cy="232848"/>
            </a:xfrm>
            <a:custGeom>
              <a:avLst/>
              <a:gdLst/>
              <a:ahLst/>
              <a:cxnLst/>
              <a:rect l="l" t="t" r="r" b="b"/>
              <a:pathLst>
                <a:path w="1651" h="3085" extrusionOk="0">
                  <a:moveTo>
                    <a:pt x="642" y="236"/>
                  </a:moveTo>
                  <a:cubicBezTo>
                    <a:pt x="867" y="240"/>
                    <a:pt x="1092" y="344"/>
                    <a:pt x="1168" y="496"/>
                  </a:cubicBezTo>
                  <a:cubicBezTo>
                    <a:pt x="1203" y="555"/>
                    <a:pt x="1203" y="572"/>
                    <a:pt x="1196" y="666"/>
                  </a:cubicBezTo>
                  <a:cubicBezTo>
                    <a:pt x="1176" y="981"/>
                    <a:pt x="923" y="1224"/>
                    <a:pt x="520" y="1313"/>
                  </a:cubicBezTo>
                  <a:cubicBezTo>
                    <a:pt x="455" y="1328"/>
                    <a:pt x="398" y="1335"/>
                    <a:pt x="356" y="1335"/>
                  </a:cubicBezTo>
                  <a:cubicBezTo>
                    <a:pt x="327" y="1335"/>
                    <a:pt x="305" y="1331"/>
                    <a:pt x="292" y="1324"/>
                  </a:cubicBezTo>
                  <a:cubicBezTo>
                    <a:pt x="240" y="1293"/>
                    <a:pt x="237" y="1199"/>
                    <a:pt x="237" y="752"/>
                  </a:cubicBezTo>
                  <a:cubicBezTo>
                    <a:pt x="237" y="510"/>
                    <a:pt x="240" y="316"/>
                    <a:pt x="240" y="312"/>
                  </a:cubicBezTo>
                  <a:cubicBezTo>
                    <a:pt x="258" y="298"/>
                    <a:pt x="479" y="250"/>
                    <a:pt x="569" y="240"/>
                  </a:cubicBezTo>
                  <a:cubicBezTo>
                    <a:pt x="594" y="240"/>
                    <a:pt x="621" y="236"/>
                    <a:pt x="642" y="236"/>
                  </a:cubicBezTo>
                  <a:close/>
                  <a:moveTo>
                    <a:pt x="628" y="0"/>
                  </a:moveTo>
                  <a:cubicBezTo>
                    <a:pt x="569" y="0"/>
                    <a:pt x="122" y="98"/>
                    <a:pt x="95" y="122"/>
                  </a:cubicBezTo>
                  <a:cubicBezTo>
                    <a:pt x="11" y="167"/>
                    <a:pt x="1" y="323"/>
                    <a:pt x="29" y="1452"/>
                  </a:cubicBezTo>
                  <a:cubicBezTo>
                    <a:pt x="67" y="3009"/>
                    <a:pt x="67" y="3068"/>
                    <a:pt x="157" y="3068"/>
                  </a:cubicBezTo>
                  <a:cubicBezTo>
                    <a:pt x="164" y="3068"/>
                    <a:pt x="172" y="3067"/>
                    <a:pt x="181" y="3067"/>
                  </a:cubicBezTo>
                  <a:cubicBezTo>
                    <a:pt x="237" y="3067"/>
                    <a:pt x="278" y="3036"/>
                    <a:pt x="292" y="2973"/>
                  </a:cubicBezTo>
                  <a:cubicBezTo>
                    <a:pt x="306" y="2908"/>
                    <a:pt x="312" y="1792"/>
                    <a:pt x="295" y="1691"/>
                  </a:cubicBezTo>
                  <a:lnTo>
                    <a:pt x="292" y="1619"/>
                  </a:lnTo>
                  <a:lnTo>
                    <a:pt x="496" y="1577"/>
                  </a:lnTo>
                  <a:lnTo>
                    <a:pt x="698" y="1529"/>
                  </a:lnTo>
                  <a:lnTo>
                    <a:pt x="722" y="1563"/>
                  </a:lnTo>
                  <a:cubicBezTo>
                    <a:pt x="736" y="1580"/>
                    <a:pt x="777" y="1681"/>
                    <a:pt x="811" y="1785"/>
                  </a:cubicBezTo>
                  <a:cubicBezTo>
                    <a:pt x="985" y="2260"/>
                    <a:pt x="1283" y="2859"/>
                    <a:pt x="1438" y="3032"/>
                  </a:cubicBezTo>
                  <a:cubicBezTo>
                    <a:pt x="1471" y="3067"/>
                    <a:pt x="1501" y="3085"/>
                    <a:pt x="1529" y="3085"/>
                  </a:cubicBezTo>
                  <a:cubicBezTo>
                    <a:pt x="1549" y="3085"/>
                    <a:pt x="1568" y="3077"/>
                    <a:pt x="1588" y="3060"/>
                  </a:cubicBezTo>
                  <a:cubicBezTo>
                    <a:pt x="1650" y="3005"/>
                    <a:pt x="1650" y="2952"/>
                    <a:pt x="1588" y="2818"/>
                  </a:cubicBezTo>
                  <a:cubicBezTo>
                    <a:pt x="1563" y="2751"/>
                    <a:pt x="1491" y="2610"/>
                    <a:pt x="1435" y="2506"/>
                  </a:cubicBezTo>
                  <a:cubicBezTo>
                    <a:pt x="1196" y="2069"/>
                    <a:pt x="999" y="1608"/>
                    <a:pt x="999" y="1483"/>
                  </a:cubicBezTo>
                  <a:cubicBezTo>
                    <a:pt x="999" y="1411"/>
                    <a:pt x="999" y="1411"/>
                    <a:pt x="1137" y="1254"/>
                  </a:cubicBezTo>
                  <a:cubicBezTo>
                    <a:pt x="1369" y="1005"/>
                    <a:pt x="1467" y="808"/>
                    <a:pt x="1449" y="642"/>
                  </a:cubicBezTo>
                  <a:cubicBezTo>
                    <a:pt x="1432" y="482"/>
                    <a:pt x="1345" y="330"/>
                    <a:pt x="1206" y="229"/>
                  </a:cubicBezTo>
                  <a:cubicBezTo>
                    <a:pt x="1068" y="122"/>
                    <a:pt x="767" y="0"/>
                    <a:pt x="6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632623" y="3789587"/>
              <a:ext cx="121964" cy="226206"/>
            </a:xfrm>
            <a:custGeom>
              <a:avLst/>
              <a:gdLst/>
              <a:ahLst/>
              <a:cxnLst/>
              <a:rect l="l" t="t" r="r" b="b"/>
              <a:pathLst>
                <a:path w="1616" h="2997" extrusionOk="0">
                  <a:moveTo>
                    <a:pt x="232" y="357"/>
                  </a:moveTo>
                  <a:lnTo>
                    <a:pt x="274" y="381"/>
                  </a:lnTo>
                  <a:cubicBezTo>
                    <a:pt x="451" y="482"/>
                    <a:pt x="846" y="984"/>
                    <a:pt x="1071" y="1341"/>
                  </a:cubicBezTo>
                  <a:cubicBezTo>
                    <a:pt x="1172" y="1504"/>
                    <a:pt x="1283" y="1753"/>
                    <a:pt x="1303" y="1867"/>
                  </a:cubicBezTo>
                  <a:cubicBezTo>
                    <a:pt x="1313" y="1913"/>
                    <a:pt x="1318" y="1996"/>
                    <a:pt x="1307" y="2068"/>
                  </a:cubicBezTo>
                  <a:cubicBezTo>
                    <a:pt x="1303" y="2217"/>
                    <a:pt x="1262" y="2338"/>
                    <a:pt x="1168" y="2453"/>
                  </a:cubicBezTo>
                  <a:cubicBezTo>
                    <a:pt x="1030" y="2620"/>
                    <a:pt x="860" y="2706"/>
                    <a:pt x="558" y="2758"/>
                  </a:cubicBezTo>
                  <a:cubicBezTo>
                    <a:pt x="451" y="2775"/>
                    <a:pt x="347" y="2796"/>
                    <a:pt x="323" y="2802"/>
                  </a:cubicBezTo>
                  <a:cubicBezTo>
                    <a:pt x="319" y="2804"/>
                    <a:pt x="314" y="2804"/>
                    <a:pt x="310" y="2804"/>
                  </a:cubicBezTo>
                  <a:cubicBezTo>
                    <a:pt x="296" y="2804"/>
                    <a:pt x="283" y="2799"/>
                    <a:pt x="278" y="2789"/>
                  </a:cubicBezTo>
                  <a:cubicBezTo>
                    <a:pt x="264" y="2778"/>
                    <a:pt x="264" y="2647"/>
                    <a:pt x="264" y="2415"/>
                  </a:cubicBezTo>
                  <a:cubicBezTo>
                    <a:pt x="264" y="2210"/>
                    <a:pt x="257" y="1888"/>
                    <a:pt x="250" y="1684"/>
                  </a:cubicBezTo>
                  <a:cubicBezTo>
                    <a:pt x="246" y="1483"/>
                    <a:pt x="232" y="1098"/>
                    <a:pt x="232" y="835"/>
                  </a:cubicBezTo>
                  <a:lnTo>
                    <a:pt x="232" y="357"/>
                  </a:lnTo>
                  <a:close/>
                  <a:moveTo>
                    <a:pt x="118" y="0"/>
                  </a:moveTo>
                  <a:cubicBezTo>
                    <a:pt x="63" y="7"/>
                    <a:pt x="21" y="34"/>
                    <a:pt x="4" y="83"/>
                  </a:cubicBezTo>
                  <a:cubicBezTo>
                    <a:pt x="0" y="135"/>
                    <a:pt x="8" y="2491"/>
                    <a:pt x="14" y="2737"/>
                  </a:cubicBezTo>
                  <a:cubicBezTo>
                    <a:pt x="18" y="2906"/>
                    <a:pt x="49" y="2945"/>
                    <a:pt x="177" y="2980"/>
                  </a:cubicBezTo>
                  <a:cubicBezTo>
                    <a:pt x="215" y="2990"/>
                    <a:pt x="274" y="2996"/>
                    <a:pt x="359" y="2996"/>
                  </a:cubicBezTo>
                  <a:cubicBezTo>
                    <a:pt x="390" y="2996"/>
                    <a:pt x="424" y="2996"/>
                    <a:pt x="461" y="2994"/>
                  </a:cubicBezTo>
                  <a:cubicBezTo>
                    <a:pt x="635" y="2990"/>
                    <a:pt x="690" y="2980"/>
                    <a:pt x="798" y="2948"/>
                  </a:cubicBezTo>
                  <a:cubicBezTo>
                    <a:pt x="1289" y="2796"/>
                    <a:pt x="1615" y="2401"/>
                    <a:pt x="1574" y="1988"/>
                  </a:cubicBezTo>
                  <a:cubicBezTo>
                    <a:pt x="1546" y="1697"/>
                    <a:pt x="1348" y="1227"/>
                    <a:pt x="1099" y="894"/>
                  </a:cubicBezTo>
                  <a:cubicBezTo>
                    <a:pt x="912" y="648"/>
                    <a:pt x="392" y="121"/>
                    <a:pt x="243" y="38"/>
                  </a:cubicBezTo>
                  <a:cubicBezTo>
                    <a:pt x="202" y="13"/>
                    <a:pt x="160" y="7"/>
                    <a:pt x="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1833458" y="3482175"/>
              <a:ext cx="146568" cy="513021"/>
            </a:xfrm>
            <a:custGeom>
              <a:avLst/>
              <a:gdLst/>
              <a:ahLst/>
              <a:cxnLst/>
              <a:rect l="l" t="t" r="r" b="b"/>
              <a:pathLst>
                <a:path w="1942" h="6797" extrusionOk="0">
                  <a:moveTo>
                    <a:pt x="1490" y="228"/>
                  </a:moveTo>
                  <a:cubicBezTo>
                    <a:pt x="1766" y="228"/>
                    <a:pt x="1720" y="1059"/>
                    <a:pt x="1684" y="1318"/>
                  </a:cubicBezTo>
                  <a:cubicBezTo>
                    <a:pt x="1612" y="1855"/>
                    <a:pt x="1383" y="2343"/>
                    <a:pt x="1238" y="2860"/>
                  </a:cubicBezTo>
                  <a:cubicBezTo>
                    <a:pt x="1095" y="3355"/>
                    <a:pt x="1019" y="3865"/>
                    <a:pt x="943" y="4374"/>
                  </a:cubicBezTo>
                  <a:cubicBezTo>
                    <a:pt x="867" y="4880"/>
                    <a:pt x="790" y="5393"/>
                    <a:pt x="627" y="5882"/>
                  </a:cubicBezTo>
                  <a:cubicBezTo>
                    <a:pt x="586" y="6010"/>
                    <a:pt x="528" y="6298"/>
                    <a:pt x="419" y="6401"/>
                  </a:cubicBezTo>
                  <a:cubicBezTo>
                    <a:pt x="364" y="6458"/>
                    <a:pt x="319" y="6482"/>
                    <a:pt x="283" y="6482"/>
                  </a:cubicBezTo>
                  <a:cubicBezTo>
                    <a:pt x="201" y="6482"/>
                    <a:pt x="169" y="6353"/>
                    <a:pt x="187" y="6180"/>
                  </a:cubicBezTo>
                  <a:lnTo>
                    <a:pt x="187" y="6180"/>
                  </a:lnTo>
                  <a:cubicBezTo>
                    <a:pt x="187" y="6178"/>
                    <a:pt x="187" y="6175"/>
                    <a:pt x="187" y="6173"/>
                  </a:cubicBezTo>
                  <a:lnTo>
                    <a:pt x="187" y="6173"/>
                  </a:lnTo>
                  <a:cubicBezTo>
                    <a:pt x="187" y="6173"/>
                    <a:pt x="187" y="6173"/>
                    <a:pt x="187" y="6173"/>
                  </a:cubicBezTo>
                  <a:cubicBezTo>
                    <a:pt x="188" y="6169"/>
                    <a:pt x="188" y="6166"/>
                    <a:pt x="188" y="6163"/>
                  </a:cubicBezTo>
                  <a:lnTo>
                    <a:pt x="188" y="6163"/>
                  </a:lnTo>
                  <a:cubicBezTo>
                    <a:pt x="279" y="5060"/>
                    <a:pt x="393" y="3958"/>
                    <a:pt x="582" y="2871"/>
                  </a:cubicBezTo>
                  <a:cubicBezTo>
                    <a:pt x="676" y="2323"/>
                    <a:pt x="787" y="1776"/>
                    <a:pt x="929" y="1238"/>
                  </a:cubicBezTo>
                  <a:cubicBezTo>
                    <a:pt x="981" y="1038"/>
                    <a:pt x="1061" y="584"/>
                    <a:pt x="1185" y="442"/>
                  </a:cubicBezTo>
                  <a:cubicBezTo>
                    <a:pt x="1315" y="290"/>
                    <a:pt x="1414" y="228"/>
                    <a:pt x="1490" y="228"/>
                  </a:cubicBezTo>
                  <a:close/>
                  <a:moveTo>
                    <a:pt x="1435" y="0"/>
                  </a:moveTo>
                  <a:cubicBezTo>
                    <a:pt x="925" y="0"/>
                    <a:pt x="691" y="1507"/>
                    <a:pt x="635" y="1766"/>
                  </a:cubicBezTo>
                  <a:cubicBezTo>
                    <a:pt x="309" y="3213"/>
                    <a:pt x="143" y="4693"/>
                    <a:pt x="24" y="6173"/>
                  </a:cubicBezTo>
                  <a:cubicBezTo>
                    <a:pt x="0" y="6377"/>
                    <a:pt x="63" y="6713"/>
                    <a:pt x="285" y="6792"/>
                  </a:cubicBezTo>
                  <a:cubicBezTo>
                    <a:pt x="291" y="6795"/>
                    <a:pt x="298" y="6796"/>
                    <a:pt x="305" y="6796"/>
                  </a:cubicBezTo>
                  <a:cubicBezTo>
                    <a:pt x="327" y="6796"/>
                    <a:pt x="349" y="6785"/>
                    <a:pt x="365" y="6772"/>
                  </a:cubicBezTo>
                  <a:cubicBezTo>
                    <a:pt x="611" y="6554"/>
                    <a:pt x="728" y="6117"/>
                    <a:pt x="822" y="5812"/>
                  </a:cubicBezTo>
                  <a:cubicBezTo>
                    <a:pt x="1040" y="5092"/>
                    <a:pt x="1092" y="4336"/>
                    <a:pt x="1234" y="3598"/>
                  </a:cubicBezTo>
                  <a:cubicBezTo>
                    <a:pt x="1380" y="2832"/>
                    <a:pt x="1743" y="2122"/>
                    <a:pt x="1854" y="1353"/>
                  </a:cubicBezTo>
                  <a:cubicBezTo>
                    <a:pt x="1895" y="1069"/>
                    <a:pt x="1941" y="272"/>
                    <a:pt x="1622" y="64"/>
                  </a:cubicBezTo>
                  <a:cubicBezTo>
                    <a:pt x="1556" y="20"/>
                    <a:pt x="1494" y="0"/>
                    <a:pt x="14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1789004" y="4016919"/>
              <a:ext cx="97888" cy="83931"/>
            </a:xfrm>
            <a:custGeom>
              <a:avLst/>
              <a:gdLst/>
              <a:ahLst/>
              <a:cxnLst/>
              <a:rect l="l" t="t" r="r" b="b"/>
              <a:pathLst>
                <a:path w="1297" h="1112" extrusionOk="0">
                  <a:moveTo>
                    <a:pt x="572" y="163"/>
                  </a:moveTo>
                  <a:cubicBezTo>
                    <a:pt x="704" y="163"/>
                    <a:pt x="831" y="210"/>
                    <a:pt x="939" y="310"/>
                  </a:cubicBezTo>
                  <a:cubicBezTo>
                    <a:pt x="1067" y="428"/>
                    <a:pt x="1127" y="598"/>
                    <a:pt x="1043" y="764"/>
                  </a:cubicBezTo>
                  <a:cubicBezTo>
                    <a:pt x="980" y="888"/>
                    <a:pt x="835" y="945"/>
                    <a:pt x="691" y="945"/>
                  </a:cubicBezTo>
                  <a:cubicBezTo>
                    <a:pt x="593" y="945"/>
                    <a:pt x="495" y="919"/>
                    <a:pt x="423" y="868"/>
                  </a:cubicBezTo>
                  <a:cubicBezTo>
                    <a:pt x="189" y="709"/>
                    <a:pt x="197" y="397"/>
                    <a:pt x="370" y="198"/>
                  </a:cubicBezTo>
                  <a:lnTo>
                    <a:pt x="370" y="198"/>
                  </a:lnTo>
                  <a:cubicBezTo>
                    <a:pt x="438" y="175"/>
                    <a:pt x="506" y="163"/>
                    <a:pt x="572" y="163"/>
                  </a:cubicBezTo>
                  <a:close/>
                  <a:moveTo>
                    <a:pt x="567" y="0"/>
                  </a:moveTo>
                  <a:cubicBezTo>
                    <a:pt x="484" y="0"/>
                    <a:pt x="399" y="15"/>
                    <a:pt x="317" y="45"/>
                  </a:cubicBezTo>
                  <a:lnTo>
                    <a:pt x="317" y="45"/>
                  </a:lnTo>
                  <a:cubicBezTo>
                    <a:pt x="300" y="46"/>
                    <a:pt x="282" y="54"/>
                    <a:pt x="268" y="72"/>
                  </a:cubicBezTo>
                  <a:cubicBezTo>
                    <a:pt x="42" y="310"/>
                    <a:pt x="1" y="684"/>
                    <a:pt x="243" y="931"/>
                  </a:cubicBezTo>
                  <a:cubicBezTo>
                    <a:pt x="357" y="1047"/>
                    <a:pt x="534" y="1111"/>
                    <a:pt x="707" y="1111"/>
                  </a:cubicBezTo>
                  <a:cubicBezTo>
                    <a:pt x="842" y="1111"/>
                    <a:pt x="976" y="1072"/>
                    <a:pt x="1075" y="986"/>
                  </a:cubicBezTo>
                  <a:cubicBezTo>
                    <a:pt x="1283" y="809"/>
                    <a:pt x="1296" y="497"/>
                    <a:pt x="1137" y="289"/>
                  </a:cubicBezTo>
                  <a:cubicBezTo>
                    <a:pt x="996" y="102"/>
                    <a:pt x="787" y="0"/>
                    <a:pt x="5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22582995"/>
      </p:ext>
    </p:extLst>
  </p:cSld>
  <p:clrMapOvr>
    <a:masterClrMapping/>
  </p:clrMapOvr>
</p:sld>
</file>

<file path=ppt/theme/theme1.xml><?xml version="1.0" encoding="utf-8"?>
<a:theme xmlns:a="http://schemas.openxmlformats.org/drawingml/2006/main" name="Chalkboard Background by Slidesgo">
  <a:themeElements>
    <a:clrScheme name="Office">
      <a:dk1>
        <a:srgbClr val="133B3E"/>
      </a:dk1>
      <a:lt1>
        <a:srgbClr val="FFFFFF"/>
      </a:lt1>
      <a:dk2>
        <a:srgbClr val="DD7E6B"/>
      </a:dk2>
      <a:lt2>
        <a:srgbClr val="EA9999"/>
      </a:lt2>
      <a:accent1>
        <a:srgbClr val="F9CB9C"/>
      </a:accent1>
      <a:accent2>
        <a:srgbClr val="FFE599"/>
      </a:accent2>
      <a:accent3>
        <a:srgbClr val="B6D7A8"/>
      </a:accent3>
      <a:accent4>
        <a:srgbClr val="A4C2F4"/>
      </a:accent4>
      <a:accent5>
        <a:srgbClr val="9FC5E8"/>
      </a:accent5>
      <a:accent6>
        <a:srgbClr val="B4A7D6"/>
      </a:accent6>
      <a:hlink>
        <a:srgbClr val="D5A6BD"/>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Custom 12">
      <a:dk1>
        <a:sysClr val="windowText" lastClr="000000"/>
      </a:dk1>
      <a:lt1>
        <a:sysClr val="window" lastClr="FFFFFF"/>
      </a:lt1>
      <a:dk2>
        <a:srgbClr val="44546A"/>
      </a:dk2>
      <a:lt2>
        <a:srgbClr val="E7E6E6"/>
      </a:lt2>
      <a:accent1>
        <a:srgbClr val="EC5D62"/>
      </a:accent1>
      <a:accent2>
        <a:srgbClr val="EDBE44"/>
      </a:accent2>
      <a:accent3>
        <a:srgbClr val="82B135"/>
      </a:accent3>
      <a:accent4>
        <a:srgbClr val="2781AB"/>
      </a:accent4>
      <a:accent5>
        <a:srgbClr val="634E85"/>
      </a:accent5>
      <a:accent6>
        <a:srgbClr val="4C5053"/>
      </a:accent6>
      <a:hlink>
        <a:srgbClr val="FFFFFF"/>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3846</TotalTime>
  <Words>863</Words>
  <Application>Microsoft Office PowerPoint</Application>
  <PresentationFormat>Trình chiếu Trên màn hình (16:9)</PresentationFormat>
  <Paragraphs>261</Paragraphs>
  <Slides>32</Slides>
  <Notes>12</Notes>
  <HiddenSlides>0</HiddenSlides>
  <MMClips>0</MMClips>
  <ScaleCrop>false</ScaleCrop>
  <HeadingPairs>
    <vt:vector size="6" baseType="variant">
      <vt:variant>
        <vt:lpstr>Phông được Dùng</vt:lpstr>
      </vt:variant>
      <vt:variant>
        <vt:i4>10</vt:i4>
      </vt:variant>
      <vt:variant>
        <vt:lpstr>Chủ đề</vt:lpstr>
      </vt:variant>
      <vt:variant>
        <vt:i4>2</vt:i4>
      </vt:variant>
      <vt:variant>
        <vt:lpstr>Tiêu đề Bản chiếu</vt:lpstr>
      </vt:variant>
      <vt:variant>
        <vt:i4>32</vt:i4>
      </vt:variant>
    </vt:vector>
  </HeadingPairs>
  <TitlesOfParts>
    <vt:vector size="44" baseType="lpstr">
      <vt:lpstr>Fira Sans Extra Condensed</vt:lpstr>
      <vt:lpstr>Joti One</vt:lpstr>
      <vt:lpstr>Aharoni</vt:lpstr>
      <vt:lpstr>Barlow Semi Condensed Light</vt:lpstr>
      <vt:lpstr>Amasis MT Pro Black</vt:lpstr>
      <vt:lpstr>Arial</vt:lpstr>
      <vt:lpstr>Sue Ellen Francisco</vt:lpstr>
      <vt:lpstr>Fira Sans</vt:lpstr>
      <vt:lpstr>Source Sans Pro Black</vt:lpstr>
      <vt:lpstr>Barlow Semi Condensed</vt:lpstr>
      <vt:lpstr>Chalkboard Background by Slidesgo</vt:lpstr>
      <vt:lpstr>Contents Slide Master</vt:lpstr>
      <vt:lpstr>GROUP 4</vt:lpstr>
      <vt:lpstr>MEMBERS</vt:lpstr>
      <vt:lpstr>WORKLOAD CONTRIBUTION</vt:lpstr>
      <vt:lpstr>WORKLOAD  CONTRIBUTION</vt:lpstr>
      <vt:lpstr>Bản trình bày PowerPoint</vt:lpstr>
      <vt:lpstr>OBTAINED DATA STATISTIC</vt:lpstr>
      <vt:lpstr>Bản trình bày PowerPoint</vt:lpstr>
      <vt:lpstr>Bản trình bày PowerPoint</vt:lpstr>
      <vt:lpstr>UML DIAGRAM</vt:lpstr>
      <vt:lpstr>Bản trình bày PowerPoint</vt:lpstr>
      <vt:lpstr>Bản trình bày PowerPoint</vt:lpstr>
      <vt:lpstr>Bản trình bày PowerPoint</vt:lpstr>
      <vt:lpstr>Bản trình bày PowerPoint</vt:lpstr>
      <vt:lpstr>PACKAGES  FEATURES   &amp; EXPLANLATION</vt:lpstr>
      <vt:lpstr>Bản trình bày PowerPoint</vt:lpstr>
      <vt:lpstr>Bản trình bày PowerPoint</vt:lpstr>
      <vt:lpstr>OOP TECHNIQUE EXPLANATION</vt:lpstr>
      <vt:lpstr>Bản trình bày PowerPoint</vt:lpstr>
      <vt:lpstr>Bản trình bày PowerPoint</vt:lpstr>
      <vt:lpstr>Bản trình bày PowerPoint</vt:lpstr>
      <vt:lpstr>Bản trình bày PowerPoint</vt:lpstr>
      <vt:lpstr>Bản trình bày PowerPoint</vt:lpstr>
      <vt:lpstr>TECHNOLOGY</vt:lpstr>
      <vt:lpstr> 3 main technologies</vt:lpstr>
      <vt:lpstr>USER GUIDE</vt:lpstr>
      <vt:lpstr>Bản trình bày PowerPoint</vt:lpstr>
      <vt:lpstr>Bản trình bày PowerPoint</vt:lpstr>
      <vt:lpstr>Bản trình bày PowerPoint</vt:lpstr>
      <vt:lpstr>Bản trình bày PowerPoint</vt:lpstr>
      <vt:lpstr>Bản trình bày PowerPoint</vt:lpstr>
      <vt:lpstr>Bản trình bày PowerPoint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OOP</dc:title>
  <cp:lastModifiedBy>Nguyen Dinh Hong Phong 20215233</cp:lastModifiedBy>
  <cp:revision>87</cp:revision>
  <dcterms:modified xsi:type="dcterms:W3CDTF">2023-07-11T04:52:55Z</dcterms:modified>
</cp:coreProperties>
</file>